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76"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Poppins"/>
          <a:ea typeface="Poppins"/>
          <a:cs typeface="Poppins"/>
        </a:font>
        <a:srgbClr val="002B49"/>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9D6CA"/>
          </a:solidFill>
        </a:fill>
      </a:tcStyle>
    </a:wholeTbl>
    <a:band2H>
      <a:tcTxStyle/>
      <a:tcStyle>
        <a:tcBdr/>
        <a:fill>
          <a:solidFill>
            <a:srgbClr val="FCECE6"/>
          </a:solidFill>
        </a:fill>
      </a:tcStyle>
    </a:band2H>
    <a:firstCol>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Poppins"/>
          <a:ea typeface="Poppins"/>
          <a:cs typeface="Poppins"/>
        </a:font>
        <a:srgbClr val="002B49"/>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AF6FD"/>
          </a:solidFill>
        </a:fill>
      </a:tcStyle>
    </a:wholeTbl>
    <a:band2H>
      <a:tcTxStyle/>
      <a:tcStyle>
        <a:tcBdr/>
        <a:fill>
          <a:solidFill>
            <a:srgbClr val="F5FAFE"/>
          </a:solidFill>
        </a:fill>
      </a:tcStyle>
    </a:band2H>
    <a:firstCol>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Poppins"/>
          <a:ea typeface="Poppins"/>
          <a:cs typeface="Poppins"/>
        </a:font>
        <a:srgbClr val="002B49"/>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ECE3"/>
          </a:solidFill>
        </a:fill>
      </a:tcStyle>
    </a:wholeTbl>
    <a:band2H>
      <a:tcTxStyle/>
      <a:tcStyle>
        <a:tcBdr/>
        <a:fill>
          <a:solidFill>
            <a:srgbClr val="EEF6F1"/>
          </a:solidFill>
        </a:fill>
      </a:tcStyle>
    </a:band2H>
    <a:firstCol>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Poppins"/>
          <a:ea typeface="Poppins"/>
          <a:cs typeface="Poppins"/>
        </a:font>
        <a:srgbClr val="002B4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7E8"/>
          </a:solidFill>
        </a:fill>
      </a:tcStyle>
    </a:wholeTbl>
    <a:band2H>
      <a:tcTxStyle/>
      <a:tcStyle>
        <a:tcBdr/>
        <a:fill>
          <a:solidFill>
            <a:srgbClr val="FFFFFF"/>
          </a:solidFill>
        </a:fill>
      </a:tcStyle>
    </a:band2H>
    <a:firstCol>
      <a:tcTxStyle b="on" i="off">
        <a:font>
          <a:latin typeface="Poppins"/>
          <a:ea typeface="Poppins"/>
          <a:cs typeface="Poppin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Poppins"/>
          <a:ea typeface="Poppins"/>
          <a:cs typeface="Poppins"/>
        </a:font>
        <a:srgbClr val="002B49"/>
      </a:tcTxStyle>
      <a:tcStyle>
        <a:tcBdr>
          <a:left>
            <a:ln w="12700" cap="flat">
              <a:noFill/>
              <a:miter lim="400000"/>
            </a:ln>
          </a:left>
          <a:right>
            <a:ln w="12700" cap="flat">
              <a:noFill/>
              <a:miter lim="400000"/>
            </a:ln>
          </a:right>
          <a:top>
            <a:ln w="50800" cap="flat">
              <a:solidFill>
                <a:srgbClr val="002B49"/>
              </a:solidFill>
              <a:prstDash val="solid"/>
              <a:round/>
            </a:ln>
          </a:top>
          <a:bottom>
            <a:ln w="25400" cap="flat">
              <a:solidFill>
                <a:srgbClr val="002B49"/>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Poppins"/>
          <a:ea typeface="Poppins"/>
          <a:cs typeface="Poppins"/>
        </a:font>
        <a:srgbClr val="FFFFFF"/>
      </a:tcTxStyle>
      <a:tcStyle>
        <a:tcBdr>
          <a:left>
            <a:ln w="12700" cap="flat">
              <a:noFill/>
              <a:miter lim="400000"/>
            </a:ln>
          </a:left>
          <a:right>
            <a:ln w="12700" cap="flat">
              <a:noFill/>
              <a:miter lim="400000"/>
            </a:ln>
          </a:right>
          <a:top>
            <a:ln w="25400" cap="flat">
              <a:solidFill>
                <a:srgbClr val="002B49"/>
              </a:solidFill>
              <a:prstDash val="solid"/>
              <a:round/>
            </a:ln>
          </a:top>
          <a:bottom>
            <a:ln w="25400" cap="flat">
              <a:solidFill>
                <a:srgbClr val="002B49"/>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Poppins"/>
          <a:ea typeface="Poppins"/>
          <a:cs typeface="Poppins"/>
        </a:font>
        <a:srgbClr val="002B49"/>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BCE"/>
          </a:solidFill>
        </a:fill>
      </a:tcStyle>
    </a:wholeTbl>
    <a:band2H>
      <a:tcTxStyle/>
      <a:tcStyle>
        <a:tcBdr/>
        <a:fill>
          <a:solidFill>
            <a:srgbClr val="E6E7E8"/>
          </a:solidFill>
        </a:fill>
      </a:tcStyle>
    </a:band2H>
    <a:firstCol>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2B49"/>
          </a:solidFill>
        </a:fill>
      </a:tcStyle>
    </a:firstCol>
    <a:la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2B49"/>
          </a:solidFill>
        </a:fill>
      </a:tcStyle>
    </a:lastRow>
    <a:firstRow>
      <a:tcTxStyle b="on" i="off">
        <a:font>
          <a:latin typeface="Poppins"/>
          <a:ea typeface="Poppins"/>
          <a:cs typeface="Poppin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2B49"/>
          </a:solidFill>
        </a:fill>
      </a:tcStyle>
    </a:firstRow>
  </a:tblStyle>
  <a:tblStyle styleId="{2708684C-4D16-4618-839F-0558EEFCDFE6}" styleName="">
    <a:tblBg/>
    <a:wholeTbl>
      <a:tcTxStyle b="off" i="off">
        <a:font>
          <a:latin typeface="Poppins"/>
          <a:ea typeface="Poppins"/>
          <a:cs typeface="Poppins"/>
        </a:font>
        <a:srgbClr val="002B49"/>
      </a:tcTxStyle>
      <a:tcStyle>
        <a:tcBdr>
          <a:left>
            <a:ln w="12700" cap="flat">
              <a:solidFill>
                <a:srgbClr val="002B49"/>
              </a:solidFill>
              <a:prstDash val="solid"/>
              <a:round/>
            </a:ln>
          </a:left>
          <a:right>
            <a:ln w="12700" cap="flat">
              <a:solidFill>
                <a:srgbClr val="002B49"/>
              </a:solidFill>
              <a:prstDash val="solid"/>
              <a:round/>
            </a:ln>
          </a:right>
          <a:top>
            <a:ln w="12700" cap="flat">
              <a:solidFill>
                <a:srgbClr val="002B49"/>
              </a:solidFill>
              <a:prstDash val="solid"/>
              <a:round/>
            </a:ln>
          </a:top>
          <a:bottom>
            <a:ln w="12700" cap="flat">
              <a:solidFill>
                <a:srgbClr val="002B49"/>
              </a:solidFill>
              <a:prstDash val="solid"/>
              <a:round/>
            </a:ln>
          </a:bottom>
          <a:insideH>
            <a:ln w="12700" cap="flat">
              <a:solidFill>
                <a:srgbClr val="002B49"/>
              </a:solidFill>
              <a:prstDash val="solid"/>
              <a:round/>
            </a:ln>
          </a:insideH>
          <a:insideV>
            <a:ln w="12700" cap="flat">
              <a:solidFill>
                <a:srgbClr val="002B49"/>
              </a:solidFill>
              <a:prstDash val="solid"/>
              <a:round/>
            </a:ln>
          </a:insideV>
        </a:tcBdr>
        <a:fill>
          <a:solidFill>
            <a:srgbClr val="002B49">
              <a:alpha val="20000"/>
            </a:srgbClr>
          </a:solidFill>
        </a:fill>
      </a:tcStyle>
    </a:wholeTbl>
    <a:band2H>
      <a:tcTxStyle/>
      <a:tcStyle>
        <a:tcBdr/>
        <a:fill>
          <a:solidFill>
            <a:srgbClr val="FFFFFF"/>
          </a:solidFill>
        </a:fill>
      </a:tcStyle>
    </a:band2H>
    <a:firstCol>
      <a:tcTxStyle b="on" i="off">
        <a:font>
          <a:latin typeface="Poppins"/>
          <a:ea typeface="Poppins"/>
          <a:cs typeface="Poppins"/>
        </a:font>
        <a:srgbClr val="002B49"/>
      </a:tcTxStyle>
      <a:tcStyle>
        <a:tcBdr>
          <a:left>
            <a:ln w="12700" cap="flat">
              <a:solidFill>
                <a:srgbClr val="002B49"/>
              </a:solidFill>
              <a:prstDash val="solid"/>
              <a:round/>
            </a:ln>
          </a:left>
          <a:right>
            <a:ln w="12700" cap="flat">
              <a:solidFill>
                <a:srgbClr val="002B49"/>
              </a:solidFill>
              <a:prstDash val="solid"/>
              <a:round/>
            </a:ln>
          </a:right>
          <a:top>
            <a:ln w="12700" cap="flat">
              <a:solidFill>
                <a:srgbClr val="002B49"/>
              </a:solidFill>
              <a:prstDash val="solid"/>
              <a:round/>
            </a:ln>
          </a:top>
          <a:bottom>
            <a:ln w="12700" cap="flat">
              <a:solidFill>
                <a:srgbClr val="002B49"/>
              </a:solidFill>
              <a:prstDash val="solid"/>
              <a:round/>
            </a:ln>
          </a:bottom>
          <a:insideH>
            <a:ln w="12700" cap="flat">
              <a:solidFill>
                <a:srgbClr val="002B49"/>
              </a:solidFill>
              <a:prstDash val="solid"/>
              <a:round/>
            </a:ln>
          </a:insideH>
          <a:insideV>
            <a:ln w="12700" cap="flat">
              <a:solidFill>
                <a:srgbClr val="002B49"/>
              </a:solidFill>
              <a:prstDash val="solid"/>
              <a:round/>
            </a:ln>
          </a:insideV>
        </a:tcBdr>
        <a:fill>
          <a:solidFill>
            <a:srgbClr val="002B49">
              <a:alpha val="20000"/>
            </a:srgbClr>
          </a:solidFill>
        </a:fill>
      </a:tcStyle>
    </a:firstCol>
    <a:lastRow>
      <a:tcTxStyle b="on" i="off">
        <a:font>
          <a:latin typeface="Poppins"/>
          <a:ea typeface="Poppins"/>
          <a:cs typeface="Poppins"/>
        </a:font>
        <a:srgbClr val="002B49"/>
      </a:tcTxStyle>
      <a:tcStyle>
        <a:tcBdr>
          <a:left>
            <a:ln w="12700" cap="flat">
              <a:solidFill>
                <a:srgbClr val="002B49"/>
              </a:solidFill>
              <a:prstDash val="solid"/>
              <a:round/>
            </a:ln>
          </a:left>
          <a:right>
            <a:ln w="12700" cap="flat">
              <a:solidFill>
                <a:srgbClr val="002B49"/>
              </a:solidFill>
              <a:prstDash val="solid"/>
              <a:round/>
            </a:ln>
          </a:right>
          <a:top>
            <a:ln w="50800" cap="flat">
              <a:solidFill>
                <a:srgbClr val="002B49"/>
              </a:solidFill>
              <a:prstDash val="solid"/>
              <a:round/>
            </a:ln>
          </a:top>
          <a:bottom>
            <a:ln w="12700" cap="flat">
              <a:solidFill>
                <a:srgbClr val="002B49"/>
              </a:solidFill>
              <a:prstDash val="solid"/>
              <a:round/>
            </a:ln>
          </a:bottom>
          <a:insideH>
            <a:ln w="12700" cap="flat">
              <a:solidFill>
                <a:srgbClr val="002B49"/>
              </a:solidFill>
              <a:prstDash val="solid"/>
              <a:round/>
            </a:ln>
          </a:insideH>
          <a:insideV>
            <a:ln w="12700" cap="flat">
              <a:solidFill>
                <a:srgbClr val="002B49"/>
              </a:solidFill>
              <a:prstDash val="solid"/>
              <a:round/>
            </a:ln>
          </a:insideV>
        </a:tcBdr>
        <a:fill>
          <a:noFill/>
        </a:fill>
      </a:tcStyle>
    </a:lastRow>
    <a:firstRow>
      <a:tcTxStyle b="on" i="off">
        <a:font>
          <a:latin typeface="Poppins"/>
          <a:ea typeface="Poppins"/>
          <a:cs typeface="Poppins"/>
        </a:font>
        <a:srgbClr val="002B49"/>
      </a:tcTxStyle>
      <a:tcStyle>
        <a:tcBdr>
          <a:left>
            <a:ln w="12700" cap="flat">
              <a:solidFill>
                <a:srgbClr val="002B49"/>
              </a:solidFill>
              <a:prstDash val="solid"/>
              <a:round/>
            </a:ln>
          </a:left>
          <a:right>
            <a:ln w="12700" cap="flat">
              <a:solidFill>
                <a:srgbClr val="002B49"/>
              </a:solidFill>
              <a:prstDash val="solid"/>
              <a:round/>
            </a:ln>
          </a:right>
          <a:top>
            <a:ln w="12700" cap="flat">
              <a:solidFill>
                <a:srgbClr val="002B49"/>
              </a:solidFill>
              <a:prstDash val="solid"/>
              <a:round/>
            </a:ln>
          </a:top>
          <a:bottom>
            <a:ln w="25400" cap="flat">
              <a:solidFill>
                <a:srgbClr val="002B49"/>
              </a:solidFill>
              <a:prstDash val="solid"/>
              <a:round/>
            </a:ln>
          </a:bottom>
          <a:insideH>
            <a:ln w="12700" cap="flat">
              <a:solidFill>
                <a:srgbClr val="002B49"/>
              </a:solidFill>
              <a:prstDash val="solid"/>
              <a:round/>
            </a:ln>
          </a:insideH>
          <a:insideV>
            <a:ln w="12700" cap="flat">
              <a:solidFill>
                <a:srgbClr val="002B49"/>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253"/>
    <p:restoredTop sz="94672"/>
  </p:normalViewPr>
  <p:slideViewPr>
    <p:cSldViewPr snapToGrid="0">
      <p:cViewPr varScale="1">
        <p:scale>
          <a:sx n="142" d="100"/>
          <a:sy n="142" d="100"/>
        </p:scale>
        <p:origin x="80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33" name="Shape 18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834" name="Shape 18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it-IT" sz="1800" b="1" dirty="0">
                <a:effectLst/>
                <a:latin typeface="Calibri" panose="020F0502020204030204" pitchFamily="34" charset="0"/>
              </a:rPr>
              <a:t>Le architetture server tradizionali si affidano ai processori per la gestione di tutti i calcoli generali</a:t>
            </a:r>
            <a:r>
              <a:rPr lang="it-IT" sz="1800" dirty="0">
                <a:effectLst/>
                <a:latin typeface="Calibri" panose="020F0502020204030204" pitchFamily="34" charset="0"/>
              </a:rPr>
              <a:t>, occupandosi di tutto </a:t>
            </a:r>
            <a:r>
              <a:rPr lang="it-IT" sz="1800" dirty="0" err="1">
                <a:effectLst/>
                <a:latin typeface="Calibri" panose="020F0502020204030204" pitchFamily="34" charset="0"/>
              </a:rPr>
              <a:t>cio</a:t>
            </a:r>
            <a:r>
              <a:rPr lang="it-IT" sz="1800" dirty="0">
                <a:effectLst/>
                <a:latin typeface="Calibri" panose="020F0502020204030204" pitchFamily="34" charset="0"/>
              </a:rPr>
              <a:t>̀ di cui il sistema ha bisogno per continuare a operare. Questo significa farsi carico anche del </a:t>
            </a:r>
            <a:r>
              <a:rPr lang="it-IT" sz="1800" b="1" dirty="0">
                <a:effectLst/>
                <a:latin typeface="Calibri" panose="020F0502020204030204" pitchFamily="34" charset="0"/>
              </a:rPr>
              <a:t>traffico di rete e dello storage</a:t>
            </a:r>
            <a:r>
              <a:rPr lang="it-IT" sz="1800" dirty="0">
                <a:effectLst/>
                <a:latin typeface="Calibri" panose="020F0502020204030204" pitchFamily="34" charset="0"/>
              </a:rPr>
              <a:t>. L'evoluzione del cloud computing ha tuttavia portato a un </a:t>
            </a:r>
            <a:r>
              <a:rPr lang="it-IT" sz="1800" b="1" dirty="0">
                <a:effectLst/>
                <a:latin typeface="Calibri" panose="020F0502020204030204" pitchFamily="34" charset="0"/>
              </a:rPr>
              <a:t>netto aumento dei carichi di rete</a:t>
            </a:r>
            <a:r>
              <a:rPr lang="it-IT" sz="1800" dirty="0">
                <a:effectLst/>
                <a:latin typeface="Calibri" panose="020F0502020204030204" pitchFamily="34" charset="0"/>
              </a:rPr>
              <a:t>, recando non pochi grattacapi alle CPU che, così, si trovano a lapidare risorse. Anche se lo sviluppo di processori migliori </a:t>
            </a:r>
            <a:r>
              <a:rPr lang="it-IT" sz="1800" dirty="0" err="1">
                <a:effectLst/>
                <a:latin typeface="Calibri" panose="020F0502020204030204" pitchFamily="34" charset="0"/>
              </a:rPr>
              <a:t>puo</a:t>
            </a:r>
            <a:r>
              <a:rPr lang="it-IT" sz="1800" dirty="0">
                <a:effectLst/>
                <a:latin typeface="Calibri" panose="020F0502020204030204" pitchFamily="34" charset="0"/>
              </a:rPr>
              <a:t>̀ alleviare il problema, la forza bruta non è quasi mai la scelta migliore per affrontare un problema, specie se il traffico è destinato a crescere ed evolversi ulteriormente. </a:t>
            </a:r>
            <a:endParaRPr lang="it-IT" dirty="0"/>
          </a:p>
          <a:p>
            <a:endParaRPr lang="it-IT" dirty="0"/>
          </a:p>
        </p:txBody>
      </p:sp>
    </p:spTree>
    <p:extLst>
      <p:ext uri="{BB962C8B-B14F-4D97-AF65-F5344CB8AC3E}">
        <p14:creationId xmlns:p14="http://schemas.microsoft.com/office/powerpoint/2010/main" val="3125970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sz="1800" dirty="0">
                <a:effectLst/>
                <a:latin typeface="Calibri" panose="020F0502020204030204" pitchFamily="34" charset="0"/>
              </a:rPr>
              <a:t>La soluzione </a:t>
            </a:r>
            <a:r>
              <a:rPr lang="it-IT" sz="1800" dirty="0" err="1">
                <a:effectLst/>
                <a:latin typeface="Calibri" panose="020F0502020204030204" pitchFamily="34" charset="0"/>
              </a:rPr>
              <a:t>piu</a:t>
            </a:r>
            <a:r>
              <a:rPr lang="it-IT" sz="1800" dirty="0">
                <a:effectLst/>
                <a:latin typeface="Calibri" panose="020F0502020204030204" pitchFamily="34" charset="0"/>
              </a:rPr>
              <a:t>̀ intelligente è quella di </a:t>
            </a:r>
            <a:r>
              <a:rPr lang="it-IT" sz="1800" b="1" dirty="0">
                <a:effectLst/>
                <a:latin typeface="Calibri" panose="020F0502020204030204" pitchFamily="34" charset="0"/>
              </a:rPr>
              <a:t>sgravare la CPU da questo lavoro</a:t>
            </a:r>
            <a:r>
              <a:rPr lang="it-IT" sz="1800" dirty="0">
                <a:effectLst/>
                <a:latin typeface="Calibri" panose="020F0502020204030204" pitchFamily="34" charset="0"/>
              </a:rPr>
              <a:t>, permettendole di fare cose </a:t>
            </a:r>
            <a:r>
              <a:rPr lang="it-IT" sz="1800" dirty="0" err="1">
                <a:effectLst/>
                <a:latin typeface="Calibri" panose="020F0502020204030204" pitchFamily="34" charset="0"/>
              </a:rPr>
              <a:t>piu</a:t>
            </a:r>
            <a:r>
              <a:rPr lang="it-IT" sz="1800" dirty="0">
                <a:effectLst/>
                <a:latin typeface="Calibri" panose="020F0502020204030204" pitchFamily="34" charset="0"/>
              </a:rPr>
              <a:t>̀ utili nel frattempo. </a:t>
            </a:r>
            <a:r>
              <a:rPr lang="it-IT" sz="1800" b="1" dirty="0">
                <a:effectLst/>
                <a:latin typeface="Calibri" panose="020F0502020204030204" pitchFamily="34" charset="0"/>
              </a:rPr>
              <a:t>Spostando il calcolo di rete a soluzioni dedicate, </a:t>
            </a:r>
            <a:r>
              <a:rPr lang="it-IT" sz="1800" dirty="0">
                <a:effectLst/>
                <a:latin typeface="Calibri" panose="020F0502020204030204" pitchFamily="34" charset="0"/>
              </a:rPr>
              <a:t>che è poi </a:t>
            </a:r>
            <a:r>
              <a:rPr lang="it-IT" sz="1800" dirty="0" err="1">
                <a:effectLst/>
                <a:latin typeface="Calibri" panose="020F0502020204030204" pitchFamily="34" charset="0"/>
              </a:rPr>
              <a:t>cio</a:t>
            </a:r>
            <a:r>
              <a:rPr lang="it-IT" sz="1800" dirty="0">
                <a:effectLst/>
                <a:latin typeface="Calibri" panose="020F0502020204030204" pitchFamily="34" charset="0"/>
              </a:rPr>
              <a:t>̀ che Intel chiama </a:t>
            </a:r>
            <a:r>
              <a:rPr lang="it-IT" sz="1800" dirty="0" err="1">
                <a:effectLst/>
                <a:latin typeface="Calibri" panose="020F0502020204030204" pitchFamily="34" charset="0"/>
              </a:rPr>
              <a:t>Infrastructure</a:t>
            </a:r>
            <a:r>
              <a:rPr lang="it-IT" sz="1800" dirty="0">
                <a:effectLst/>
                <a:latin typeface="Calibri" panose="020F0502020204030204" pitchFamily="34" charset="0"/>
              </a:rPr>
              <a:t> Processing Unit (IPU), l'azienda punta ad aiutare i provider cloud e gli </a:t>
            </a:r>
            <a:r>
              <a:rPr lang="it-IT" sz="1800" dirty="0" err="1">
                <a:effectLst/>
                <a:latin typeface="Calibri" panose="020F0502020204030204" pitchFamily="34" charset="0"/>
              </a:rPr>
              <a:t>hyperscaler</a:t>
            </a:r>
            <a:r>
              <a:rPr lang="it-IT" sz="1800" dirty="0">
                <a:effectLst/>
                <a:latin typeface="Calibri" panose="020F0502020204030204" pitchFamily="34" charset="0"/>
              </a:rPr>
              <a:t> a </a:t>
            </a:r>
            <a:r>
              <a:rPr lang="it-IT" sz="1800" b="1" dirty="0">
                <a:effectLst/>
                <a:latin typeface="Calibri" panose="020F0502020204030204" pitchFamily="34" charset="0"/>
              </a:rPr>
              <a:t>ottenere maggiori prestazioni di calcolo dai processori e aumentare l'efficienza </a:t>
            </a:r>
            <a:r>
              <a:rPr lang="it-IT" sz="1800" dirty="0">
                <a:effectLst/>
                <a:latin typeface="Calibri" panose="020F0502020204030204" pitchFamily="34" charset="0"/>
              </a:rPr>
              <a:t>dei server. </a:t>
            </a:r>
            <a:endParaRPr lang="it-IT" dirty="0"/>
          </a:p>
          <a:p>
            <a:r>
              <a:rPr lang="it-IT" sz="1800" dirty="0">
                <a:effectLst/>
                <a:latin typeface="Calibri" panose="020F0502020204030204" pitchFamily="34" charset="0"/>
              </a:rPr>
              <a:t>Separando il carico di rete dai calcoli dei client, inoltre, i provider di servizi cloud possono aggiungere </a:t>
            </a:r>
            <a:r>
              <a:rPr lang="it-IT" sz="1800" b="1" dirty="0">
                <a:effectLst/>
                <a:latin typeface="Calibri" panose="020F0502020204030204" pitchFamily="34" charset="0"/>
              </a:rPr>
              <a:t>un ulteriore </a:t>
            </a:r>
            <a:r>
              <a:rPr lang="it-IT" sz="1800" b="1" dirty="0" err="1">
                <a:effectLst/>
                <a:latin typeface="Calibri" panose="020F0502020204030204" pitchFamily="34" charset="0"/>
              </a:rPr>
              <a:t>layer</a:t>
            </a:r>
            <a:r>
              <a:rPr lang="it-IT" sz="1800" b="1" dirty="0">
                <a:effectLst/>
                <a:latin typeface="Calibri" panose="020F0502020204030204" pitchFamily="34" charset="0"/>
              </a:rPr>
              <a:t> di isolamento, utile per quanto concerne la sicurezza</a:t>
            </a:r>
            <a:r>
              <a:rPr lang="it-IT" sz="1800" dirty="0">
                <a:effectLst/>
                <a:latin typeface="Calibri" panose="020F0502020204030204" pitchFamily="34" charset="0"/>
              </a:rPr>
              <a:t>: il calcolo di rete è gestito dalla IPU, il che significa che i dati non passano sullo stesso hardware, con il rischio che diventino accessibili. Dal punto di vista dei client, invece, con una IPU questi ultimi potranno usare meglio le proprie risorse e trovare </a:t>
            </a:r>
            <a:r>
              <a:rPr lang="it-IT" sz="1800" b="1" dirty="0">
                <a:effectLst/>
                <a:latin typeface="Calibri" panose="020F0502020204030204" pitchFamily="34" charset="0"/>
              </a:rPr>
              <a:t>un equilibrio fra elaborazione e storage</a:t>
            </a:r>
            <a:r>
              <a:rPr lang="it-IT" sz="1800" dirty="0">
                <a:effectLst/>
                <a:latin typeface="Calibri" panose="020F0502020204030204" pitchFamily="34" charset="0"/>
              </a:rPr>
              <a:t>. </a:t>
            </a:r>
            <a:endParaRPr lang="it-IT" dirty="0"/>
          </a:p>
          <a:p>
            <a:endParaRPr lang="it-IT" dirty="0"/>
          </a:p>
        </p:txBody>
      </p:sp>
    </p:spTree>
    <p:extLst>
      <p:ext uri="{BB962C8B-B14F-4D97-AF65-F5344CB8AC3E}">
        <p14:creationId xmlns:p14="http://schemas.microsoft.com/office/powerpoint/2010/main" val="3256028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sz="1800" dirty="0">
                <a:effectLst/>
                <a:latin typeface="Calibri" panose="020F0502020204030204" pitchFamily="34" charset="0"/>
              </a:rPr>
              <a:t>Dunque, la IPU è un dispositivo di rete programmabile che </a:t>
            </a:r>
            <a:r>
              <a:rPr lang="it-IT" sz="1800" b="1" dirty="0">
                <a:effectLst/>
                <a:latin typeface="Calibri" panose="020F0502020204030204" pitchFamily="34" charset="0"/>
              </a:rPr>
              <a:t>gestisce in maniera intelligente le risorse infrastrutturali a livello di sistema </a:t>
            </a:r>
            <a:r>
              <a:rPr lang="it-IT" sz="1800" dirty="0">
                <a:effectLst/>
                <a:latin typeface="Calibri" panose="020F0502020204030204" pitchFamily="34" charset="0"/>
              </a:rPr>
              <a:t>accelerandole in maniera sicura all'interno di un datacenter. Consente agli operatori cloud di passare a </a:t>
            </a:r>
            <a:r>
              <a:rPr lang="it-IT" sz="1800" b="1" dirty="0">
                <a:effectLst/>
                <a:latin typeface="Calibri" panose="020F0502020204030204" pitchFamily="34" charset="0"/>
              </a:rPr>
              <a:t>un'architettura di storage e di rete interamente virtualizzata </a:t>
            </a:r>
            <a:r>
              <a:rPr lang="it-IT" sz="1800" dirty="0">
                <a:effectLst/>
                <a:latin typeface="Calibri" panose="020F0502020204030204" pitchFamily="34" charset="0"/>
              </a:rPr>
              <a:t>mantenendo prestazioni elevate e prevedibili, oltre a un elevato livello di controllo. </a:t>
            </a:r>
            <a:endParaRPr lang="it-IT" dirty="0"/>
          </a:p>
          <a:p>
            <a:r>
              <a:rPr lang="it-IT" sz="1800" b="1" dirty="0">
                <a:effectLst/>
                <a:latin typeface="Calibri" panose="020F0502020204030204" pitchFamily="34" charset="0"/>
              </a:rPr>
              <a:t>ATTENZIONE! </a:t>
            </a:r>
            <a:r>
              <a:rPr lang="it-IT" sz="1800" dirty="0">
                <a:effectLst/>
                <a:latin typeface="Calibri" panose="020F0502020204030204" pitchFamily="34" charset="0"/>
              </a:rPr>
              <a:t>IPU non è </a:t>
            </a:r>
            <a:r>
              <a:rPr lang="it-IT" sz="1800" dirty="0" err="1">
                <a:effectLst/>
                <a:latin typeface="Calibri" panose="020F0502020204030204" pitchFamily="34" charset="0"/>
              </a:rPr>
              <a:t>SmartNIC</a:t>
            </a:r>
            <a:r>
              <a:rPr lang="it-IT" sz="1800" dirty="0">
                <a:effectLst/>
                <a:latin typeface="Calibri" panose="020F0502020204030204" pitchFamily="34" charset="0"/>
              </a:rPr>
              <a:t>. La </a:t>
            </a:r>
            <a:r>
              <a:rPr lang="it-IT" sz="1800" dirty="0" err="1">
                <a:effectLst/>
                <a:latin typeface="Calibri" panose="020F0502020204030204" pitchFamily="34" charset="0"/>
              </a:rPr>
              <a:t>SmartNIC</a:t>
            </a:r>
            <a:r>
              <a:rPr lang="it-IT" sz="1800" dirty="0">
                <a:effectLst/>
                <a:latin typeface="Calibri" panose="020F0502020204030204" pitchFamily="34" charset="0"/>
              </a:rPr>
              <a:t> è un dispositivo di rete programmabile in grado di accelerare le </a:t>
            </a:r>
            <a:r>
              <a:rPr lang="it-IT" sz="1800" dirty="0" err="1">
                <a:effectLst/>
                <a:latin typeface="Calibri" panose="020F0502020204030204" pitchFamily="34" charset="0"/>
              </a:rPr>
              <a:t>infrastructure</a:t>
            </a:r>
            <a:r>
              <a:rPr lang="it-IT" sz="1800" dirty="0">
                <a:effectLst/>
                <a:latin typeface="Calibri" panose="020F0502020204030204" pitchFamily="34" charset="0"/>
              </a:rPr>
              <a:t> </a:t>
            </a:r>
            <a:r>
              <a:rPr lang="it-IT" sz="1800" dirty="0" err="1">
                <a:effectLst/>
                <a:latin typeface="Calibri" panose="020F0502020204030204" pitchFamily="34" charset="0"/>
              </a:rPr>
              <a:t>applications</a:t>
            </a:r>
            <a:r>
              <a:rPr lang="it-IT" sz="1800" dirty="0">
                <a:effectLst/>
                <a:latin typeface="Calibri" panose="020F0502020204030204" pitchFamily="34" charset="0"/>
              </a:rPr>
              <a:t>, tuttavia, a differenza di un IPU, non fornisce capacità di </a:t>
            </a:r>
            <a:r>
              <a:rPr lang="it-IT" sz="1800" dirty="0" err="1">
                <a:effectLst/>
                <a:latin typeface="Calibri" panose="020F0502020204030204" pitchFamily="34" charset="0"/>
              </a:rPr>
              <a:t>offload</a:t>
            </a:r>
            <a:r>
              <a:rPr lang="it-IT" sz="1800" dirty="0">
                <a:effectLst/>
                <a:latin typeface="Calibri" panose="020F0502020204030204" pitchFamily="34" charset="0"/>
              </a:rPr>
              <a:t> offerte da IPU. </a:t>
            </a:r>
            <a:endParaRPr lang="it-IT" dirty="0"/>
          </a:p>
          <a:p>
            <a:endParaRPr lang="it-IT" dirty="0"/>
          </a:p>
        </p:txBody>
      </p:sp>
    </p:spTree>
    <p:extLst>
      <p:ext uri="{BB962C8B-B14F-4D97-AF65-F5344CB8AC3E}">
        <p14:creationId xmlns:p14="http://schemas.microsoft.com/office/powerpoint/2010/main" val="242989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sz="1800" dirty="0">
                <a:effectLst/>
                <a:latin typeface="Calibri" panose="020F0502020204030204" pitchFamily="34" charset="0"/>
              </a:rPr>
              <a:t>Intel ha rilevato che </a:t>
            </a:r>
            <a:r>
              <a:rPr lang="it-IT" sz="1800" b="1" dirty="0">
                <a:effectLst/>
                <a:latin typeface="Calibri" panose="020F0502020204030204" pitchFamily="34" charset="0"/>
              </a:rPr>
              <a:t>l'overhead dei </a:t>
            </a:r>
            <a:r>
              <a:rPr lang="it-IT" sz="1800" b="1" dirty="0" err="1">
                <a:effectLst/>
                <a:latin typeface="Calibri" panose="020F0502020204030204" pitchFamily="34" charset="0"/>
              </a:rPr>
              <a:t>microservizi</a:t>
            </a:r>
            <a:r>
              <a:rPr lang="it-IT" sz="1800" b="1" dirty="0">
                <a:effectLst/>
                <a:latin typeface="Calibri" panose="020F0502020204030204" pitchFamily="34" charset="0"/>
              </a:rPr>
              <a:t> sui cicli delle CPU </a:t>
            </a:r>
            <a:r>
              <a:rPr lang="it-IT" sz="1800" b="1" dirty="0" err="1">
                <a:effectLst/>
                <a:latin typeface="Calibri" panose="020F0502020204030204" pitchFamily="34" charset="0"/>
              </a:rPr>
              <a:t>puo</a:t>
            </a:r>
            <a:r>
              <a:rPr lang="it-IT" sz="1800" b="1" dirty="0">
                <a:effectLst/>
                <a:latin typeface="Calibri" panose="020F0502020204030204" pitchFamily="34" charset="0"/>
              </a:rPr>
              <a:t>̀ arrivare fino all'83% </a:t>
            </a:r>
            <a:r>
              <a:rPr lang="it-IT" sz="1800" dirty="0">
                <a:effectLst/>
                <a:latin typeface="Calibri" panose="020F0502020204030204" pitchFamily="34" charset="0"/>
              </a:rPr>
              <a:t>nel caso di clienti come Facebook. Utilizzando le IPU, Intel prevede di liberare queste prestazioni e consentire l'uso dei processori Xeon per lo scopo inizialmente previsto. </a:t>
            </a:r>
            <a:endParaRPr lang="it-IT" dirty="0"/>
          </a:p>
          <a:p>
            <a:r>
              <a:rPr lang="it-IT" sz="1800" dirty="0">
                <a:effectLst/>
                <a:latin typeface="Calibri" panose="020F0502020204030204" pitchFamily="34" charset="0"/>
              </a:rPr>
              <a:t>Una IPU consente di accelerare le funzioni infrastrutturali, compresa la virtualizzazione dello storage e delle reti, e la sicurezza con acceleratori di protocolli dedicati. Allo stesso tempo è possibile </a:t>
            </a:r>
            <a:r>
              <a:rPr lang="it-IT" sz="1800" b="1" dirty="0">
                <a:effectLst/>
                <a:latin typeface="Calibri" panose="020F0502020204030204" pitchFamily="34" charset="0"/>
              </a:rPr>
              <a:t>liberare i core delle CPU </a:t>
            </a:r>
            <a:r>
              <a:rPr lang="it-IT" sz="1800" dirty="0">
                <a:effectLst/>
                <a:latin typeface="Calibri" panose="020F0502020204030204" pitchFamily="34" charset="0"/>
              </a:rPr>
              <a:t>traslando le funzioni di virtualizzazione dello storage e della rete precedentemente gestite via software sulla CPU, direttamente sulla IPU. </a:t>
            </a:r>
            <a:endParaRPr lang="it-IT" dirty="0"/>
          </a:p>
          <a:p>
            <a:r>
              <a:rPr lang="it-IT" sz="1800" dirty="0">
                <a:effectLst/>
                <a:latin typeface="Calibri" panose="020F0502020204030204" pitchFamily="34" charset="0"/>
              </a:rPr>
              <a:t>Se implementate correttamente, le IPU consentono quindi di completare i carichi di lavoro in modo </a:t>
            </a:r>
            <a:r>
              <a:rPr lang="it-IT" sz="1800" dirty="0" err="1">
                <a:effectLst/>
                <a:latin typeface="Calibri" panose="020F0502020204030204" pitchFamily="34" charset="0"/>
              </a:rPr>
              <a:t>piu</a:t>
            </a:r>
            <a:r>
              <a:rPr lang="it-IT" sz="1800" dirty="0">
                <a:effectLst/>
                <a:latin typeface="Calibri" panose="020F0502020204030204" pitchFamily="34" charset="0"/>
              </a:rPr>
              <a:t>̀ efficiente, ma non solo: secondo Intel sono lo snodo verso </a:t>
            </a:r>
            <a:r>
              <a:rPr lang="it-IT" sz="1800" b="1" dirty="0">
                <a:effectLst/>
                <a:latin typeface="Calibri" panose="020F0502020204030204" pitchFamily="34" charset="0"/>
              </a:rPr>
              <a:t>la creazione di server </a:t>
            </a:r>
            <a:r>
              <a:rPr lang="it-IT" sz="1800" b="1" dirty="0" err="1">
                <a:effectLst/>
                <a:latin typeface="Calibri" panose="020F0502020204030204" pitchFamily="34" charset="0"/>
              </a:rPr>
              <a:t>diskless</a:t>
            </a:r>
            <a:r>
              <a:rPr lang="it-IT" sz="1800" dirty="0">
                <a:effectLst/>
                <a:latin typeface="Calibri" panose="020F0502020204030204" pitchFamily="34" charset="0"/>
              </a:rPr>
              <a:t>. In questo modo gli </a:t>
            </a:r>
            <a:r>
              <a:rPr lang="it-IT" sz="1800" dirty="0" err="1">
                <a:effectLst/>
                <a:latin typeface="Calibri" panose="020F0502020204030204" pitchFamily="34" charset="0"/>
              </a:rPr>
              <a:t>hyperscaler</a:t>
            </a:r>
            <a:r>
              <a:rPr lang="it-IT" sz="1800" dirty="0">
                <a:effectLst/>
                <a:latin typeface="Calibri" panose="020F0502020204030204" pitchFamily="34" charset="0"/>
              </a:rPr>
              <a:t> potranno ridurre il costo dei singoli server in quanto non avranno </a:t>
            </a:r>
            <a:r>
              <a:rPr lang="it-IT" sz="1800" dirty="0" err="1">
                <a:effectLst/>
                <a:latin typeface="Calibri" panose="020F0502020204030204" pitchFamily="34" charset="0"/>
              </a:rPr>
              <a:t>piu</a:t>
            </a:r>
            <a:r>
              <a:rPr lang="it-IT" sz="1800" dirty="0">
                <a:effectLst/>
                <a:latin typeface="Calibri" panose="020F0502020204030204" pitchFamily="34" charset="0"/>
              </a:rPr>
              <a:t>̀ bisogno di archiviazione dedicata per ogni macchina. Inoltre, l'overhead sulla CPU </a:t>
            </a:r>
            <a:r>
              <a:rPr lang="it-IT" sz="1800" dirty="0" err="1">
                <a:effectLst/>
                <a:latin typeface="Calibri" panose="020F0502020204030204" pitchFamily="34" charset="0"/>
              </a:rPr>
              <a:t>potra</a:t>
            </a:r>
            <a:r>
              <a:rPr lang="it-IT" sz="1800" dirty="0">
                <a:effectLst/>
                <a:latin typeface="Calibri" panose="020F0502020204030204" pitchFamily="34" charset="0"/>
              </a:rPr>
              <a:t>̀ essere ridotto scaricando lo storage su una rete virtualizzata di storage condivisa. Questo passaggio </a:t>
            </a:r>
            <a:r>
              <a:rPr lang="it-IT" sz="1800" dirty="0" err="1">
                <a:effectLst/>
                <a:latin typeface="Calibri" panose="020F0502020204030204" pitchFamily="34" charset="0"/>
              </a:rPr>
              <a:t>permettera</a:t>
            </a:r>
            <a:r>
              <a:rPr lang="it-IT" sz="1800" dirty="0">
                <a:effectLst/>
                <a:latin typeface="Calibri" panose="020F0502020204030204" pitchFamily="34" charset="0"/>
              </a:rPr>
              <a:t>̀ a tutto lo storage di essere messo in rete, eliminando qualsiasi problema che potrebbe sorgere con un server specifico. </a:t>
            </a:r>
            <a:endParaRPr lang="it-IT" dirty="0"/>
          </a:p>
          <a:p>
            <a:endParaRPr lang="it-IT" dirty="0"/>
          </a:p>
        </p:txBody>
      </p:sp>
    </p:spTree>
    <p:extLst>
      <p:ext uri="{BB962C8B-B14F-4D97-AF65-F5344CB8AC3E}">
        <p14:creationId xmlns:p14="http://schemas.microsoft.com/office/powerpoint/2010/main" val="3172992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it-IT" sz="1800" b="1" dirty="0">
                <a:effectLst/>
                <a:latin typeface="Calibri" panose="020F0502020204030204" pitchFamily="34" charset="0"/>
              </a:rPr>
              <a:t>Il lavoro di Intel con le IPU prosegue su diversi fronti</a:t>
            </a:r>
            <a:r>
              <a:rPr lang="it-IT" sz="1800" dirty="0">
                <a:effectLst/>
                <a:latin typeface="Calibri" panose="020F0502020204030204" pitchFamily="34" charset="0"/>
              </a:rPr>
              <a:t>, con l'azienda che lavora su ASIC dedicati che forniscono prestazioni e consumi ottimizzati, ma anche soluzioni FPGA che possono evolvere con gli standard ed essere riprogrammate per le necessità specifiche di un cliente e in base a carichi. </a:t>
            </a:r>
            <a:endParaRPr lang="it-IT" dirty="0"/>
          </a:p>
          <a:p>
            <a:endParaRPr lang="it-IT" dirty="0"/>
          </a:p>
        </p:txBody>
      </p:sp>
    </p:spTree>
    <p:extLst>
      <p:ext uri="{BB962C8B-B14F-4D97-AF65-F5344CB8AC3E}">
        <p14:creationId xmlns:p14="http://schemas.microsoft.com/office/powerpoint/2010/main" val="162415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sz="1800" dirty="0">
                <a:effectLst/>
                <a:latin typeface="Calibri" panose="020F0502020204030204" pitchFamily="34" charset="0"/>
              </a:rPr>
              <a:t>Ora, prima di passare ad una Demo che vi </a:t>
            </a:r>
            <a:r>
              <a:rPr lang="it-IT" sz="1800" dirty="0" err="1">
                <a:effectLst/>
                <a:latin typeface="Calibri" panose="020F0502020204030204" pitchFamily="34" charset="0"/>
              </a:rPr>
              <a:t>mostrera</a:t>
            </a:r>
            <a:r>
              <a:rPr lang="it-IT" sz="1800" dirty="0">
                <a:effectLst/>
                <a:latin typeface="Calibri" panose="020F0502020204030204" pitchFamily="34" charset="0"/>
              </a:rPr>
              <a:t>̀ Luca, vi do una piccola introduzione sul software utilizzato nella soluzione Intel IPDK. Naturalmente, parlando di bare hardware, questo software (ossia </a:t>
            </a:r>
            <a:r>
              <a:rPr lang="it-IT" sz="1800" dirty="0" err="1">
                <a:effectLst/>
                <a:latin typeface="Calibri" panose="020F0502020204030204" pitchFamily="34" charset="0"/>
              </a:rPr>
              <a:t>l’OvS</a:t>
            </a:r>
            <a:r>
              <a:rPr lang="it-IT" sz="1800" dirty="0">
                <a:effectLst/>
                <a:latin typeface="Calibri" panose="020F0502020204030204" pitchFamily="34" charset="0"/>
              </a:rPr>
              <a:t>) non ci </a:t>
            </a:r>
            <a:r>
              <a:rPr lang="it-IT" sz="1800" dirty="0" err="1">
                <a:effectLst/>
                <a:latin typeface="Calibri" panose="020F0502020204030204" pitchFamily="34" charset="0"/>
              </a:rPr>
              <a:t>sara</a:t>
            </a:r>
            <a:r>
              <a:rPr lang="it-IT" sz="1800" dirty="0">
                <a:effectLst/>
                <a:latin typeface="Calibri" panose="020F0502020204030204" pitchFamily="34" charset="0"/>
              </a:rPr>
              <a:t>̀ </a:t>
            </a:r>
            <a:r>
              <a:rPr lang="it-IT" sz="1800" dirty="0" err="1">
                <a:effectLst/>
                <a:latin typeface="Calibri" panose="020F0502020204030204" pitchFamily="34" charset="0"/>
              </a:rPr>
              <a:t>piu</a:t>
            </a:r>
            <a:r>
              <a:rPr lang="it-IT" sz="1800" dirty="0">
                <a:effectLst/>
                <a:latin typeface="Calibri" panose="020F0502020204030204" pitchFamily="34" charset="0"/>
              </a:rPr>
              <a:t>̀. E’ dunque solo utile per farvi meglio capire il lavoro fatto da noi due per produrre l’esempio che vedrete successivamente. </a:t>
            </a:r>
            <a:endParaRPr lang="it-IT" dirty="0"/>
          </a:p>
          <a:p>
            <a:r>
              <a:rPr lang="it-IT" sz="1800" dirty="0">
                <a:effectLst/>
                <a:latin typeface="Calibri" panose="020F0502020204030204" pitchFamily="34" charset="0"/>
              </a:rPr>
              <a:t>Open </a:t>
            </a:r>
            <a:r>
              <a:rPr lang="it-IT" sz="1800" dirty="0" err="1">
                <a:effectLst/>
                <a:latin typeface="Calibri" panose="020F0502020204030204" pitchFamily="34" charset="0"/>
              </a:rPr>
              <a:t>vSwitch</a:t>
            </a:r>
            <a:r>
              <a:rPr lang="it-IT" sz="1800" dirty="0">
                <a:effectLst/>
                <a:latin typeface="Calibri" panose="020F0502020204030204" pitchFamily="34" charset="0"/>
              </a:rPr>
              <a:t> è un software di switch virtuale open source progettato per server virtuali. Il ruolo di questo software è inoltrare il traffico tra diverse macchine virtuali (VM) all'interno dello stesso </a:t>
            </a:r>
            <a:r>
              <a:rPr lang="it-IT" sz="1800" dirty="0" err="1">
                <a:effectLst/>
                <a:latin typeface="Calibri" panose="020F0502020204030204" pitchFamily="34" charset="0"/>
              </a:rPr>
              <a:t>host</a:t>
            </a:r>
            <a:r>
              <a:rPr lang="it-IT" sz="1800" dirty="0">
                <a:effectLst/>
                <a:latin typeface="Calibri" panose="020F0502020204030204" pitchFamily="34" charset="0"/>
              </a:rPr>
              <a:t> e persino il traffico tra una VM e una rete fisica. È in grado di funzionare su qualsiasi piattaforma di virtualizzazione basata su Linux, è scritto in C e </a:t>
            </a:r>
            <a:r>
              <a:rPr lang="it-IT" sz="1800" dirty="0" err="1">
                <a:effectLst/>
                <a:latin typeface="Calibri" panose="020F0502020204030204" pitchFamily="34" charset="0"/>
              </a:rPr>
              <a:t>puo</a:t>
            </a:r>
            <a:r>
              <a:rPr lang="it-IT" sz="1800" dirty="0">
                <a:effectLst/>
                <a:latin typeface="Calibri" panose="020F0502020204030204" pitchFamily="34" charset="0"/>
              </a:rPr>
              <a:t>̀ essere portato su qualsiasi ambiente. </a:t>
            </a:r>
            <a:endParaRPr lang="it-IT" dirty="0"/>
          </a:p>
          <a:p>
            <a:endParaRPr lang="it-IT" dirty="0"/>
          </a:p>
        </p:txBody>
      </p:sp>
    </p:spTree>
    <p:extLst>
      <p:ext uri="{BB962C8B-B14F-4D97-AF65-F5344CB8AC3E}">
        <p14:creationId xmlns:p14="http://schemas.microsoft.com/office/powerpoint/2010/main" val="3176954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sz="1800" dirty="0">
                <a:effectLst/>
                <a:latin typeface="Calibri" panose="020F0502020204030204" pitchFamily="34" charset="0"/>
              </a:rPr>
              <a:t>Analizziamo ora la struttura di Open </a:t>
            </a:r>
            <a:r>
              <a:rPr lang="it-IT" sz="1800" dirty="0" err="1">
                <a:effectLst/>
                <a:latin typeface="Calibri" panose="020F0502020204030204" pitchFamily="34" charset="0"/>
              </a:rPr>
              <a:t>vSwitch</a:t>
            </a:r>
            <a:r>
              <a:rPr lang="it-IT" sz="1800" dirty="0">
                <a:effectLst/>
                <a:latin typeface="Calibri" panose="020F0502020204030204" pitchFamily="34" charset="0"/>
              </a:rPr>
              <a:t>. Il software è suddiviso in due sezioni principali. La prima sezione è composta dalla componente kernel-</a:t>
            </a:r>
            <a:r>
              <a:rPr lang="it-IT" sz="1800" dirty="0" err="1">
                <a:effectLst/>
                <a:latin typeface="Calibri" panose="020F0502020204030204" pitchFamily="34" charset="0"/>
              </a:rPr>
              <a:t>space</a:t>
            </a:r>
            <a:r>
              <a:rPr lang="it-IT" sz="1800" dirty="0">
                <a:effectLst/>
                <a:latin typeface="Calibri" panose="020F0502020204030204" pitchFamily="34" charset="0"/>
              </a:rPr>
              <a:t> di </a:t>
            </a:r>
            <a:r>
              <a:rPr lang="it-IT" sz="1800" dirty="0" err="1">
                <a:effectLst/>
                <a:latin typeface="Calibri" panose="020F0502020204030204" pitchFamily="34" charset="0"/>
              </a:rPr>
              <a:t>openvswitch</a:t>
            </a:r>
            <a:r>
              <a:rPr lang="it-IT" sz="1800" dirty="0">
                <a:effectLst/>
                <a:latin typeface="Calibri" panose="020F0502020204030204" pitchFamily="34" charset="0"/>
              </a:rPr>
              <a:t>. Tale componente è realizzata grazie all’aggiunta di un modulo del kernel Linux. </a:t>
            </a:r>
            <a:endParaRPr lang="it-IT" dirty="0"/>
          </a:p>
          <a:p>
            <a:r>
              <a:rPr lang="it-IT" sz="1800" dirty="0">
                <a:effectLst/>
                <a:latin typeface="Calibri" panose="020F0502020204030204" pitchFamily="34" charset="0"/>
              </a:rPr>
              <a:t>Passando ora alla componente user-</a:t>
            </a:r>
            <a:r>
              <a:rPr lang="it-IT" sz="1800" dirty="0" err="1">
                <a:effectLst/>
                <a:latin typeface="Calibri" panose="020F0502020204030204" pitchFamily="34" charset="0"/>
              </a:rPr>
              <a:t>space</a:t>
            </a:r>
            <a:r>
              <a:rPr lang="it-IT" sz="1800" dirty="0">
                <a:effectLst/>
                <a:latin typeface="Calibri" panose="020F0502020204030204" pitchFamily="34" charset="0"/>
              </a:rPr>
              <a:t> di Open </a:t>
            </a:r>
            <a:r>
              <a:rPr lang="it-IT" sz="1800" dirty="0" err="1">
                <a:effectLst/>
                <a:latin typeface="Calibri" panose="020F0502020204030204" pitchFamily="34" charset="0"/>
              </a:rPr>
              <a:t>vSwitch</a:t>
            </a:r>
            <a:r>
              <a:rPr lang="it-IT" sz="1800" dirty="0">
                <a:effectLst/>
                <a:latin typeface="Calibri" panose="020F0502020204030204" pitchFamily="34" charset="0"/>
              </a:rPr>
              <a:t>, quest’ultima è costituita dai moduli </a:t>
            </a:r>
            <a:r>
              <a:rPr lang="it-IT" sz="1800" dirty="0" err="1">
                <a:effectLst/>
                <a:latin typeface="Calibri" panose="020F0502020204030204" pitchFamily="34" charset="0"/>
              </a:rPr>
              <a:t>ovsdb</a:t>
            </a:r>
            <a:r>
              <a:rPr lang="it-IT" sz="1800" dirty="0">
                <a:effectLst/>
                <a:latin typeface="Calibri" panose="020F0502020204030204" pitchFamily="34" charset="0"/>
              </a:rPr>
              <a:t>-server e </a:t>
            </a:r>
            <a:r>
              <a:rPr lang="it-IT" sz="1800" dirty="0" err="1">
                <a:effectLst/>
                <a:latin typeface="Calibri" panose="020F0502020204030204" pitchFamily="34" charset="0"/>
              </a:rPr>
              <a:t>ovs-vswitchd</a:t>
            </a:r>
            <a:r>
              <a:rPr lang="it-IT" sz="1800" dirty="0">
                <a:effectLst/>
                <a:latin typeface="Calibri" panose="020F0502020204030204" pitchFamily="34" charset="0"/>
              </a:rPr>
              <a:t>. Il primo demone, </a:t>
            </a:r>
            <a:r>
              <a:rPr lang="it-IT" sz="1800" dirty="0" err="1">
                <a:effectLst/>
                <a:latin typeface="Calibri" panose="020F0502020204030204" pitchFamily="34" charset="0"/>
              </a:rPr>
              <a:t>ovsdb</a:t>
            </a:r>
            <a:r>
              <a:rPr lang="it-IT" sz="1800" dirty="0">
                <a:effectLst/>
                <a:latin typeface="Calibri" panose="020F0502020204030204" pitchFamily="34" charset="0"/>
              </a:rPr>
              <a:t>-server, si occupa della gestione del protocollo </a:t>
            </a:r>
            <a:r>
              <a:rPr lang="it-IT" sz="1800" b="1" dirty="0">
                <a:effectLst/>
                <a:latin typeface="Calibri" panose="020F0502020204030204" pitchFamily="34" charset="0"/>
              </a:rPr>
              <a:t>OVSDB</a:t>
            </a:r>
            <a:r>
              <a:rPr lang="it-IT" sz="1800" dirty="0">
                <a:effectLst/>
                <a:latin typeface="Calibri" panose="020F0502020204030204" pitchFamily="34" charset="0"/>
              </a:rPr>
              <a:t>, utilizzato per effettuare manipolazioni alla configurazione di Open </a:t>
            </a:r>
            <a:r>
              <a:rPr lang="it-IT" sz="1800" dirty="0" err="1">
                <a:effectLst/>
                <a:latin typeface="Calibri" panose="020F0502020204030204" pitchFamily="34" charset="0"/>
              </a:rPr>
              <a:t>vSwitch</a:t>
            </a:r>
            <a:r>
              <a:rPr lang="it-IT" sz="1800" dirty="0">
                <a:effectLst/>
                <a:latin typeface="Calibri" panose="020F0502020204030204" pitchFamily="34" charset="0"/>
              </a:rPr>
              <a:t>. Tali configurazioni sono raccolte all’interno di un database, da cui la scelta del nome. </a:t>
            </a:r>
            <a:endParaRPr lang="it-IT" dirty="0"/>
          </a:p>
          <a:p>
            <a:r>
              <a:rPr lang="it-IT" sz="1800" dirty="0">
                <a:effectLst/>
                <a:latin typeface="Calibri" panose="020F0502020204030204" pitchFamily="34" charset="0"/>
              </a:rPr>
              <a:t>Il secondo demone user-</a:t>
            </a:r>
            <a:r>
              <a:rPr lang="it-IT" sz="1800" dirty="0" err="1">
                <a:effectLst/>
                <a:latin typeface="Calibri" panose="020F0502020204030204" pitchFamily="34" charset="0"/>
              </a:rPr>
              <a:t>land</a:t>
            </a:r>
            <a:r>
              <a:rPr lang="it-IT" sz="1800" dirty="0">
                <a:effectLst/>
                <a:latin typeface="Calibri" panose="020F0502020204030204" pitchFamily="34" charset="0"/>
              </a:rPr>
              <a:t> che è possibile vedere è </a:t>
            </a:r>
            <a:r>
              <a:rPr lang="it-IT" sz="1800" dirty="0" err="1">
                <a:effectLst/>
                <a:latin typeface="Calibri" panose="020F0502020204030204" pitchFamily="34" charset="0"/>
              </a:rPr>
              <a:t>ovs-vswitchd</a:t>
            </a:r>
            <a:r>
              <a:rPr lang="it-IT" sz="1800" dirty="0">
                <a:effectLst/>
                <a:latin typeface="Calibri" panose="020F0502020204030204" pitchFamily="34" charset="0"/>
              </a:rPr>
              <a:t>. Questo demone rappresenta il cuore vero e proprio del pacchetto software che stiamo esplorando e principalmente si occupa di gestire una o </a:t>
            </a:r>
            <a:r>
              <a:rPr lang="it-IT" sz="1800" dirty="0" err="1">
                <a:effectLst/>
                <a:latin typeface="Calibri" panose="020F0502020204030204" pitchFamily="34" charset="0"/>
              </a:rPr>
              <a:t>piu</a:t>
            </a:r>
            <a:r>
              <a:rPr lang="it-IT" sz="1800" dirty="0">
                <a:effectLst/>
                <a:latin typeface="Calibri" panose="020F0502020204030204" pitchFamily="34" charset="0"/>
              </a:rPr>
              <a:t>̀ istanze di Open </a:t>
            </a:r>
            <a:r>
              <a:rPr lang="it-IT" sz="1800" dirty="0" err="1">
                <a:effectLst/>
                <a:latin typeface="Calibri" panose="020F0502020204030204" pitchFamily="34" charset="0"/>
              </a:rPr>
              <a:t>vSwitch</a:t>
            </a:r>
            <a:r>
              <a:rPr lang="it-IT" sz="1800" dirty="0">
                <a:effectLst/>
                <a:latin typeface="Calibri" panose="020F0502020204030204" pitchFamily="34" charset="0"/>
              </a:rPr>
              <a:t> </a:t>
            </a:r>
            <a:r>
              <a:rPr lang="it-IT" sz="1800" dirty="0" err="1">
                <a:effectLst/>
                <a:latin typeface="Calibri" panose="020F0502020204030204" pitchFamily="34" charset="0"/>
              </a:rPr>
              <a:t>sull’host</a:t>
            </a:r>
            <a:r>
              <a:rPr lang="it-IT" sz="1800" dirty="0">
                <a:effectLst/>
                <a:latin typeface="Calibri" panose="020F0502020204030204" pitchFamily="34" charset="0"/>
              </a:rPr>
              <a:t> sul quale è in esecuzione. </a:t>
            </a:r>
            <a:endParaRPr lang="it-IT" dirty="0"/>
          </a:p>
          <a:p>
            <a:endParaRPr lang="it-IT" dirty="0"/>
          </a:p>
        </p:txBody>
      </p:sp>
    </p:spTree>
    <p:extLst>
      <p:ext uri="{BB962C8B-B14F-4D97-AF65-F5344CB8AC3E}">
        <p14:creationId xmlns:p14="http://schemas.microsoft.com/office/powerpoint/2010/main" val="23849032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BLU _ Apertura">
    <p:spTree>
      <p:nvGrpSpPr>
        <p:cNvPr id="1" name=""/>
        <p:cNvGrpSpPr/>
        <p:nvPr/>
      </p:nvGrpSpPr>
      <p:grpSpPr>
        <a:xfrm>
          <a:off x="0" y="0"/>
          <a:ext cx="0" cy="0"/>
          <a:chOff x="0" y="0"/>
          <a:chExt cx="0" cy="0"/>
        </a:xfrm>
      </p:grpSpPr>
      <p:pic>
        <p:nvPicPr>
          <p:cNvPr id="12" name="Immagine 4" descr="Immagine 4"/>
          <p:cNvPicPr>
            <a:picLocks noChangeAspect="1"/>
          </p:cNvPicPr>
          <p:nvPr/>
        </p:nvPicPr>
        <p:blipFill>
          <a:blip r:embed="rId2"/>
          <a:stretch>
            <a:fillRect/>
          </a:stretch>
        </p:blipFill>
        <p:spPr>
          <a:xfrm>
            <a:off x="0" y="0"/>
            <a:ext cx="12111071" cy="6858000"/>
          </a:xfrm>
          <a:prstGeom prst="rect">
            <a:avLst/>
          </a:prstGeom>
          <a:ln w="12700">
            <a:miter lim="400000"/>
          </a:ln>
        </p:spPr>
      </p:pic>
      <p:pic>
        <p:nvPicPr>
          <p:cNvPr id="13" name="Immagine 5" descr="Immagine 5"/>
          <p:cNvPicPr>
            <a:picLocks noChangeAspect="1"/>
          </p:cNvPicPr>
          <p:nvPr/>
        </p:nvPicPr>
        <p:blipFill>
          <a:blip r:embed="rId3"/>
          <a:stretch>
            <a:fillRect/>
          </a:stretch>
        </p:blipFill>
        <p:spPr>
          <a:xfrm>
            <a:off x="619125" y="5410098"/>
            <a:ext cx="2166254" cy="952603"/>
          </a:xfrm>
          <a:prstGeom prst="rect">
            <a:avLst/>
          </a:prstGeom>
          <a:ln w="12700">
            <a:miter lim="400000"/>
          </a:ln>
        </p:spPr>
      </p:pic>
      <p:sp>
        <p:nvSpPr>
          <p:cNvPr id="14" name="Connettore diritto 6"/>
          <p:cNvSpPr/>
          <p:nvPr/>
        </p:nvSpPr>
        <p:spPr>
          <a:xfrm>
            <a:off x="6705087" y="5410098"/>
            <a:ext cx="1552354" cy="1"/>
          </a:xfrm>
          <a:prstGeom prst="line">
            <a:avLst/>
          </a:prstGeom>
          <a:ln w="41275">
            <a:solidFill>
              <a:srgbClr val="FFFFFF"/>
            </a:solidFill>
            <a:miter/>
          </a:ln>
        </p:spPr>
        <p:txBody>
          <a:bodyPr lIns="45719" rIns="45719"/>
          <a:lstStyle/>
          <a:p>
            <a:endParaRPr/>
          </a:p>
        </p:txBody>
      </p:sp>
      <p:sp>
        <p:nvSpPr>
          <p:cNvPr id="15" name="Body Level One…"/>
          <p:cNvSpPr txBox="1">
            <a:spLocks noGrp="1"/>
          </p:cNvSpPr>
          <p:nvPr>
            <p:ph type="body" sz="quarter" idx="1"/>
          </p:nvPr>
        </p:nvSpPr>
        <p:spPr>
          <a:xfrm>
            <a:off x="6602817" y="888226"/>
            <a:ext cx="5040001" cy="3024001"/>
          </a:xfrm>
          <a:prstGeom prst="rect">
            <a:avLst/>
          </a:prstGeom>
        </p:spPr>
        <p:txBody>
          <a:bodyPr anchor="b">
            <a:normAutofit/>
          </a:bodyPr>
          <a:lstStyle>
            <a:lvl1pPr marL="0" indent="0">
              <a:buSzTx/>
              <a:buFontTx/>
              <a:buNone/>
              <a:defRPr sz="4800">
                <a:solidFill>
                  <a:srgbClr val="FFFFFF"/>
                </a:solidFill>
                <a:latin typeface="Poppins Medium"/>
                <a:ea typeface="Poppins Medium"/>
                <a:cs typeface="Poppins Medium"/>
                <a:sym typeface="Poppins Medium"/>
              </a:defRPr>
            </a:lvl1pPr>
            <a:lvl2pPr marL="685800" indent="-228600">
              <a:buFontTx/>
              <a:defRPr sz="4800">
                <a:solidFill>
                  <a:srgbClr val="FFFFFF"/>
                </a:solidFill>
                <a:latin typeface="Poppins Medium"/>
                <a:ea typeface="Poppins Medium"/>
                <a:cs typeface="Poppins Medium"/>
                <a:sym typeface="Poppins Medium"/>
              </a:defRPr>
            </a:lvl2pPr>
            <a:lvl3pPr marL="1143000" indent="-228600">
              <a:buFontTx/>
              <a:defRPr sz="4800">
                <a:solidFill>
                  <a:srgbClr val="FFFFFF"/>
                </a:solidFill>
                <a:latin typeface="Poppins Medium"/>
                <a:ea typeface="Poppins Medium"/>
                <a:cs typeface="Poppins Medium"/>
                <a:sym typeface="Poppins Medium"/>
              </a:defRPr>
            </a:lvl3pPr>
            <a:lvl4pPr marL="1600200" indent="-228600">
              <a:buFontTx/>
              <a:defRPr sz="4800">
                <a:solidFill>
                  <a:srgbClr val="FFFFFF"/>
                </a:solidFill>
                <a:latin typeface="Poppins Medium"/>
                <a:ea typeface="Poppins Medium"/>
                <a:cs typeface="Poppins Medium"/>
                <a:sym typeface="Poppins Medium"/>
              </a:defRPr>
            </a:lvl4pPr>
            <a:lvl5pPr marL="2057400" indent="-228600">
              <a:buFontTx/>
              <a:defRPr sz="48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16" name="Segnaposto testo 9"/>
          <p:cNvSpPr>
            <a:spLocks noGrp="1"/>
          </p:cNvSpPr>
          <p:nvPr>
            <p:ph type="body" sz="quarter" idx="21"/>
          </p:nvPr>
        </p:nvSpPr>
        <p:spPr>
          <a:xfrm>
            <a:off x="6602413" y="4249737"/>
            <a:ext cx="5040313" cy="1008001"/>
          </a:xfrm>
          <a:prstGeom prst="rect">
            <a:avLst/>
          </a:prstGeom>
        </p:spPr>
        <p:txBody>
          <a:bodyPr>
            <a:normAutofit/>
          </a:bodyPr>
          <a:lstStyle/>
          <a:p>
            <a:pPr marL="0" indent="0">
              <a:buSzTx/>
              <a:buFontTx/>
              <a:buNone/>
              <a:defRPr sz="2400">
                <a:solidFill>
                  <a:srgbClr val="FFFFFF"/>
                </a:solidFill>
              </a:defRPr>
            </a:pPr>
            <a:endParaRPr/>
          </a:p>
        </p:txBody>
      </p:sp>
      <p:sp>
        <p:nvSpPr>
          <p:cNvPr id="1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olo e contenuto">
    <p:bg>
      <p:bgPr>
        <a:solidFill>
          <a:srgbClr val="FFFFFF"/>
        </a:solidFill>
        <a:effectLst/>
      </p:bgPr>
    </p:bg>
    <p:spTree>
      <p:nvGrpSpPr>
        <p:cNvPr id="1" name=""/>
        <p:cNvGrpSpPr/>
        <p:nvPr/>
      </p:nvGrpSpPr>
      <p:grpSpPr>
        <a:xfrm>
          <a:off x="0" y="0"/>
          <a:ext cx="0" cy="0"/>
          <a:chOff x="0" y="0"/>
          <a:chExt cx="0" cy="0"/>
        </a:xfrm>
      </p:grpSpPr>
      <p:sp>
        <p:nvSpPr>
          <p:cNvPr id="103"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04"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05" name="Title Text"/>
          <p:cNvSpPr txBox="1">
            <a:spLocks noGrp="1"/>
          </p:cNvSpPr>
          <p:nvPr>
            <p:ph type="title"/>
          </p:nvPr>
        </p:nvSpPr>
        <p:spPr>
          <a:xfrm>
            <a:off x="264115" y="179999"/>
            <a:ext cx="11676551" cy="1205460"/>
          </a:xfrm>
          <a:prstGeom prst="rect">
            <a:avLst/>
          </a:prstGeom>
        </p:spPr>
        <p:txBody>
          <a:bodyPr anchor="t">
            <a:normAutofit/>
          </a:bodyPr>
          <a:lstStyle>
            <a:lvl1pPr algn="ctr">
              <a:defRPr sz="4000">
                <a:solidFill>
                  <a:schemeClr val="accent1"/>
                </a:solidFill>
              </a:defRPr>
            </a:lvl1pPr>
          </a:lstStyle>
          <a:p>
            <a:r>
              <a:t>Title Text</a:t>
            </a:r>
          </a:p>
        </p:txBody>
      </p:sp>
      <p:sp>
        <p:nvSpPr>
          <p:cNvPr id="106" name="Body Level One…"/>
          <p:cNvSpPr txBox="1">
            <a:spLocks noGrp="1"/>
          </p:cNvSpPr>
          <p:nvPr>
            <p:ph type="body" idx="1"/>
          </p:nvPr>
        </p:nvSpPr>
        <p:spPr>
          <a:xfrm>
            <a:off x="263525" y="1800000"/>
            <a:ext cx="11676551"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07" name="Segnaposto testo 3"/>
          <p:cNvSpPr>
            <a:spLocks noGrp="1"/>
          </p:cNvSpPr>
          <p:nvPr>
            <p:ph type="body" sz="quarter" idx="21"/>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08"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0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olo e contenuto + 1 Immagine">
    <p:bg>
      <p:bgPr>
        <a:solidFill>
          <a:srgbClr val="FFFFFF"/>
        </a:solidFill>
        <a:effectLst/>
      </p:bgPr>
    </p:bg>
    <p:spTree>
      <p:nvGrpSpPr>
        <p:cNvPr id="1" name=""/>
        <p:cNvGrpSpPr/>
        <p:nvPr/>
      </p:nvGrpSpPr>
      <p:grpSpPr>
        <a:xfrm>
          <a:off x="0" y="0"/>
          <a:ext cx="0" cy="0"/>
          <a:chOff x="0" y="0"/>
          <a:chExt cx="0" cy="0"/>
        </a:xfrm>
      </p:grpSpPr>
      <p:sp>
        <p:nvSpPr>
          <p:cNvPr id="116"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17"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18" name="Title Text"/>
          <p:cNvSpPr txBox="1">
            <a:spLocks noGrp="1"/>
          </p:cNvSpPr>
          <p:nvPr>
            <p:ph type="title"/>
          </p:nvPr>
        </p:nvSpPr>
        <p:spPr>
          <a:xfrm>
            <a:off x="264115" y="179999"/>
            <a:ext cx="6108701" cy="1325564"/>
          </a:xfrm>
          <a:prstGeom prst="rect">
            <a:avLst/>
          </a:prstGeom>
        </p:spPr>
        <p:txBody>
          <a:bodyPr anchor="t">
            <a:normAutofit/>
          </a:bodyPr>
          <a:lstStyle>
            <a:lvl1pPr>
              <a:defRPr>
                <a:solidFill>
                  <a:schemeClr val="accent1"/>
                </a:solidFill>
              </a:defRPr>
            </a:lvl1pPr>
          </a:lstStyle>
          <a:p>
            <a:r>
              <a:t>Title Text</a:t>
            </a:r>
          </a:p>
        </p:txBody>
      </p:sp>
      <p:sp>
        <p:nvSpPr>
          <p:cNvPr id="119" name="Body Level One…"/>
          <p:cNvSpPr txBox="1">
            <a:spLocks noGrp="1"/>
          </p:cNvSpPr>
          <p:nvPr>
            <p:ph type="body" sz="half" idx="1"/>
          </p:nvPr>
        </p:nvSpPr>
        <p:spPr>
          <a:xfrm>
            <a:off x="263525" y="1800000"/>
            <a:ext cx="6108700"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20" name="Picture Placeholder 2"/>
          <p:cNvSpPr>
            <a:spLocks noGrp="1"/>
          </p:cNvSpPr>
          <p:nvPr>
            <p:ph type="pic" idx="21"/>
          </p:nvPr>
        </p:nvSpPr>
        <p:spPr>
          <a:xfrm>
            <a:off x="6586538" y="0"/>
            <a:ext cx="5605463" cy="6314400"/>
          </a:xfrm>
          <a:prstGeom prst="rect">
            <a:avLst/>
          </a:prstGeom>
        </p:spPr>
        <p:txBody>
          <a:bodyPr lIns="91439" rIns="91439"/>
          <a:lstStyle/>
          <a:p>
            <a:endParaRPr/>
          </a:p>
        </p:txBody>
      </p:sp>
      <p:sp>
        <p:nvSpPr>
          <p:cNvPr id="121"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22"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2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olo e contenuto + 1 Immagine rid">
    <p:bg>
      <p:bgPr>
        <a:solidFill>
          <a:srgbClr val="FFFFFF"/>
        </a:solidFill>
        <a:effectLst/>
      </p:bgPr>
    </p:bg>
    <p:spTree>
      <p:nvGrpSpPr>
        <p:cNvPr id="1" name=""/>
        <p:cNvGrpSpPr/>
        <p:nvPr/>
      </p:nvGrpSpPr>
      <p:grpSpPr>
        <a:xfrm>
          <a:off x="0" y="0"/>
          <a:ext cx="0" cy="0"/>
          <a:chOff x="0" y="0"/>
          <a:chExt cx="0" cy="0"/>
        </a:xfrm>
      </p:grpSpPr>
      <p:sp>
        <p:nvSpPr>
          <p:cNvPr id="130"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31"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32" name="Title Text"/>
          <p:cNvSpPr txBox="1">
            <a:spLocks noGrp="1"/>
          </p:cNvSpPr>
          <p:nvPr>
            <p:ph type="title"/>
          </p:nvPr>
        </p:nvSpPr>
        <p:spPr>
          <a:xfrm>
            <a:off x="264115" y="179999"/>
            <a:ext cx="6108701" cy="1325564"/>
          </a:xfrm>
          <a:prstGeom prst="rect">
            <a:avLst/>
          </a:prstGeom>
        </p:spPr>
        <p:txBody>
          <a:bodyPr anchor="t">
            <a:normAutofit/>
          </a:bodyPr>
          <a:lstStyle>
            <a:lvl1pPr>
              <a:defRPr>
                <a:solidFill>
                  <a:schemeClr val="accent1"/>
                </a:solidFill>
              </a:defRPr>
            </a:lvl1pPr>
          </a:lstStyle>
          <a:p>
            <a:r>
              <a:t>Title Text</a:t>
            </a:r>
          </a:p>
        </p:txBody>
      </p:sp>
      <p:sp>
        <p:nvSpPr>
          <p:cNvPr id="133" name="Body Level One…"/>
          <p:cNvSpPr txBox="1">
            <a:spLocks noGrp="1"/>
          </p:cNvSpPr>
          <p:nvPr>
            <p:ph type="body" sz="half" idx="1"/>
          </p:nvPr>
        </p:nvSpPr>
        <p:spPr>
          <a:xfrm>
            <a:off x="263525" y="1800000"/>
            <a:ext cx="6108700"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34" name="Picture Placeholder 2"/>
          <p:cNvSpPr>
            <a:spLocks noGrp="1"/>
          </p:cNvSpPr>
          <p:nvPr>
            <p:ph type="pic" sz="half" idx="21"/>
          </p:nvPr>
        </p:nvSpPr>
        <p:spPr>
          <a:xfrm>
            <a:off x="6586538" y="267495"/>
            <a:ext cx="5341938" cy="5778001"/>
          </a:xfrm>
          <a:prstGeom prst="rect">
            <a:avLst/>
          </a:prstGeom>
        </p:spPr>
        <p:txBody>
          <a:bodyPr lIns="91439" rIns="91439"/>
          <a:lstStyle/>
          <a:p>
            <a:endParaRPr/>
          </a:p>
        </p:txBody>
      </p:sp>
      <p:sp>
        <p:nvSpPr>
          <p:cNvPr id="135"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36"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p:bg>
      <p:bgPr>
        <a:solidFill>
          <a:srgbClr val="FFFFFF"/>
        </a:solidFill>
        <a:effectLst/>
      </p:bgPr>
    </p:bg>
    <p:spTree>
      <p:nvGrpSpPr>
        <p:cNvPr id="1" name=""/>
        <p:cNvGrpSpPr/>
        <p:nvPr/>
      </p:nvGrpSpPr>
      <p:grpSpPr>
        <a:xfrm>
          <a:off x="0" y="0"/>
          <a:ext cx="0" cy="0"/>
          <a:chOff x="0" y="0"/>
          <a:chExt cx="0" cy="0"/>
        </a:xfrm>
      </p:grpSpPr>
      <p:sp>
        <p:nvSpPr>
          <p:cNvPr id="144"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45"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46" name="Title Text"/>
          <p:cNvSpPr txBox="1">
            <a:spLocks noGrp="1"/>
          </p:cNvSpPr>
          <p:nvPr>
            <p:ph type="title"/>
          </p:nvPr>
        </p:nvSpPr>
        <p:spPr>
          <a:xfrm>
            <a:off x="264115" y="179999"/>
            <a:ext cx="4765676" cy="1325564"/>
          </a:xfrm>
          <a:prstGeom prst="rect">
            <a:avLst/>
          </a:prstGeom>
        </p:spPr>
        <p:txBody>
          <a:bodyPr anchor="t">
            <a:normAutofit/>
          </a:bodyPr>
          <a:lstStyle>
            <a:lvl1pPr>
              <a:defRPr>
                <a:solidFill>
                  <a:schemeClr val="accent1"/>
                </a:solidFill>
              </a:defRPr>
            </a:lvl1pPr>
          </a:lstStyle>
          <a:p>
            <a:r>
              <a:t>Title Text</a:t>
            </a:r>
          </a:p>
        </p:txBody>
      </p:sp>
      <p:sp>
        <p:nvSpPr>
          <p:cNvPr id="147" name="Body Level One…"/>
          <p:cNvSpPr txBox="1">
            <a:spLocks noGrp="1"/>
          </p:cNvSpPr>
          <p:nvPr>
            <p:ph type="body" sz="half" idx="1"/>
          </p:nvPr>
        </p:nvSpPr>
        <p:spPr>
          <a:xfrm>
            <a:off x="263525" y="1800000"/>
            <a:ext cx="4765675"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8" name="Picture Placeholder 8"/>
          <p:cNvSpPr>
            <a:spLocks noGrp="1"/>
          </p:cNvSpPr>
          <p:nvPr>
            <p:ph type="pic" idx="21"/>
          </p:nvPr>
        </p:nvSpPr>
        <p:spPr>
          <a:xfrm>
            <a:off x="5231903" y="-1"/>
            <a:ext cx="6960097" cy="6314402"/>
          </a:xfrm>
          <a:prstGeom prst="rect">
            <a:avLst/>
          </a:prstGeom>
        </p:spPr>
        <p:txBody>
          <a:bodyPr lIns="91439" rIns="91439"/>
          <a:lstStyle/>
          <a:p>
            <a:endParaRPr/>
          </a:p>
        </p:txBody>
      </p:sp>
      <p:sp>
        <p:nvSpPr>
          <p:cNvPr id="149"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50"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5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rid">
    <p:bg>
      <p:bgPr>
        <a:solidFill>
          <a:srgbClr val="FFFFFF"/>
        </a:solidFill>
        <a:effectLst/>
      </p:bgPr>
    </p:bg>
    <p:spTree>
      <p:nvGrpSpPr>
        <p:cNvPr id="1" name=""/>
        <p:cNvGrpSpPr/>
        <p:nvPr/>
      </p:nvGrpSpPr>
      <p:grpSpPr>
        <a:xfrm>
          <a:off x="0" y="0"/>
          <a:ext cx="0" cy="0"/>
          <a:chOff x="0" y="0"/>
          <a:chExt cx="0" cy="0"/>
        </a:xfrm>
      </p:grpSpPr>
      <p:sp>
        <p:nvSpPr>
          <p:cNvPr id="158"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59"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60" name="Title Text"/>
          <p:cNvSpPr txBox="1">
            <a:spLocks noGrp="1"/>
          </p:cNvSpPr>
          <p:nvPr>
            <p:ph type="title"/>
          </p:nvPr>
        </p:nvSpPr>
        <p:spPr>
          <a:xfrm>
            <a:off x="264115" y="179999"/>
            <a:ext cx="4765676" cy="1325564"/>
          </a:xfrm>
          <a:prstGeom prst="rect">
            <a:avLst/>
          </a:prstGeom>
        </p:spPr>
        <p:txBody>
          <a:bodyPr anchor="t">
            <a:normAutofit/>
          </a:bodyPr>
          <a:lstStyle>
            <a:lvl1pPr>
              <a:defRPr>
                <a:solidFill>
                  <a:schemeClr val="accent1"/>
                </a:solidFill>
              </a:defRPr>
            </a:lvl1pPr>
          </a:lstStyle>
          <a:p>
            <a:r>
              <a:t>Title Text</a:t>
            </a:r>
          </a:p>
        </p:txBody>
      </p:sp>
      <p:sp>
        <p:nvSpPr>
          <p:cNvPr id="161" name="Body Level One…"/>
          <p:cNvSpPr txBox="1">
            <a:spLocks noGrp="1"/>
          </p:cNvSpPr>
          <p:nvPr>
            <p:ph type="body" sz="half" idx="1"/>
          </p:nvPr>
        </p:nvSpPr>
        <p:spPr>
          <a:xfrm>
            <a:off x="263525" y="1800000"/>
            <a:ext cx="4765675"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62" name="Picture Placeholder 8"/>
          <p:cNvSpPr>
            <a:spLocks noGrp="1"/>
          </p:cNvSpPr>
          <p:nvPr>
            <p:ph type="pic" idx="21"/>
          </p:nvPr>
        </p:nvSpPr>
        <p:spPr>
          <a:xfrm>
            <a:off x="5231903" y="267494"/>
            <a:ext cx="6696573" cy="5778001"/>
          </a:xfrm>
          <a:prstGeom prst="rect">
            <a:avLst/>
          </a:prstGeom>
        </p:spPr>
        <p:txBody>
          <a:bodyPr lIns="91439" rIns="91439"/>
          <a:lstStyle/>
          <a:p>
            <a:endParaRPr/>
          </a:p>
        </p:txBody>
      </p:sp>
      <p:sp>
        <p:nvSpPr>
          <p:cNvPr id="163"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64"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6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olo e contenuto + 2 Immagini">
    <p:bg>
      <p:bgPr>
        <a:solidFill>
          <a:srgbClr val="FFFFFF"/>
        </a:solidFill>
        <a:effectLst/>
      </p:bgPr>
    </p:bg>
    <p:spTree>
      <p:nvGrpSpPr>
        <p:cNvPr id="1" name=""/>
        <p:cNvGrpSpPr/>
        <p:nvPr/>
      </p:nvGrpSpPr>
      <p:grpSpPr>
        <a:xfrm>
          <a:off x="0" y="0"/>
          <a:ext cx="0" cy="0"/>
          <a:chOff x="0" y="0"/>
          <a:chExt cx="0" cy="0"/>
        </a:xfrm>
      </p:grpSpPr>
      <p:sp>
        <p:nvSpPr>
          <p:cNvPr id="172"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73"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74" name="Title Text"/>
          <p:cNvSpPr txBox="1">
            <a:spLocks noGrp="1"/>
          </p:cNvSpPr>
          <p:nvPr>
            <p:ph type="title"/>
          </p:nvPr>
        </p:nvSpPr>
        <p:spPr>
          <a:xfrm>
            <a:off x="264115" y="179999"/>
            <a:ext cx="4265613" cy="1325564"/>
          </a:xfrm>
          <a:prstGeom prst="rect">
            <a:avLst/>
          </a:prstGeom>
        </p:spPr>
        <p:txBody>
          <a:bodyPr anchor="t">
            <a:normAutofit/>
          </a:bodyPr>
          <a:lstStyle>
            <a:lvl1pPr>
              <a:defRPr>
                <a:solidFill>
                  <a:schemeClr val="accent1"/>
                </a:solidFill>
              </a:defRPr>
            </a:lvl1pPr>
          </a:lstStyle>
          <a:p>
            <a:r>
              <a:t>Title Text</a:t>
            </a:r>
          </a:p>
        </p:txBody>
      </p:sp>
      <p:sp>
        <p:nvSpPr>
          <p:cNvPr id="175" name="Body Level One…"/>
          <p:cNvSpPr txBox="1">
            <a:spLocks noGrp="1"/>
          </p:cNvSpPr>
          <p:nvPr>
            <p:ph type="body" sz="half" idx="1"/>
          </p:nvPr>
        </p:nvSpPr>
        <p:spPr>
          <a:xfrm>
            <a:off x="263525" y="1800000"/>
            <a:ext cx="4265613"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76" name="Segnaposto testo 3"/>
          <p:cNvSpPr>
            <a:spLocks noGrp="1"/>
          </p:cNvSpPr>
          <p:nvPr>
            <p:ph type="body" sz="quarter" idx="21"/>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77"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78" name="Picture Placeholder 2"/>
          <p:cNvSpPr>
            <a:spLocks noGrp="1"/>
          </p:cNvSpPr>
          <p:nvPr>
            <p:ph type="pic" sz="half" idx="23"/>
          </p:nvPr>
        </p:nvSpPr>
        <p:spPr>
          <a:xfrm>
            <a:off x="4685210" y="0"/>
            <a:ext cx="7506790" cy="3114001"/>
          </a:xfrm>
          <a:prstGeom prst="rect">
            <a:avLst/>
          </a:prstGeom>
        </p:spPr>
        <p:txBody>
          <a:bodyPr lIns="91439" rIns="91439"/>
          <a:lstStyle/>
          <a:p>
            <a:endParaRPr/>
          </a:p>
        </p:txBody>
      </p:sp>
      <p:sp>
        <p:nvSpPr>
          <p:cNvPr id="179" name="Picture Placeholder 2"/>
          <p:cNvSpPr>
            <a:spLocks noGrp="1"/>
          </p:cNvSpPr>
          <p:nvPr>
            <p:ph type="pic" sz="half" idx="24"/>
          </p:nvPr>
        </p:nvSpPr>
        <p:spPr>
          <a:xfrm>
            <a:off x="4685210" y="3193200"/>
            <a:ext cx="7506790" cy="3114001"/>
          </a:xfrm>
          <a:prstGeom prst="rect">
            <a:avLst/>
          </a:prstGeom>
        </p:spPr>
        <p:txBody>
          <a:bodyPr lIns="91439" rIns="91439"/>
          <a:lstStyle/>
          <a:p>
            <a:endParaRPr/>
          </a:p>
        </p:txBody>
      </p:sp>
      <p:sp>
        <p:nvSpPr>
          <p:cNvPr id="18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Titolo e contenuto + 2 Immagini rid">
    <p:bg>
      <p:bgPr>
        <a:solidFill>
          <a:srgbClr val="FFFFFF"/>
        </a:solidFill>
        <a:effectLst/>
      </p:bgPr>
    </p:bg>
    <p:spTree>
      <p:nvGrpSpPr>
        <p:cNvPr id="1" name=""/>
        <p:cNvGrpSpPr/>
        <p:nvPr/>
      </p:nvGrpSpPr>
      <p:grpSpPr>
        <a:xfrm>
          <a:off x="0" y="0"/>
          <a:ext cx="0" cy="0"/>
          <a:chOff x="0" y="0"/>
          <a:chExt cx="0" cy="0"/>
        </a:xfrm>
      </p:grpSpPr>
      <p:sp>
        <p:nvSpPr>
          <p:cNvPr id="187"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188"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189" name="Title Text"/>
          <p:cNvSpPr txBox="1">
            <a:spLocks noGrp="1"/>
          </p:cNvSpPr>
          <p:nvPr>
            <p:ph type="title"/>
          </p:nvPr>
        </p:nvSpPr>
        <p:spPr>
          <a:xfrm>
            <a:off x="264115" y="179999"/>
            <a:ext cx="4265613" cy="1325564"/>
          </a:xfrm>
          <a:prstGeom prst="rect">
            <a:avLst/>
          </a:prstGeom>
        </p:spPr>
        <p:txBody>
          <a:bodyPr anchor="t">
            <a:normAutofit/>
          </a:bodyPr>
          <a:lstStyle>
            <a:lvl1pPr>
              <a:defRPr>
                <a:solidFill>
                  <a:schemeClr val="accent1"/>
                </a:solidFill>
              </a:defRPr>
            </a:lvl1pPr>
          </a:lstStyle>
          <a:p>
            <a:r>
              <a:t>Title Text</a:t>
            </a:r>
          </a:p>
        </p:txBody>
      </p:sp>
      <p:sp>
        <p:nvSpPr>
          <p:cNvPr id="190" name="Body Level One…"/>
          <p:cNvSpPr txBox="1">
            <a:spLocks noGrp="1"/>
          </p:cNvSpPr>
          <p:nvPr>
            <p:ph type="body" sz="half" idx="1"/>
          </p:nvPr>
        </p:nvSpPr>
        <p:spPr>
          <a:xfrm>
            <a:off x="263525" y="1800000"/>
            <a:ext cx="4265613"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91" name="Picture Placeholder 2"/>
          <p:cNvSpPr>
            <a:spLocks noGrp="1"/>
          </p:cNvSpPr>
          <p:nvPr>
            <p:ph type="pic" sz="half" idx="21"/>
          </p:nvPr>
        </p:nvSpPr>
        <p:spPr>
          <a:xfrm>
            <a:off x="4685212" y="3200574"/>
            <a:ext cx="7242675" cy="2844002"/>
          </a:xfrm>
          <a:prstGeom prst="rect">
            <a:avLst/>
          </a:prstGeom>
        </p:spPr>
        <p:txBody>
          <a:bodyPr lIns="91439" rIns="91439"/>
          <a:lstStyle/>
          <a:p>
            <a:endParaRPr/>
          </a:p>
        </p:txBody>
      </p:sp>
      <p:sp>
        <p:nvSpPr>
          <p:cNvPr id="192" name="Picture Placeholder 2"/>
          <p:cNvSpPr>
            <a:spLocks noGrp="1"/>
          </p:cNvSpPr>
          <p:nvPr>
            <p:ph type="pic" sz="half" idx="22"/>
          </p:nvPr>
        </p:nvSpPr>
        <p:spPr>
          <a:xfrm>
            <a:off x="4685212" y="267493"/>
            <a:ext cx="7242675" cy="2844002"/>
          </a:xfrm>
          <a:prstGeom prst="rect">
            <a:avLst/>
          </a:prstGeom>
        </p:spPr>
        <p:txBody>
          <a:bodyPr lIns="91439" rIns="91439"/>
          <a:lstStyle/>
          <a:p>
            <a:endParaRPr/>
          </a:p>
        </p:txBody>
      </p:sp>
      <p:sp>
        <p:nvSpPr>
          <p:cNvPr id="193" name="Segnaposto testo 3"/>
          <p:cNvSpPr>
            <a:spLocks noGrp="1"/>
          </p:cNvSpPr>
          <p:nvPr>
            <p:ph type="body" sz="quarter" idx="23"/>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194" name="Segnaposto testo 6"/>
          <p:cNvSpPr>
            <a:spLocks noGrp="1"/>
          </p:cNvSpPr>
          <p:nvPr>
            <p:ph type="body" sz="quarter" idx="24"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19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Titolo e contenuto + 3 Immagini">
    <p:bg>
      <p:bgPr>
        <a:solidFill>
          <a:srgbClr val="FFFFFF"/>
        </a:solidFill>
        <a:effectLst/>
      </p:bgPr>
    </p:bg>
    <p:spTree>
      <p:nvGrpSpPr>
        <p:cNvPr id="1" name=""/>
        <p:cNvGrpSpPr/>
        <p:nvPr/>
      </p:nvGrpSpPr>
      <p:grpSpPr>
        <a:xfrm>
          <a:off x="0" y="0"/>
          <a:ext cx="0" cy="0"/>
          <a:chOff x="0" y="0"/>
          <a:chExt cx="0" cy="0"/>
        </a:xfrm>
      </p:grpSpPr>
      <p:sp>
        <p:nvSpPr>
          <p:cNvPr id="202"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03"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04" name="Title Text"/>
          <p:cNvSpPr txBox="1">
            <a:spLocks noGrp="1"/>
          </p:cNvSpPr>
          <p:nvPr>
            <p:ph type="title"/>
          </p:nvPr>
        </p:nvSpPr>
        <p:spPr>
          <a:xfrm>
            <a:off x="264115" y="179999"/>
            <a:ext cx="7008814" cy="1325564"/>
          </a:xfrm>
          <a:prstGeom prst="rect">
            <a:avLst/>
          </a:prstGeom>
        </p:spPr>
        <p:txBody>
          <a:bodyPr anchor="t">
            <a:normAutofit/>
          </a:bodyPr>
          <a:lstStyle>
            <a:lvl1pPr>
              <a:defRPr>
                <a:solidFill>
                  <a:schemeClr val="accent1"/>
                </a:solidFill>
              </a:defRPr>
            </a:lvl1pPr>
          </a:lstStyle>
          <a:p>
            <a:r>
              <a:t>Title Text</a:t>
            </a:r>
          </a:p>
        </p:txBody>
      </p:sp>
      <p:sp>
        <p:nvSpPr>
          <p:cNvPr id="205" name="Body Level One…"/>
          <p:cNvSpPr txBox="1">
            <a:spLocks noGrp="1"/>
          </p:cNvSpPr>
          <p:nvPr>
            <p:ph type="body" sz="half" idx="1"/>
          </p:nvPr>
        </p:nvSpPr>
        <p:spPr>
          <a:xfrm>
            <a:off x="263525" y="1800000"/>
            <a:ext cx="7008814"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206" name="Picture Placeholder 2"/>
          <p:cNvSpPr>
            <a:spLocks noGrp="1"/>
          </p:cNvSpPr>
          <p:nvPr>
            <p:ph type="pic" sz="quarter" idx="21"/>
          </p:nvPr>
        </p:nvSpPr>
        <p:spPr>
          <a:xfrm>
            <a:off x="7794556" y="0"/>
            <a:ext cx="3875002" cy="2052000"/>
          </a:xfrm>
          <a:prstGeom prst="rect">
            <a:avLst/>
          </a:prstGeom>
        </p:spPr>
        <p:txBody>
          <a:bodyPr lIns="91439" rIns="91439"/>
          <a:lstStyle/>
          <a:p>
            <a:endParaRPr/>
          </a:p>
        </p:txBody>
      </p:sp>
      <p:sp>
        <p:nvSpPr>
          <p:cNvPr id="207" name="Picture Placeholder 2"/>
          <p:cNvSpPr>
            <a:spLocks noGrp="1"/>
          </p:cNvSpPr>
          <p:nvPr>
            <p:ph type="pic" sz="quarter" idx="22"/>
          </p:nvPr>
        </p:nvSpPr>
        <p:spPr>
          <a:xfrm>
            <a:off x="7794556" y="2123344"/>
            <a:ext cx="3875002" cy="2052000"/>
          </a:xfrm>
          <a:prstGeom prst="rect">
            <a:avLst/>
          </a:prstGeom>
        </p:spPr>
        <p:txBody>
          <a:bodyPr lIns="91439" rIns="91439"/>
          <a:lstStyle/>
          <a:p>
            <a:endParaRPr/>
          </a:p>
        </p:txBody>
      </p:sp>
      <p:sp>
        <p:nvSpPr>
          <p:cNvPr id="208" name="Picture Placeholder 2"/>
          <p:cNvSpPr>
            <a:spLocks noGrp="1"/>
          </p:cNvSpPr>
          <p:nvPr>
            <p:ph type="pic" sz="quarter" idx="23"/>
          </p:nvPr>
        </p:nvSpPr>
        <p:spPr>
          <a:xfrm>
            <a:off x="7794556" y="4246686"/>
            <a:ext cx="3875002" cy="2052001"/>
          </a:xfrm>
          <a:prstGeom prst="rect">
            <a:avLst/>
          </a:prstGeom>
        </p:spPr>
        <p:txBody>
          <a:bodyPr lIns="91439" rIns="91439"/>
          <a:lstStyle/>
          <a:p>
            <a:endParaRPr/>
          </a:p>
        </p:txBody>
      </p:sp>
      <p:sp>
        <p:nvSpPr>
          <p:cNvPr id="209" name="Segnaposto testo 3"/>
          <p:cNvSpPr>
            <a:spLocks noGrp="1"/>
          </p:cNvSpPr>
          <p:nvPr>
            <p:ph type="body" sz="quarter" idx="24"/>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210" name="Segnaposto testo 6"/>
          <p:cNvSpPr>
            <a:spLocks noGrp="1"/>
          </p:cNvSpPr>
          <p:nvPr>
            <p:ph type="body" sz="quarter" idx="25"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1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Titolo e contenuto + 3 Immagini rid">
    <p:bg>
      <p:bgPr>
        <a:solidFill>
          <a:srgbClr val="FFFFFF"/>
        </a:solidFill>
        <a:effectLst/>
      </p:bgPr>
    </p:bg>
    <p:spTree>
      <p:nvGrpSpPr>
        <p:cNvPr id="1" name=""/>
        <p:cNvGrpSpPr/>
        <p:nvPr/>
      </p:nvGrpSpPr>
      <p:grpSpPr>
        <a:xfrm>
          <a:off x="0" y="0"/>
          <a:ext cx="0" cy="0"/>
          <a:chOff x="0" y="0"/>
          <a:chExt cx="0" cy="0"/>
        </a:xfrm>
      </p:grpSpPr>
      <p:sp>
        <p:nvSpPr>
          <p:cNvPr id="218"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19"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20" name="Title Text"/>
          <p:cNvSpPr txBox="1">
            <a:spLocks noGrp="1"/>
          </p:cNvSpPr>
          <p:nvPr>
            <p:ph type="title"/>
          </p:nvPr>
        </p:nvSpPr>
        <p:spPr>
          <a:xfrm>
            <a:off x="264115" y="179999"/>
            <a:ext cx="7008814" cy="1325564"/>
          </a:xfrm>
          <a:prstGeom prst="rect">
            <a:avLst/>
          </a:prstGeom>
        </p:spPr>
        <p:txBody>
          <a:bodyPr anchor="t">
            <a:normAutofit/>
          </a:bodyPr>
          <a:lstStyle>
            <a:lvl1pPr>
              <a:defRPr>
                <a:solidFill>
                  <a:schemeClr val="accent1"/>
                </a:solidFill>
              </a:defRPr>
            </a:lvl1pPr>
          </a:lstStyle>
          <a:p>
            <a:r>
              <a:t>Title Text</a:t>
            </a:r>
          </a:p>
        </p:txBody>
      </p:sp>
      <p:sp>
        <p:nvSpPr>
          <p:cNvPr id="221" name="Body Level One…"/>
          <p:cNvSpPr txBox="1">
            <a:spLocks noGrp="1"/>
          </p:cNvSpPr>
          <p:nvPr>
            <p:ph type="body" sz="half" idx="1"/>
          </p:nvPr>
        </p:nvSpPr>
        <p:spPr>
          <a:xfrm>
            <a:off x="263525" y="1800000"/>
            <a:ext cx="7008814"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222" name="Picture Placeholder 2"/>
          <p:cNvSpPr>
            <a:spLocks noGrp="1"/>
          </p:cNvSpPr>
          <p:nvPr>
            <p:ph type="pic" sz="quarter" idx="21"/>
          </p:nvPr>
        </p:nvSpPr>
        <p:spPr>
          <a:xfrm>
            <a:off x="7865995" y="267493"/>
            <a:ext cx="3444447" cy="1872002"/>
          </a:xfrm>
          <a:prstGeom prst="rect">
            <a:avLst/>
          </a:prstGeom>
        </p:spPr>
        <p:txBody>
          <a:bodyPr lIns="91439" rIns="91439"/>
          <a:lstStyle/>
          <a:p>
            <a:endParaRPr/>
          </a:p>
        </p:txBody>
      </p:sp>
      <p:sp>
        <p:nvSpPr>
          <p:cNvPr id="223" name="Picture Placeholder 2"/>
          <p:cNvSpPr>
            <a:spLocks noGrp="1"/>
          </p:cNvSpPr>
          <p:nvPr>
            <p:ph type="pic" sz="quarter" idx="22"/>
          </p:nvPr>
        </p:nvSpPr>
        <p:spPr>
          <a:xfrm>
            <a:off x="7865995" y="2217983"/>
            <a:ext cx="3444447" cy="1872002"/>
          </a:xfrm>
          <a:prstGeom prst="rect">
            <a:avLst/>
          </a:prstGeom>
        </p:spPr>
        <p:txBody>
          <a:bodyPr lIns="91439" rIns="91439"/>
          <a:lstStyle/>
          <a:p>
            <a:endParaRPr/>
          </a:p>
        </p:txBody>
      </p:sp>
      <p:sp>
        <p:nvSpPr>
          <p:cNvPr id="224" name="Picture Placeholder 2"/>
          <p:cNvSpPr>
            <a:spLocks noGrp="1"/>
          </p:cNvSpPr>
          <p:nvPr>
            <p:ph type="pic" sz="quarter" idx="23"/>
          </p:nvPr>
        </p:nvSpPr>
        <p:spPr>
          <a:xfrm>
            <a:off x="7865995" y="4168473"/>
            <a:ext cx="3444447" cy="1872001"/>
          </a:xfrm>
          <a:prstGeom prst="rect">
            <a:avLst/>
          </a:prstGeom>
        </p:spPr>
        <p:txBody>
          <a:bodyPr lIns="91439" rIns="91439"/>
          <a:lstStyle/>
          <a:p>
            <a:endParaRPr/>
          </a:p>
        </p:txBody>
      </p:sp>
      <p:sp>
        <p:nvSpPr>
          <p:cNvPr id="225" name="Segnaposto testo 3"/>
          <p:cNvSpPr>
            <a:spLocks noGrp="1"/>
          </p:cNvSpPr>
          <p:nvPr>
            <p:ph type="body" sz="quarter" idx="24"/>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226" name="Segnaposto testo 6"/>
          <p:cNvSpPr>
            <a:spLocks noGrp="1"/>
          </p:cNvSpPr>
          <p:nvPr>
            <p:ph type="body" sz="quarter" idx="25"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2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Titolo + 4 Immagini + Contenuti">
    <p:bg>
      <p:bgPr>
        <a:solidFill>
          <a:srgbClr val="FFFFFF"/>
        </a:solidFill>
        <a:effectLst/>
      </p:bgPr>
    </p:bg>
    <p:spTree>
      <p:nvGrpSpPr>
        <p:cNvPr id="1" name=""/>
        <p:cNvGrpSpPr/>
        <p:nvPr/>
      </p:nvGrpSpPr>
      <p:grpSpPr>
        <a:xfrm>
          <a:off x="0" y="0"/>
          <a:ext cx="0" cy="0"/>
          <a:chOff x="0" y="0"/>
          <a:chExt cx="0" cy="0"/>
        </a:xfrm>
      </p:grpSpPr>
      <p:sp>
        <p:nvSpPr>
          <p:cNvPr id="234"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35"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36"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237"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38" name="그림 개체 틀 4"/>
          <p:cNvSpPr>
            <a:spLocks noGrp="1"/>
          </p:cNvSpPr>
          <p:nvPr>
            <p:ph type="pic" sz="quarter" idx="22"/>
          </p:nvPr>
        </p:nvSpPr>
        <p:spPr>
          <a:xfrm>
            <a:off x="270151" y="1006783"/>
            <a:ext cx="2827044" cy="2449897"/>
          </a:xfrm>
          <a:prstGeom prst="rect">
            <a:avLst/>
          </a:prstGeom>
        </p:spPr>
        <p:txBody>
          <a:bodyPr lIns="91439" rIns="91439"/>
          <a:lstStyle/>
          <a:p>
            <a:endParaRPr/>
          </a:p>
        </p:txBody>
      </p:sp>
      <p:sp>
        <p:nvSpPr>
          <p:cNvPr id="239" name="그림 개체 틀 6"/>
          <p:cNvSpPr>
            <a:spLocks noGrp="1"/>
          </p:cNvSpPr>
          <p:nvPr>
            <p:ph type="pic" sz="quarter" idx="23"/>
          </p:nvPr>
        </p:nvSpPr>
        <p:spPr>
          <a:xfrm>
            <a:off x="3211702" y="1006783"/>
            <a:ext cx="2827044" cy="2449897"/>
          </a:xfrm>
          <a:prstGeom prst="rect">
            <a:avLst/>
          </a:prstGeom>
        </p:spPr>
        <p:txBody>
          <a:bodyPr lIns="91439" rIns="91439"/>
          <a:lstStyle/>
          <a:p>
            <a:endParaRPr/>
          </a:p>
        </p:txBody>
      </p:sp>
      <p:sp>
        <p:nvSpPr>
          <p:cNvPr id="240" name="그림 개체 틀 32"/>
          <p:cNvSpPr>
            <a:spLocks noGrp="1"/>
          </p:cNvSpPr>
          <p:nvPr>
            <p:ph type="pic" sz="quarter" idx="24"/>
          </p:nvPr>
        </p:nvSpPr>
        <p:spPr>
          <a:xfrm>
            <a:off x="6153253" y="1006783"/>
            <a:ext cx="2827044" cy="2449897"/>
          </a:xfrm>
          <a:prstGeom prst="rect">
            <a:avLst/>
          </a:prstGeom>
        </p:spPr>
        <p:txBody>
          <a:bodyPr lIns="91439" rIns="91439"/>
          <a:lstStyle/>
          <a:p>
            <a:endParaRPr/>
          </a:p>
        </p:txBody>
      </p:sp>
      <p:sp>
        <p:nvSpPr>
          <p:cNvPr id="241" name="그림 개체 틀 34"/>
          <p:cNvSpPr>
            <a:spLocks noGrp="1"/>
          </p:cNvSpPr>
          <p:nvPr>
            <p:ph type="pic" sz="quarter" idx="25"/>
          </p:nvPr>
        </p:nvSpPr>
        <p:spPr>
          <a:xfrm>
            <a:off x="9094806" y="1006783"/>
            <a:ext cx="2827044" cy="2449897"/>
          </a:xfrm>
          <a:prstGeom prst="rect">
            <a:avLst/>
          </a:prstGeom>
        </p:spPr>
        <p:txBody>
          <a:bodyPr lIns="91439" rIns="91439"/>
          <a:lstStyle/>
          <a:p>
            <a:endParaRPr/>
          </a:p>
        </p:txBody>
      </p:sp>
      <p:sp>
        <p:nvSpPr>
          <p:cNvPr id="242" name="Segnaposto testo 28"/>
          <p:cNvSpPr>
            <a:spLocks noGrp="1"/>
          </p:cNvSpPr>
          <p:nvPr>
            <p:ph type="body" sz="quarter" idx="26"/>
          </p:nvPr>
        </p:nvSpPr>
        <p:spPr>
          <a:xfrm>
            <a:off x="263523" y="3618189"/>
            <a:ext cx="2827045"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243" name="Segnaposto testo 28"/>
          <p:cNvSpPr>
            <a:spLocks noGrp="1"/>
          </p:cNvSpPr>
          <p:nvPr>
            <p:ph type="body" sz="quarter" idx="27"/>
          </p:nvPr>
        </p:nvSpPr>
        <p:spPr>
          <a:xfrm>
            <a:off x="263523" y="4318765"/>
            <a:ext cx="2827045" cy="646539"/>
          </a:xfrm>
          <a:prstGeom prst="rect">
            <a:avLst/>
          </a:prstGeom>
        </p:spPr>
        <p:txBody>
          <a:bodyPr>
            <a:normAutofit/>
          </a:bodyPr>
          <a:lstStyle/>
          <a:p>
            <a:pPr marL="0" indent="0" algn="ctr">
              <a:lnSpc>
                <a:spcPct val="100000"/>
              </a:lnSpc>
              <a:buSzTx/>
              <a:buFontTx/>
              <a:buNone/>
              <a:defRPr sz="1800">
                <a:solidFill>
                  <a:schemeClr val="accent1"/>
                </a:solidFill>
                <a:latin typeface="Poppins Medium"/>
                <a:ea typeface="Poppins Medium"/>
                <a:cs typeface="Poppins Medium"/>
                <a:sym typeface="Poppins Medium"/>
              </a:defRPr>
            </a:pPr>
            <a:endParaRPr/>
          </a:p>
        </p:txBody>
      </p:sp>
      <p:sp>
        <p:nvSpPr>
          <p:cNvPr id="244" name="Segnaposto testo 28"/>
          <p:cNvSpPr>
            <a:spLocks noGrp="1"/>
          </p:cNvSpPr>
          <p:nvPr>
            <p:ph type="body" sz="quarter" idx="28"/>
          </p:nvPr>
        </p:nvSpPr>
        <p:spPr>
          <a:xfrm>
            <a:off x="263523" y="4965303"/>
            <a:ext cx="2827045" cy="1283716"/>
          </a:xfrm>
          <a:prstGeom prst="rect">
            <a:avLst/>
          </a:prstGeom>
        </p:spPr>
        <p:txBody>
          <a:bodyPr>
            <a:normAutofit/>
          </a:bodyPr>
          <a:lstStyle/>
          <a:p>
            <a:pPr marL="0" indent="0" algn="ctr">
              <a:lnSpc>
                <a:spcPct val="100000"/>
              </a:lnSpc>
              <a:buSzTx/>
              <a:buFontTx/>
              <a:buNone/>
              <a:defRPr sz="1800"/>
            </a:pPr>
            <a:endParaRPr/>
          </a:p>
        </p:txBody>
      </p:sp>
      <p:sp>
        <p:nvSpPr>
          <p:cNvPr id="245" name="Segnaposto testo 28"/>
          <p:cNvSpPr>
            <a:spLocks noGrp="1"/>
          </p:cNvSpPr>
          <p:nvPr>
            <p:ph type="body" sz="quarter" idx="29"/>
          </p:nvPr>
        </p:nvSpPr>
        <p:spPr>
          <a:xfrm>
            <a:off x="3211702" y="3618189"/>
            <a:ext cx="2827045"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246" name="Segnaposto testo 28"/>
          <p:cNvSpPr>
            <a:spLocks noGrp="1"/>
          </p:cNvSpPr>
          <p:nvPr>
            <p:ph type="body" sz="quarter" idx="30"/>
          </p:nvPr>
        </p:nvSpPr>
        <p:spPr>
          <a:xfrm>
            <a:off x="3211702" y="4318765"/>
            <a:ext cx="2827045" cy="646539"/>
          </a:xfrm>
          <a:prstGeom prst="rect">
            <a:avLst/>
          </a:prstGeom>
        </p:spPr>
        <p:txBody>
          <a:bodyPr>
            <a:normAutofit/>
          </a:bodyPr>
          <a:lstStyle/>
          <a:p>
            <a:pPr marL="0" indent="0" algn="ctr">
              <a:lnSpc>
                <a:spcPct val="100000"/>
              </a:lnSpc>
              <a:buSzTx/>
              <a:buFontTx/>
              <a:buNone/>
              <a:defRPr sz="1800">
                <a:solidFill>
                  <a:schemeClr val="accent1"/>
                </a:solidFill>
                <a:latin typeface="Poppins Medium"/>
                <a:ea typeface="Poppins Medium"/>
                <a:cs typeface="Poppins Medium"/>
                <a:sym typeface="Poppins Medium"/>
              </a:defRPr>
            </a:pPr>
            <a:endParaRPr/>
          </a:p>
        </p:txBody>
      </p:sp>
      <p:sp>
        <p:nvSpPr>
          <p:cNvPr id="247" name="Segnaposto testo 28"/>
          <p:cNvSpPr>
            <a:spLocks noGrp="1"/>
          </p:cNvSpPr>
          <p:nvPr>
            <p:ph type="body" sz="quarter" idx="31"/>
          </p:nvPr>
        </p:nvSpPr>
        <p:spPr>
          <a:xfrm>
            <a:off x="3211702" y="4965303"/>
            <a:ext cx="2827045" cy="1283716"/>
          </a:xfrm>
          <a:prstGeom prst="rect">
            <a:avLst/>
          </a:prstGeom>
        </p:spPr>
        <p:txBody>
          <a:bodyPr>
            <a:normAutofit/>
          </a:bodyPr>
          <a:lstStyle/>
          <a:p>
            <a:pPr marL="0" indent="0" algn="ctr">
              <a:lnSpc>
                <a:spcPct val="100000"/>
              </a:lnSpc>
              <a:buSzTx/>
              <a:buFontTx/>
              <a:buNone/>
              <a:defRPr sz="1800"/>
            </a:pPr>
            <a:endParaRPr/>
          </a:p>
        </p:txBody>
      </p:sp>
      <p:sp>
        <p:nvSpPr>
          <p:cNvPr id="248" name="Segnaposto testo 28"/>
          <p:cNvSpPr>
            <a:spLocks noGrp="1"/>
          </p:cNvSpPr>
          <p:nvPr>
            <p:ph type="body" sz="quarter" idx="32"/>
          </p:nvPr>
        </p:nvSpPr>
        <p:spPr>
          <a:xfrm>
            <a:off x="9094806" y="3618189"/>
            <a:ext cx="2827044"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249" name="Segnaposto testo 28"/>
          <p:cNvSpPr>
            <a:spLocks noGrp="1"/>
          </p:cNvSpPr>
          <p:nvPr>
            <p:ph type="body" sz="quarter" idx="33"/>
          </p:nvPr>
        </p:nvSpPr>
        <p:spPr>
          <a:xfrm>
            <a:off x="9094806" y="4318765"/>
            <a:ext cx="2827044" cy="646539"/>
          </a:xfrm>
          <a:prstGeom prst="rect">
            <a:avLst/>
          </a:prstGeom>
        </p:spPr>
        <p:txBody>
          <a:bodyPr>
            <a:normAutofit/>
          </a:bodyPr>
          <a:lstStyle/>
          <a:p>
            <a:pPr marL="0" indent="0" algn="ctr">
              <a:lnSpc>
                <a:spcPct val="100000"/>
              </a:lnSpc>
              <a:buSzTx/>
              <a:buFontTx/>
              <a:buNone/>
              <a:defRPr sz="1800">
                <a:solidFill>
                  <a:schemeClr val="accent1"/>
                </a:solidFill>
                <a:latin typeface="Poppins Medium"/>
                <a:ea typeface="Poppins Medium"/>
                <a:cs typeface="Poppins Medium"/>
                <a:sym typeface="Poppins Medium"/>
              </a:defRPr>
            </a:pPr>
            <a:endParaRPr/>
          </a:p>
        </p:txBody>
      </p:sp>
      <p:sp>
        <p:nvSpPr>
          <p:cNvPr id="250" name="Segnaposto testo 28"/>
          <p:cNvSpPr>
            <a:spLocks noGrp="1"/>
          </p:cNvSpPr>
          <p:nvPr>
            <p:ph type="body" sz="quarter" idx="34"/>
          </p:nvPr>
        </p:nvSpPr>
        <p:spPr>
          <a:xfrm>
            <a:off x="9094806" y="4965303"/>
            <a:ext cx="2827044" cy="1283716"/>
          </a:xfrm>
          <a:prstGeom prst="rect">
            <a:avLst/>
          </a:prstGeom>
        </p:spPr>
        <p:txBody>
          <a:bodyPr>
            <a:normAutofit/>
          </a:bodyPr>
          <a:lstStyle/>
          <a:p>
            <a:pPr marL="0" indent="0" algn="ctr">
              <a:lnSpc>
                <a:spcPct val="100000"/>
              </a:lnSpc>
              <a:buSzTx/>
              <a:buFontTx/>
              <a:buNone/>
              <a:defRPr sz="1800"/>
            </a:pPr>
            <a:endParaRPr/>
          </a:p>
        </p:txBody>
      </p:sp>
      <p:sp>
        <p:nvSpPr>
          <p:cNvPr id="251" name="Segnaposto testo 28"/>
          <p:cNvSpPr>
            <a:spLocks noGrp="1"/>
          </p:cNvSpPr>
          <p:nvPr>
            <p:ph type="body" sz="quarter" idx="35"/>
          </p:nvPr>
        </p:nvSpPr>
        <p:spPr>
          <a:xfrm>
            <a:off x="6159882" y="3618189"/>
            <a:ext cx="2827044"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252" name="Segnaposto testo 28"/>
          <p:cNvSpPr>
            <a:spLocks noGrp="1"/>
          </p:cNvSpPr>
          <p:nvPr>
            <p:ph type="body" sz="quarter" idx="36"/>
          </p:nvPr>
        </p:nvSpPr>
        <p:spPr>
          <a:xfrm>
            <a:off x="6159882" y="4318765"/>
            <a:ext cx="2827044" cy="646539"/>
          </a:xfrm>
          <a:prstGeom prst="rect">
            <a:avLst/>
          </a:prstGeom>
        </p:spPr>
        <p:txBody>
          <a:bodyPr>
            <a:normAutofit/>
          </a:bodyPr>
          <a:lstStyle/>
          <a:p>
            <a:pPr marL="0" indent="0" algn="ctr">
              <a:lnSpc>
                <a:spcPct val="100000"/>
              </a:lnSpc>
              <a:buSzTx/>
              <a:buFontTx/>
              <a:buNone/>
              <a:defRPr sz="1800">
                <a:solidFill>
                  <a:schemeClr val="accent1"/>
                </a:solidFill>
                <a:latin typeface="Poppins Medium"/>
                <a:ea typeface="Poppins Medium"/>
                <a:cs typeface="Poppins Medium"/>
                <a:sym typeface="Poppins Medium"/>
              </a:defRPr>
            </a:pPr>
            <a:endParaRPr/>
          </a:p>
        </p:txBody>
      </p:sp>
      <p:sp>
        <p:nvSpPr>
          <p:cNvPr id="253" name="Segnaposto testo 28"/>
          <p:cNvSpPr>
            <a:spLocks noGrp="1"/>
          </p:cNvSpPr>
          <p:nvPr>
            <p:ph type="body" sz="quarter" idx="37"/>
          </p:nvPr>
        </p:nvSpPr>
        <p:spPr>
          <a:xfrm>
            <a:off x="6159882" y="4965303"/>
            <a:ext cx="2827044" cy="1283716"/>
          </a:xfrm>
          <a:prstGeom prst="rect">
            <a:avLst/>
          </a:prstGeom>
        </p:spPr>
        <p:txBody>
          <a:bodyPr>
            <a:normAutofit/>
          </a:bodyPr>
          <a:lstStyle/>
          <a:p>
            <a:pPr marL="0" indent="0" algn="ctr">
              <a:lnSpc>
                <a:spcPct val="100000"/>
              </a:lnSpc>
              <a:buSzTx/>
              <a:buFontTx/>
              <a:buNone/>
              <a:defRPr sz="1800"/>
            </a:pPr>
            <a:endParaRPr/>
          </a:p>
        </p:txBody>
      </p:sp>
      <p:sp>
        <p:nvSpPr>
          <p:cNvPr id="254" name="Title Text"/>
          <p:cNvSpPr txBox="1">
            <a:spLocks noGrp="1"/>
          </p:cNvSpPr>
          <p:nvPr>
            <p:ph type="title"/>
          </p:nvPr>
        </p:nvSpPr>
        <p:spPr>
          <a:xfrm>
            <a:off x="432389" y="179999"/>
            <a:ext cx="11340002" cy="1325564"/>
          </a:xfrm>
          <a:prstGeom prst="rect">
            <a:avLst/>
          </a:prstGeom>
        </p:spPr>
        <p:txBody>
          <a:bodyPr anchor="t">
            <a:normAutofit/>
          </a:bodyPr>
          <a:lstStyle>
            <a:lvl1pPr algn="ctr">
              <a:defRPr>
                <a:solidFill>
                  <a:schemeClr val="accent1"/>
                </a:solidFill>
              </a:defRPr>
            </a:lvl1pPr>
          </a:lstStyle>
          <a:p>
            <a:r>
              <a:t>Title Text</a:t>
            </a:r>
          </a:p>
        </p:txBody>
      </p:sp>
      <p:sp>
        <p:nvSpPr>
          <p:cNvPr id="25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LU Chiusura">
    <p:spTree>
      <p:nvGrpSpPr>
        <p:cNvPr id="1" name=""/>
        <p:cNvGrpSpPr/>
        <p:nvPr/>
      </p:nvGrpSpPr>
      <p:grpSpPr>
        <a:xfrm>
          <a:off x="0" y="0"/>
          <a:ext cx="0" cy="0"/>
          <a:chOff x="0" y="0"/>
          <a:chExt cx="0" cy="0"/>
        </a:xfrm>
      </p:grpSpPr>
      <p:sp>
        <p:nvSpPr>
          <p:cNvPr id="2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Solo Titolo">
    <p:bg>
      <p:bgPr>
        <a:solidFill>
          <a:srgbClr val="FFFFFF"/>
        </a:solidFill>
        <a:effectLst/>
      </p:bgPr>
    </p:bg>
    <p:spTree>
      <p:nvGrpSpPr>
        <p:cNvPr id="1" name=""/>
        <p:cNvGrpSpPr/>
        <p:nvPr/>
      </p:nvGrpSpPr>
      <p:grpSpPr>
        <a:xfrm>
          <a:off x="0" y="0"/>
          <a:ext cx="0" cy="0"/>
          <a:chOff x="0" y="0"/>
          <a:chExt cx="0" cy="0"/>
        </a:xfrm>
      </p:grpSpPr>
      <p:sp>
        <p:nvSpPr>
          <p:cNvPr id="262"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63"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64" name="Title Text"/>
          <p:cNvSpPr txBox="1">
            <a:spLocks noGrp="1"/>
          </p:cNvSpPr>
          <p:nvPr>
            <p:ph type="title"/>
          </p:nvPr>
        </p:nvSpPr>
        <p:spPr>
          <a:xfrm>
            <a:off x="432389" y="179999"/>
            <a:ext cx="11340002" cy="1325564"/>
          </a:xfrm>
          <a:prstGeom prst="rect">
            <a:avLst/>
          </a:prstGeom>
        </p:spPr>
        <p:txBody>
          <a:bodyPr anchor="t">
            <a:normAutofit/>
          </a:bodyPr>
          <a:lstStyle>
            <a:lvl1pPr algn="ctr">
              <a:defRPr>
                <a:solidFill>
                  <a:schemeClr val="accent1"/>
                </a:solidFill>
              </a:defRPr>
            </a:lvl1pPr>
          </a:lstStyle>
          <a:p>
            <a:r>
              <a:t>Title Text</a:t>
            </a:r>
          </a:p>
        </p:txBody>
      </p:sp>
      <p:sp>
        <p:nvSpPr>
          <p:cNvPr id="265"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266"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6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Titolo + Contenuto + 1 Immagine">
    <p:bg>
      <p:bgPr>
        <a:solidFill>
          <a:srgbClr val="FFFFFF"/>
        </a:solidFill>
        <a:effectLst/>
      </p:bgPr>
    </p:bg>
    <p:spTree>
      <p:nvGrpSpPr>
        <p:cNvPr id="1" name=""/>
        <p:cNvGrpSpPr/>
        <p:nvPr/>
      </p:nvGrpSpPr>
      <p:grpSpPr>
        <a:xfrm>
          <a:off x="0" y="0"/>
          <a:ext cx="0" cy="0"/>
          <a:chOff x="0" y="0"/>
          <a:chExt cx="0" cy="0"/>
        </a:xfrm>
      </p:grpSpPr>
      <p:sp>
        <p:nvSpPr>
          <p:cNvPr id="274"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75"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76" name="Title Text"/>
          <p:cNvSpPr txBox="1">
            <a:spLocks noGrp="1"/>
          </p:cNvSpPr>
          <p:nvPr>
            <p:ph type="title"/>
          </p:nvPr>
        </p:nvSpPr>
        <p:spPr>
          <a:xfrm>
            <a:off x="432389" y="179999"/>
            <a:ext cx="11340002" cy="1325564"/>
          </a:xfrm>
          <a:prstGeom prst="rect">
            <a:avLst/>
          </a:prstGeom>
        </p:spPr>
        <p:txBody>
          <a:bodyPr anchor="t">
            <a:normAutofit/>
          </a:bodyPr>
          <a:lstStyle>
            <a:lvl1pPr algn="ctr">
              <a:defRPr>
                <a:solidFill>
                  <a:schemeClr val="accent1"/>
                </a:solidFill>
              </a:defRPr>
            </a:lvl1pPr>
          </a:lstStyle>
          <a:p>
            <a:r>
              <a:t>Title Text</a:t>
            </a:r>
          </a:p>
        </p:txBody>
      </p:sp>
      <p:sp>
        <p:nvSpPr>
          <p:cNvPr id="277"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278"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79" name="Picture Placeholder 12"/>
          <p:cNvSpPr>
            <a:spLocks noGrp="1"/>
          </p:cNvSpPr>
          <p:nvPr>
            <p:ph type="pic" sz="half" idx="22"/>
          </p:nvPr>
        </p:nvSpPr>
        <p:spPr>
          <a:xfrm>
            <a:off x="6221898" y="1800000"/>
            <a:ext cx="5706579" cy="4356001"/>
          </a:xfrm>
          <a:prstGeom prst="rect">
            <a:avLst/>
          </a:prstGeom>
        </p:spPr>
        <p:txBody>
          <a:bodyPr lIns="91439" rIns="91439"/>
          <a:lstStyle/>
          <a:p>
            <a:endParaRPr/>
          </a:p>
        </p:txBody>
      </p:sp>
      <p:sp>
        <p:nvSpPr>
          <p:cNvPr id="280" name="Segnaposto testo 5"/>
          <p:cNvSpPr>
            <a:spLocks noGrp="1"/>
          </p:cNvSpPr>
          <p:nvPr>
            <p:ph type="body" sz="half" idx="23"/>
          </p:nvPr>
        </p:nvSpPr>
        <p:spPr>
          <a:xfrm>
            <a:off x="263525" y="1800000"/>
            <a:ext cx="5832475" cy="4356001"/>
          </a:xfrm>
          <a:prstGeom prst="rect">
            <a:avLst/>
          </a:prstGeom>
        </p:spPr>
        <p:txBody>
          <a:bodyPr>
            <a:normAutofit/>
          </a:bodyPr>
          <a:lstStyle/>
          <a:p>
            <a:pPr marL="0" indent="0">
              <a:lnSpc>
                <a:spcPct val="100000"/>
              </a:lnSpc>
              <a:buSzTx/>
              <a:buFontTx/>
              <a:buNone/>
            </a:pPr>
            <a:endParaRPr/>
          </a:p>
        </p:txBody>
      </p:sp>
      <p:sp>
        <p:nvSpPr>
          <p:cNvPr id="28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Titolo + 1 Immagine">
    <p:bg>
      <p:bgPr>
        <a:solidFill>
          <a:srgbClr val="FFFFFF"/>
        </a:solidFill>
        <a:effectLst/>
      </p:bgPr>
    </p:bg>
    <p:spTree>
      <p:nvGrpSpPr>
        <p:cNvPr id="1" name=""/>
        <p:cNvGrpSpPr/>
        <p:nvPr/>
      </p:nvGrpSpPr>
      <p:grpSpPr>
        <a:xfrm>
          <a:off x="0" y="0"/>
          <a:ext cx="0" cy="0"/>
          <a:chOff x="0" y="0"/>
          <a:chExt cx="0" cy="0"/>
        </a:xfrm>
      </p:grpSpPr>
      <p:sp>
        <p:nvSpPr>
          <p:cNvPr id="288"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289"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290" name="Title Text"/>
          <p:cNvSpPr txBox="1">
            <a:spLocks noGrp="1"/>
          </p:cNvSpPr>
          <p:nvPr>
            <p:ph type="title"/>
          </p:nvPr>
        </p:nvSpPr>
        <p:spPr>
          <a:xfrm>
            <a:off x="432389" y="179999"/>
            <a:ext cx="11340002" cy="1325564"/>
          </a:xfrm>
          <a:prstGeom prst="rect">
            <a:avLst/>
          </a:prstGeom>
        </p:spPr>
        <p:txBody>
          <a:bodyPr anchor="t">
            <a:normAutofit/>
          </a:bodyPr>
          <a:lstStyle>
            <a:lvl1pPr algn="ctr">
              <a:defRPr>
                <a:solidFill>
                  <a:schemeClr val="accent1"/>
                </a:solidFill>
              </a:defRPr>
            </a:lvl1pPr>
          </a:lstStyle>
          <a:p>
            <a:r>
              <a:t>Title Text</a:t>
            </a:r>
          </a:p>
        </p:txBody>
      </p:sp>
      <p:sp>
        <p:nvSpPr>
          <p:cNvPr id="291" name="Picture Placeholder 12"/>
          <p:cNvSpPr>
            <a:spLocks noGrp="1"/>
          </p:cNvSpPr>
          <p:nvPr>
            <p:ph type="pic" idx="21"/>
          </p:nvPr>
        </p:nvSpPr>
        <p:spPr>
          <a:xfrm>
            <a:off x="1021442" y="1708873"/>
            <a:ext cx="10161897" cy="4451296"/>
          </a:xfrm>
          <a:prstGeom prst="rect">
            <a:avLst/>
          </a:prstGeom>
        </p:spPr>
        <p:txBody>
          <a:bodyPr lIns="91439" rIns="91439"/>
          <a:lstStyle/>
          <a:p>
            <a:endParaRPr/>
          </a:p>
        </p:txBody>
      </p:sp>
      <p:sp>
        <p:nvSpPr>
          <p:cNvPr id="292"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293"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29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Titolo + 2 Immagini">
    <p:bg>
      <p:bgPr>
        <a:solidFill>
          <a:srgbClr val="FFFFFF"/>
        </a:solidFill>
        <a:effectLst/>
      </p:bgPr>
    </p:bg>
    <p:spTree>
      <p:nvGrpSpPr>
        <p:cNvPr id="1" name=""/>
        <p:cNvGrpSpPr/>
        <p:nvPr/>
      </p:nvGrpSpPr>
      <p:grpSpPr>
        <a:xfrm>
          <a:off x="0" y="0"/>
          <a:ext cx="0" cy="0"/>
          <a:chOff x="0" y="0"/>
          <a:chExt cx="0" cy="0"/>
        </a:xfrm>
      </p:grpSpPr>
      <p:sp>
        <p:nvSpPr>
          <p:cNvPr id="301"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02"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03" name="Title Text"/>
          <p:cNvSpPr txBox="1">
            <a:spLocks noGrp="1"/>
          </p:cNvSpPr>
          <p:nvPr>
            <p:ph type="title"/>
          </p:nvPr>
        </p:nvSpPr>
        <p:spPr>
          <a:xfrm>
            <a:off x="432389" y="179999"/>
            <a:ext cx="11340002" cy="1325564"/>
          </a:xfrm>
          <a:prstGeom prst="rect">
            <a:avLst/>
          </a:prstGeom>
        </p:spPr>
        <p:txBody>
          <a:bodyPr anchor="t">
            <a:normAutofit/>
          </a:bodyPr>
          <a:lstStyle>
            <a:lvl1pPr algn="ctr">
              <a:defRPr>
                <a:solidFill>
                  <a:schemeClr val="accent1"/>
                </a:solidFill>
              </a:defRPr>
            </a:lvl1pPr>
          </a:lstStyle>
          <a:p>
            <a:r>
              <a:t>Title Text</a:t>
            </a:r>
          </a:p>
        </p:txBody>
      </p:sp>
      <p:sp>
        <p:nvSpPr>
          <p:cNvPr id="304"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305"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06" name="Picture Placeholder 12"/>
          <p:cNvSpPr>
            <a:spLocks noGrp="1"/>
          </p:cNvSpPr>
          <p:nvPr>
            <p:ph type="pic" sz="half" idx="22"/>
          </p:nvPr>
        </p:nvSpPr>
        <p:spPr>
          <a:xfrm>
            <a:off x="262799" y="1708873"/>
            <a:ext cx="5706580" cy="4447127"/>
          </a:xfrm>
          <a:prstGeom prst="rect">
            <a:avLst/>
          </a:prstGeom>
        </p:spPr>
        <p:txBody>
          <a:bodyPr lIns="91439" rIns="91439"/>
          <a:lstStyle/>
          <a:p>
            <a:endParaRPr/>
          </a:p>
        </p:txBody>
      </p:sp>
      <p:sp>
        <p:nvSpPr>
          <p:cNvPr id="307" name="Picture Placeholder 12"/>
          <p:cNvSpPr>
            <a:spLocks noGrp="1"/>
          </p:cNvSpPr>
          <p:nvPr>
            <p:ph type="pic" sz="half" idx="23"/>
          </p:nvPr>
        </p:nvSpPr>
        <p:spPr>
          <a:xfrm>
            <a:off x="6220800" y="1708873"/>
            <a:ext cx="5706579" cy="4447127"/>
          </a:xfrm>
          <a:prstGeom prst="rect">
            <a:avLst/>
          </a:prstGeom>
        </p:spPr>
        <p:txBody>
          <a:bodyPr lIns="91439" rIns="91439"/>
          <a:lstStyle/>
          <a:p>
            <a:endParaRPr/>
          </a:p>
        </p:txBody>
      </p:sp>
      <p:sp>
        <p:nvSpPr>
          <p:cNvPr id="30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Solo immagine">
    <p:bg>
      <p:bgPr>
        <a:solidFill>
          <a:srgbClr val="FFFFFF"/>
        </a:solidFill>
        <a:effectLst/>
      </p:bgPr>
    </p:bg>
    <p:spTree>
      <p:nvGrpSpPr>
        <p:cNvPr id="1" name=""/>
        <p:cNvGrpSpPr/>
        <p:nvPr/>
      </p:nvGrpSpPr>
      <p:grpSpPr>
        <a:xfrm>
          <a:off x="0" y="0"/>
          <a:ext cx="0" cy="0"/>
          <a:chOff x="0" y="0"/>
          <a:chExt cx="0" cy="0"/>
        </a:xfrm>
      </p:grpSpPr>
      <p:sp>
        <p:nvSpPr>
          <p:cNvPr id="315"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16"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17" name="그림 개체 틀 5"/>
          <p:cNvSpPr>
            <a:spLocks noGrp="1"/>
          </p:cNvSpPr>
          <p:nvPr>
            <p:ph type="pic" idx="21"/>
          </p:nvPr>
        </p:nvSpPr>
        <p:spPr>
          <a:xfrm>
            <a:off x="0" y="0"/>
            <a:ext cx="12192000" cy="6314400"/>
          </a:xfrm>
          <a:prstGeom prst="rect">
            <a:avLst/>
          </a:prstGeom>
        </p:spPr>
        <p:txBody>
          <a:bodyPr lIns="91439" rIns="91439"/>
          <a:lstStyle/>
          <a:p>
            <a:endParaRPr/>
          </a:p>
        </p:txBody>
      </p:sp>
      <p:sp>
        <p:nvSpPr>
          <p:cNvPr id="318"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319"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2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Vuota">
    <p:bg>
      <p:bgPr>
        <a:solidFill>
          <a:srgbClr val="FFFFFF"/>
        </a:solidFill>
        <a:effectLst/>
      </p:bgPr>
    </p:bg>
    <p:spTree>
      <p:nvGrpSpPr>
        <p:cNvPr id="1" name=""/>
        <p:cNvGrpSpPr/>
        <p:nvPr/>
      </p:nvGrpSpPr>
      <p:grpSpPr>
        <a:xfrm>
          <a:off x="0" y="0"/>
          <a:ext cx="0" cy="0"/>
          <a:chOff x="0" y="0"/>
          <a:chExt cx="0" cy="0"/>
        </a:xfrm>
      </p:grpSpPr>
      <p:sp>
        <p:nvSpPr>
          <p:cNvPr id="327"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28"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29"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330"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3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Titolo e contenuto">
    <p:bg>
      <p:bgPr>
        <a:solidFill>
          <a:srgbClr val="FFFFFF"/>
        </a:solidFill>
        <a:effectLst/>
      </p:bgPr>
    </p:bg>
    <p:spTree>
      <p:nvGrpSpPr>
        <p:cNvPr id="1" name=""/>
        <p:cNvGrpSpPr/>
        <p:nvPr/>
      </p:nvGrpSpPr>
      <p:grpSpPr>
        <a:xfrm>
          <a:off x="0" y="0"/>
          <a:ext cx="0" cy="0"/>
          <a:chOff x="0" y="0"/>
          <a:chExt cx="0" cy="0"/>
        </a:xfrm>
      </p:grpSpPr>
      <p:sp>
        <p:nvSpPr>
          <p:cNvPr id="338"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39"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40" name="Title Text"/>
          <p:cNvSpPr txBox="1">
            <a:spLocks noGrp="1"/>
          </p:cNvSpPr>
          <p:nvPr>
            <p:ph type="title"/>
          </p:nvPr>
        </p:nvSpPr>
        <p:spPr>
          <a:xfrm>
            <a:off x="264115" y="179999"/>
            <a:ext cx="11676551" cy="1325564"/>
          </a:xfrm>
          <a:prstGeom prst="rect">
            <a:avLst/>
          </a:prstGeom>
        </p:spPr>
        <p:txBody>
          <a:bodyPr anchor="t">
            <a:normAutofit/>
          </a:bodyPr>
          <a:lstStyle>
            <a:lvl1pPr algn="ctr">
              <a:defRPr sz="4000">
                <a:solidFill>
                  <a:srgbClr val="006BB6"/>
                </a:solidFill>
              </a:defRPr>
            </a:lvl1pPr>
          </a:lstStyle>
          <a:p>
            <a:r>
              <a:t>Title Text</a:t>
            </a:r>
          </a:p>
        </p:txBody>
      </p:sp>
      <p:sp>
        <p:nvSpPr>
          <p:cNvPr id="341" name="Body Level One…"/>
          <p:cNvSpPr txBox="1">
            <a:spLocks noGrp="1"/>
          </p:cNvSpPr>
          <p:nvPr>
            <p:ph type="body" idx="1"/>
          </p:nvPr>
        </p:nvSpPr>
        <p:spPr>
          <a:xfrm>
            <a:off x="263525" y="1800000"/>
            <a:ext cx="11676551"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342" name="Segnaposto testo 3"/>
          <p:cNvSpPr>
            <a:spLocks noGrp="1"/>
          </p:cNvSpPr>
          <p:nvPr>
            <p:ph type="body" sz="quarter" idx="21"/>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343"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4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name="Titolo e contenuto + 1 Immagine">
    <p:bg>
      <p:bgPr>
        <a:solidFill>
          <a:srgbClr val="FFFFFF"/>
        </a:solidFill>
        <a:effectLst/>
      </p:bgPr>
    </p:bg>
    <p:spTree>
      <p:nvGrpSpPr>
        <p:cNvPr id="1" name=""/>
        <p:cNvGrpSpPr/>
        <p:nvPr/>
      </p:nvGrpSpPr>
      <p:grpSpPr>
        <a:xfrm>
          <a:off x="0" y="0"/>
          <a:ext cx="0" cy="0"/>
          <a:chOff x="0" y="0"/>
          <a:chExt cx="0" cy="0"/>
        </a:xfrm>
      </p:grpSpPr>
      <p:sp>
        <p:nvSpPr>
          <p:cNvPr id="351"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52"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53" name="Title Text"/>
          <p:cNvSpPr txBox="1">
            <a:spLocks noGrp="1"/>
          </p:cNvSpPr>
          <p:nvPr>
            <p:ph type="title"/>
          </p:nvPr>
        </p:nvSpPr>
        <p:spPr>
          <a:xfrm>
            <a:off x="264115" y="179999"/>
            <a:ext cx="6108701" cy="1325564"/>
          </a:xfrm>
          <a:prstGeom prst="rect">
            <a:avLst/>
          </a:prstGeom>
        </p:spPr>
        <p:txBody>
          <a:bodyPr anchor="t">
            <a:normAutofit/>
          </a:bodyPr>
          <a:lstStyle>
            <a:lvl1pPr>
              <a:defRPr sz="4000">
                <a:solidFill>
                  <a:srgbClr val="006BB6"/>
                </a:solidFill>
              </a:defRPr>
            </a:lvl1pPr>
          </a:lstStyle>
          <a:p>
            <a:r>
              <a:t>Title Text</a:t>
            </a:r>
          </a:p>
        </p:txBody>
      </p:sp>
      <p:sp>
        <p:nvSpPr>
          <p:cNvPr id="354" name="Body Level One…"/>
          <p:cNvSpPr txBox="1">
            <a:spLocks noGrp="1"/>
          </p:cNvSpPr>
          <p:nvPr>
            <p:ph type="body" sz="half" idx="1"/>
          </p:nvPr>
        </p:nvSpPr>
        <p:spPr>
          <a:xfrm>
            <a:off x="263525" y="1800000"/>
            <a:ext cx="6108700"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355" name="Picture Placeholder 2"/>
          <p:cNvSpPr>
            <a:spLocks noGrp="1"/>
          </p:cNvSpPr>
          <p:nvPr>
            <p:ph type="pic" idx="21"/>
          </p:nvPr>
        </p:nvSpPr>
        <p:spPr>
          <a:xfrm>
            <a:off x="6586538" y="0"/>
            <a:ext cx="5605463" cy="6314400"/>
          </a:xfrm>
          <a:prstGeom prst="rect">
            <a:avLst/>
          </a:prstGeom>
        </p:spPr>
        <p:txBody>
          <a:bodyPr lIns="91439" rIns="91439"/>
          <a:lstStyle/>
          <a:p>
            <a:endParaRPr/>
          </a:p>
        </p:txBody>
      </p:sp>
      <p:sp>
        <p:nvSpPr>
          <p:cNvPr id="356"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357"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5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name="Titolo e contenuto + 1 Immagine rid">
    <p:bg>
      <p:bgPr>
        <a:solidFill>
          <a:srgbClr val="FFFFFF"/>
        </a:solidFill>
        <a:effectLst/>
      </p:bgPr>
    </p:bg>
    <p:spTree>
      <p:nvGrpSpPr>
        <p:cNvPr id="1" name=""/>
        <p:cNvGrpSpPr/>
        <p:nvPr/>
      </p:nvGrpSpPr>
      <p:grpSpPr>
        <a:xfrm>
          <a:off x="0" y="0"/>
          <a:ext cx="0" cy="0"/>
          <a:chOff x="0" y="0"/>
          <a:chExt cx="0" cy="0"/>
        </a:xfrm>
      </p:grpSpPr>
      <p:sp>
        <p:nvSpPr>
          <p:cNvPr id="365"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66"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67" name="Title Text"/>
          <p:cNvSpPr txBox="1">
            <a:spLocks noGrp="1"/>
          </p:cNvSpPr>
          <p:nvPr>
            <p:ph type="title"/>
          </p:nvPr>
        </p:nvSpPr>
        <p:spPr>
          <a:xfrm>
            <a:off x="264115" y="179999"/>
            <a:ext cx="6108701" cy="1325564"/>
          </a:xfrm>
          <a:prstGeom prst="rect">
            <a:avLst/>
          </a:prstGeom>
        </p:spPr>
        <p:txBody>
          <a:bodyPr anchor="t">
            <a:normAutofit/>
          </a:bodyPr>
          <a:lstStyle>
            <a:lvl1pPr>
              <a:defRPr sz="4000">
                <a:solidFill>
                  <a:srgbClr val="006BB6"/>
                </a:solidFill>
              </a:defRPr>
            </a:lvl1pPr>
          </a:lstStyle>
          <a:p>
            <a:r>
              <a:t>Title Text</a:t>
            </a:r>
          </a:p>
        </p:txBody>
      </p:sp>
      <p:sp>
        <p:nvSpPr>
          <p:cNvPr id="368" name="Body Level One…"/>
          <p:cNvSpPr txBox="1">
            <a:spLocks noGrp="1"/>
          </p:cNvSpPr>
          <p:nvPr>
            <p:ph type="body" sz="half" idx="1"/>
          </p:nvPr>
        </p:nvSpPr>
        <p:spPr>
          <a:xfrm>
            <a:off x="263525" y="1800000"/>
            <a:ext cx="6108700"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369" name="Picture Placeholder 2"/>
          <p:cNvSpPr>
            <a:spLocks noGrp="1"/>
          </p:cNvSpPr>
          <p:nvPr>
            <p:ph type="pic" sz="half" idx="21"/>
          </p:nvPr>
        </p:nvSpPr>
        <p:spPr>
          <a:xfrm>
            <a:off x="6586538" y="267495"/>
            <a:ext cx="5341938" cy="5778001"/>
          </a:xfrm>
          <a:prstGeom prst="rect">
            <a:avLst/>
          </a:prstGeom>
        </p:spPr>
        <p:txBody>
          <a:bodyPr lIns="91439" rIns="91439"/>
          <a:lstStyle/>
          <a:p>
            <a:endParaRPr/>
          </a:p>
        </p:txBody>
      </p:sp>
      <p:sp>
        <p:nvSpPr>
          <p:cNvPr id="370"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371"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7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p:bg>
      <p:bgPr>
        <a:solidFill>
          <a:srgbClr val="FFFFFF"/>
        </a:solidFill>
        <a:effectLst/>
      </p:bgPr>
    </p:bg>
    <p:spTree>
      <p:nvGrpSpPr>
        <p:cNvPr id="1" name=""/>
        <p:cNvGrpSpPr/>
        <p:nvPr/>
      </p:nvGrpSpPr>
      <p:grpSpPr>
        <a:xfrm>
          <a:off x="0" y="0"/>
          <a:ext cx="0" cy="0"/>
          <a:chOff x="0" y="0"/>
          <a:chExt cx="0" cy="0"/>
        </a:xfrm>
      </p:grpSpPr>
      <p:sp>
        <p:nvSpPr>
          <p:cNvPr id="379"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80"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81" name="Title Text"/>
          <p:cNvSpPr txBox="1">
            <a:spLocks noGrp="1"/>
          </p:cNvSpPr>
          <p:nvPr>
            <p:ph type="title"/>
          </p:nvPr>
        </p:nvSpPr>
        <p:spPr>
          <a:xfrm>
            <a:off x="264115" y="179999"/>
            <a:ext cx="4765676" cy="1325564"/>
          </a:xfrm>
          <a:prstGeom prst="rect">
            <a:avLst/>
          </a:prstGeom>
        </p:spPr>
        <p:txBody>
          <a:bodyPr anchor="t">
            <a:normAutofit/>
          </a:bodyPr>
          <a:lstStyle>
            <a:lvl1pPr>
              <a:defRPr sz="4000">
                <a:solidFill>
                  <a:srgbClr val="006BB6"/>
                </a:solidFill>
              </a:defRPr>
            </a:lvl1pPr>
          </a:lstStyle>
          <a:p>
            <a:r>
              <a:t>Title Text</a:t>
            </a:r>
          </a:p>
        </p:txBody>
      </p:sp>
      <p:sp>
        <p:nvSpPr>
          <p:cNvPr id="382" name="Body Level One…"/>
          <p:cNvSpPr txBox="1">
            <a:spLocks noGrp="1"/>
          </p:cNvSpPr>
          <p:nvPr>
            <p:ph type="body" sz="half" idx="1"/>
          </p:nvPr>
        </p:nvSpPr>
        <p:spPr>
          <a:xfrm>
            <a:off x="263525" y="1800000"/>
            <a:ext cx="4765675"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383" name="Picture Placeholder 8"/>
          <p:cNvSpPr>
            <a:spLocks noGrp="1"/>
          </p:cNvSpPr>
          <p:nvPr>
            <p:ph type="pic" idx="21"/>
          </p:nvPr>
        </p:nvSpPr>
        <p:spPr>
          <a:xfrm>
            <a:off x="5231903" y="-1"/>
            <a:ext cx="6960097" cy="6314402"/>
          </a:xfrm>
          <a:prstGeom prst="rect">
            <a:avLst/>
          </a:prstGeom>
        </p:spPr>
        <p:txBody>
          <a:bodyPr lIns="91439" rIns="91439"/>
          <a:lstStyle/>
          <a:p>
            <a:endParaRPr/>
          </a:p>
        </p:txBody>
      </p:sp>
      <p:sp>
        <p:nvSpPr>
          <p:cNvPr id="384"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385"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38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IMMAGINE Apertura">
    <p:bg>
      <p:bgPr>
        <a:solidFill>
          <a:srgbClr val="FFFFFF"/>
        </a:solidFill>
        <a:effectLst/>
      </p:bgPr>
    </p:bg>
    <p:spTree>
      <p:nvGrpSpPr>
        <p:cNvPr id="1" name=""/>
        <p:cNvGrpSpPr/>
        <p:nvPr/>
      </p:nvGrpSpPr>
      <p:grpSpPr>
        <a:xfrm>
          <a:off x="0" y="0"/>
          <a:ext cx="0" cy="0"/>
          <a:chOff x="0" y="0"/>
          <a:chExt cx="0" cy="0"/>
        </a:xfrm>
      </p:grpSpPr>
      <p:pic>
        <p:nvPicPr>
          <p:cNvPr id="31" name="Immagine 1" descr="Immagine 1"/>
          <p:cNvPicPr>
            <a:picLocks noChangeAspect="1"/>
          </p:cNvPicPr>
          <p:nvPr/>
        </p:nvPicPr>
        <p:blipFill>
          <a:blip r:embed="rId2"/>
          <a:stretch>
            <a:fillRect/>
          </a:stretch>
        </p:blipFill>
        <p:spPr>
          <a:xfrm>
            <a:off x="603139" y="2787188"/>
            <a:ext cx="2857723" cy="1255544"/>
          </a:xfrm>
          <a:prstGeom prst="rect">
            <a:avLst/>
          </a:prstGeom>
          <a:ln w="12700">
            <a:miter lim="400000"/>
          </a:ln>
        </p:spPr>
      </p:pic>
      <p:sp>
        <p:nvSpPr>
          <p:cNvPr id="32" name="Segnaposto immagine 10"/>
          <p:cNvSpPr>
            <a:spLocks noGrp="1"/>
          </p:cNvSpPr>
          <p:nvPr>
            <p:ph type="pic" idx="21"/>
          </p:nvPr>
        </p:nvSpPr>
        <p:spPr>
          <a:xfrm>
            <a:off x="3051543" y="0"/>
            <a:ext cx="9140457" cy="6858000"/>
          </a:xfrm>
          <a:prstGeom prst="rect">
            <a:avLst/>
          </a:prstGeom>
        </p:spPr>
        <p:txBody>
          <a:bodyPr lIns="91439" rIns="91439"/>
          <a:lstStyle/>
          <a:p>
            <a:endParaRPr/>
          </a:p>
        </p:txBody>
      </p:sp>
      <p:sp>
        <p:nvSpPr>
          <p:cNvPr id="33" name="Body Level One…"/>
          <p:cNvSpPr txBox="1">
            <a:spLocks noGrp="1"/>
          </p:cNvSpPr>
          <p:nvPr>
            <p:ph type="body" sz="quarter" idx="1"/>
          </p:nvPr>
        </p:nvSpPr>
        <p:spPr>
          <a:xfrm>
            <a:off x="6602817" y="888226"/>
            <a:ext cx="5040001" cy="3024001"/>
          </a:xfrm>
          <a:prstGeom prst="rect">
            <a:avLst/>
          </a:prstGeom>
        </p:spPr>
        <p:txBody>
          <a:bodyPr anchor="b">
            <a:normAutofit/>
          </a:bodyPr>
          <a:lstStyle>
            <a:lvl1pPr marL="0" indent="0">
              <a:buSzTx/>
              <a:buFontTx/>
              <a:buNone/>
              <a:defRPr sz="4800">
                <a:solidFill>
                  <a:srgbClr val="FFFFFF"/>
                </a:solidFill>
                <a:latin typeface="Poppins Medium"/>
                <a:ea typeface="Poppins Medium"/>
                <a:cs typeface="Poppins Medium"/>
                <a:sym typeface="Poppins Medium"/>
              </a:defRPr>
            </a:lvl1pPr>
            <a:lvl2pPr marL="685800" indent="-228600">
              <a:buFontTx/>
              <a:defRPr sz="4800">
                <a:solidFill>
                  <a:srgbClr val="FFFFFF"/>
                </a:solidFill>
                <a:latin typeface="Poppins Medium"/>
                <a:ea typeface="Poppins Medium"/>
                <a:cs typeface="Poppins Medium"/>
                <a:sym typeface="Poppins Medium"/>
              </a:defRPr>
            </a:lvl2pPr>
            <a:lvl3pPr marL="1143000" indent="-228600">
              <a:buFontTx/>
              <a:defRPr sz="4800">
                <a:solidFill>
                  <a:srgbClr val="FFFFFF"/>
                </a:solidFill>
                <a:latin typeface="Poppins Medium"/>
                <a:ea typeface="Poppins Medium"/>
                <a:cs typeface="Poppins Medium"/>
                <a:sym typeface="Poppins Medium"/>
              </a:defRPr>
            </a:lvl3pPr>
            <a:lvl4pPr marL="1600200" indent="-228600">
              <a:buFontTx/>
              <a:defRPr sz="4800">
                <a:solidFill>
                  <a:srgbClr val="FFFFFF"/>
                </a:solidFill>
                <a:latin typeface="Poppins Medium"/>
                <a:ea typeface="Poppins Medium"/>
                <a:cs typeface="Poppins Medium"/>
                <a:sym typeface="Poppins Medium"/>
              </a:defRPr>
            </a:lvl4pPr>
            <a:lvl5pPr marL="2057400" indent="-228600">
              <a:buFontTx/>
              <a:defRPr sz="48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34" name="Segnaposto testo 9"/>
          <p:cNvSpPr>
            <a:spLocks noGrp="1"/>
          </p:cNvSpPr>
          <p:nvPr>
            <p:ph type="body" sz="quarter" idx="22"/>
          </p:nvPr>
        </p:nvSpPr>
        <p:spPr>
          <a:xfrm>
            <a:off x="6602413" y="4249737"/>
            <a:ext cx="5040313" cy="1008001"/>
          </a:xfrm>
          <a:prstGeom prst="rect">
            <a:avLst/>
          </a:prstGeom>
        </p:spPr>
        <p:txBody>
          <a:bodyPr>
            <a:normAutofit/>
          </a:bodyPr>
          <a:lstStyle/>
          <a:p>
            <a:pPr marL="0" indent="0">
              <a:buSzTx/>
              <a:buFontTx/>
              <a:buNone/>
              <a:defRPr sz="2400">
                <a:solidFill>
                  <a:srgbClr val="FFFFFF"/>
                </a:solidFill>
              </a:defRPr>
            </a:pPr>
            <a:endParaRPr/>
          </a:p>
        </p:txBody>
      </p:sp>
      <p:sp>
        <p:nvSpPr>
          <p:cNvPr id="35" name="Connettore diritto 6"/>
          <p:cNvSpPr/>
          <p:nvPr/>
        </p:nvSpPr>
        <p:spPr>
          <a:xfrm>
            <a:off x="6705087" y="5410098"/>
            <a:ext cx="1552354" cy="1"/>
          </a:xfrm>
          <a:prstGeom prst="line">
            <a:avLst/>
          </a:prstGeom>
          <a:ln w="41275">
            <a:solidFill>
              <a:srgbClr val="FFFFFF"/>
            </a:solidFill>
            <a:miter/>
          </a:ln>
        </p:spPr>
        <p:txBody>
          <a:bodyPr lIns="45719" rIns="45719"/>
          <a:lstStyle/>
          <a:p>
            <a:endParaRPr/>
          </a:p>
        </p:txBody>
      </p:sp>
      <p:sp>
        <p:nvSpPr>
          <p:cNvPr id="3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rid">
    <p:bg>
      <p:bgPr>
        <a:solidFill>
          <a:srgbClr val="FFFFFF"/>
        </a:solidFill>
        <a:effectLst/>
      </p:bgPr>
    </p:bg>
    <p:spTree>
      <p:nvGrpSpPr>
        <p:cNvPr id="1" name=""/>
        <p:cNvGrpSpPr/>
        <p:nvPr/>
      </p:nvGrpSpPr>
      <p:grpSpPr>
        <a:xfrm>
          <a:off x="0" y="0"/>
          <a:ext cx="0" cy="0"/>
          <a:chOff x="0" y="0"/>
          <a:chExt cx="0" cy="0"/>
        </a:xfrm>
      </p:grpSpPr>
      <p:sp>
        <p:nvSpPr>
          <p:cNvPr id="393"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394"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395" name="Title Text"/>
          <p:cNvSpPr txBox="1">
            <a:spLocks noGrp="1"/>
          </p:cNvSpPr>
          <p:nvPr>
            <p:ph type="title"/>
          </p:nvPr>
        </p:nvSpPr>
        <p:spPr>
          <a:xfrm>
            <a:off x="264115" y="179999"/>
            <a:ext cx="4765676" cy="1325564"/>
          </a:xfrm>
          <a:prstGeom prst="rect">
            <a:avLst/>
          </a:prstGeom>
        </p:spPr>
        <p:txBody>
          <a:bodyPr anchor="t">
            <a:normAutofit/>
          </a:bodyPr>
          <a:lstStyle>
            <a:lvl1pPr>
              <a:defRPr sz="4000">
                <a:solidFill>
                  <a:srgbClr val="006BB6"/>
                </a:solidFill>
              </a:defRPr>
            </a:lvl1pPr>
          </a:lstStyle>
          <a:p>
            <a:r>
              <a:t>Title Text</a:t>
            </a:r>
          </a:p>
        </p:txBody>
      </p:sp>
      <p:sp>
        <p:nvSpPr>
          <p:cNvPr id="396" name="Body Level One…"/>
          <p:cNvSpPr txBox="1">
            <a:spLocks noGrp="1"/>
          </p:cNvSpPr>
          <p:nvPr>
            <p:ph type="body" sz="half" idx="1"/>
          </p:nvPr>
        </p:nvSpPr>
        <p:spPr>
          <a:xfrm>
            <a:off x="263525" y="1800000"/>
            <a:ext cx="4765675"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397" name="Picture Placeholder 8"/>
          <p:cNvSpPr>
            <a:spLocks noGrp="1"/>
          </p:cNvSpPr>
          <p:nvPr>
            <p:ph type="pic" idx="21"/>
          </p:nvPr>
        </p:nvSpPr>
        <p:spPr>
          <a:xfrm>
            <a:off x="5231903" y="267494"/>
            <a:ext cx="6696573" cy="5778001"/>
          </a:xfrm>
          <a:prstGeom prst="rect">
            <a:avLst/>
          </a:prstGeom>
        </p:spPr>
        <p:txBody>
          <a:bodyPr lIns="91439" rIns="91439"/>
          <a:lstStyle/>
          <a:p>
            <a:endParaRPr/>
          </a:p>
        </p:txBody>
      </p:sp>
      <p:sp>
        <p:nvSpPr>
          <p:cNvPr id="398"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399"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0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x">
  <p:cSld name="Titolo e contenuto + 2 Immagini">
    <p:bg>
      <p:bgPr>
        <a:solidFill>
          <a:srgbClr val="FFFFFF"/>
        </a:solidFill>
        <a:effectLst/>
      </p:bgPr>
    </p:bg>
    <p:spTree>
      <p:nvGrpSpPr>
        <p:cNvPr id="1" name=""/>
        <p:cNvGrpSpPr/>
        <p:nvPr/>
      </p:nvGrpSpPr>
      <p:grpSpPr>
        <a:xfrm>
          <a:off x="0" y="0"/>
          <a:ext cx="0" cy="0"/>
          <a:chOff x="0" y="0"/>
          <a:chExt cx="0" cy="0"/>
        </a:xfrm>
      </p:grpSpPr>
      <p:sp>
        <p:nvSpPr>
          <p:cNvPr id="407"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08"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09" name="Title Text"/>
          <p:cNvSpPr txBox="1">
            <a:spLocks noGrp="1"/>
          </p:cNvSpPr>
          <p:nvPr>
            <p:ph type="title"/>
          </p:nvPr>
        </p:nvSpPr>
        <p:spPr>
          <a:xfrm>
            <a:off x="264115" y="179999"/>
            <a:ext cx="4265613" cy="1325564"/>
          </a:xfrm>
          <a:prstGeom prst="rect">
            <a:avLst/>
          </a:prstGeom>
        </p:spPr>
        <p:txBody>
          <a:bodyPr anchor="t">
            <a:normAutofit/>
          </a:bodyPr>
          <a:lstStyle>
            <a:lvl1pPr>
              <a:defRPr sz="4000">
                <a:solidFill>
                  <a:srgbClr val="006BB6"/>
                </a:solidFill>
              </a:defRPr>
            </a:lvl1pPr>
          </a:lstStyle>
          <a:p>
            <a:r>
              <a:t>Title Text</a:t>
            </a:r>
          </a:p>
        </p:txBody>
      </p:sp>
      <p:sp>
        <p:nvSpPr>
          <p:cNvPr id="410" name="Body Level One…"/>
          <p:cNvSpPr txBox="1">
            <a:spLocks noGrp="1"/>
          </p:cNvSpPr>
          <p:nvPr>
            <p:ph type="body" sz="half" idx="1"/>
          </p:nvPr>
        </p:nvSpPr>
        <p:spPr>
          <a:xfrm>
            <a:off x="263525" y="1800000"/>
            <a:ext cx="4265613"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411" name="Picture Placeholder 2"/>
          <p:cNvSpPr>
            <a:spLocks noGrp="1"/>
          </p:cNvSpPr>
          <p:nvPr>
            <p:ph type="pic" sz="half" idx="21"/>
          </p:nvPr>
        </p:nvSpPr>
        <p:spPr>
          <a:xfrm>
            <a:off x="4685210" y="0"/>
            <a:ext cx="7506790" cy="3114001"/>
          </a:xfrm>
          <a:prstGeom prst="rect">
            <a:avLst/>
          </a:prstGeom>
        </p:spPr>
        <p:txBody>
          <a:bodyPr lIns="91439" rIns="91439"/>
          <a:lstStyle/>
          <a:p>
            <a:endParaRPr/>
          </a:p>
        </p:txBody>
      </p:sp>
      <p:sp>
        <p:nvSpPr>
          <p:cNvPr id="412"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413"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14" name="Picture Placeholder 2"/>
          <p:cNvSpPr>
            <a:spLocks noGrp="1"/>
          </p:cNvSpPr>
          <p:nvPr>
            <p:ph type="pic" sz="half" idx="24"/>
          </p:nvPr>
        </p:nvSpPr>
        <p:spPr>
          <a:xfrm>
            <a:off x="4685210" y="3193200"/>
            <a:ext cx="7506790" cy="3114001"/>
          </a:xfrm>
          <a:prstGeom prst="rect">
            <a:avLst/>
          </a:prstGeom>
        </p:spPr>
        <p:txBody>
          <a:bodyPr lIns="91439" rIns="91439"/>
          <a:lstStyle/>
          <a:p>
            <a:endParaRPr/>
          </a:p>
        </p:txBody>
      </p:sp>
      <p:sp>
        <p:nvSpPr>
          <p:cNvPr id="41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cSld name="Titolo e contenuto + 2 Immagini rid">
    <p:bg>
      <p:bgPr>
        <a:solidFill>
          <a:srgbClr val="FFFFFF"/>
        </a:solidFill>
        <a:effectLst/>
      </p:bgPr>
    </p:bg>
    <p:spTree>
      <p:nvGrpSpPr>
        <p:cNvPr id="1" name=""/>
        <p:cNvGrpSpPr/>
        <p:nvPr/>
      </p:nvGrpSpPr>
      <p:grpSpPr>
        <a:xfrm>
          <a:off x="0" y="0"/>
          <a:ext cx="0" cy="0"/>
          <a:chOff x="0" y="0"/>
          <a:chExt cx="0" cy="0"/>
        </a:xfrm>
      </p:grpSpPr>
      <p:sp>
        <p:nvSpPr>
          <p:cNvPr id="422"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23"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24" name="Title Text"/>
          <p:cNvSpPr txBox="1">
            <a:spLocks noGrp="1"/>
          </p:cNvSpPr>
          <p:nvPr>
            <p:ph type="title"/>
          </p:nvPr>
        </p:nvSpPr>
        <p:spPr>
          <a:xfrm>
            <a:off x="264115" y="179999"/>
            <a:ext cx="4265613" cy="1325564"/>
          </a:xfrm>
          <a:prstGeom prst="rect">
            <a:avLst/>
          </a:prstGeom>
        </p:spPr>
        <p:txBody>
          <a:bodyPr anchor="t">
            <a:normAutofit/>
          </a:bodyPr>
          <a:lstStyle>
            <a:lvl1pPr>
              <a:defRPr sz="4000">
                <a:solidFill>
                  <a:srgbClr val="006BB6"/>
                </a:solidFill>
              </a:defRPr>
            </a:lvl1pPr>
          </a:lstStyle>
          <a:p>
            <a:r>
              <a:t>Title Text</a:t>
            </a:r>
          </a:p>
        </p:txBody>
      </p:sp>
      <p:sp>
        <p:nvSpPr>
          <p:cNvPr id="425" name="Body Level One…"/>
          <p:cNvSpPr txBox="1">
            <a:spLocks noGrp="1"/>
          </p:cNvSpPr>
          <p:nvPr>
            <p:ph type="body" sz="half" idx="1"/>
          </p:nvPr>
        </p:nvSpPr>
        <p:spPr>
          <a:xfrm>
            <a:off x="263525" y="1800000"/>
            <a:ext cx="4265613"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426" name="Picture Placeholder 2"/>
          <p:cNvSpPr>
            <a:spLocks noGrp="1"/>
          </p:cNvSpPr>
          <p:nvPr>
            <p:ph type="pic" sz="half" idx="21"/>
          </p:nvPr>
        </p:nvSpPr>
        <p:spPr>
          <a:xfrm>
            <a:off x="4685212" y="266399"/>
            <a:ext cx="7242675" cy="2844002"/>
          </a:xfrm>
          <a:prstGeom prst="rect">
            <a:avLst/>
          </a:prstGeom>
        </p:spPr>
        <p:txBody>
          <a:bodyPr lIns="91439" rIns="91439"/>
          <a:lstStyle/>
          <a:p>
            <a:endParaRPr/>
          </a:p>
        </p:txBody>
      </p:sp>
      <p:sp>
        <p:nvSpPr>
          <p:cNvPr id="427" name="Segnaposto testo 3"/>
          <p:cNvSpPr>
            <a:spLocks noGrp="1"/>
          </p:cNvSpPr>
          <p:nvPr>
            <p:ph type="body" sz="quarter" idx="22"/>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428" name="Segnaposto testo 6"/>
          <p:cNvSpPr>
            <a:spLocks noGrp="1"/>
          </p:cNvSpPr>
          <p:nvPr>
            <p:ph type="body" sz="quarter" idx="23"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29" name="Picture Placeholder 2"/>
          <p:cNvSpPr>
            <a:spLocks noGrp="1"/>
          </p:cNvSpPr>
          <p:nvPr>
            <p:ph type="pic" sz="half" idx="24"/>
          </p:nvPr>
        </p:nvSpPr>
        <p:spPr>
          <a:xfrm>
            <a:off x="4685212" y="3200400"/>
            <a:ext cx="7242675" cy="2844001"/>
          </a:xfrm>
          <a:prstGeom prst="rect">
            <a:avLst/>
          </a:prstGeom>
        </p:spPr>
        <p:txBody>
          <a:bodyPr lIns="91439" rIns="91439"/>
          <a:lstStyle/>
          <a:p>
            <a:endParaRPr/>
          </a:p>
        </p:txBody>
      </p:sp>
      <p:sp>
        <p:nvSpPr>
          <p:cNvPr id="43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x">
  <p:cSld name="Titolo e contenuto + 3 Immagini">
    <p:bg>
      <p:bgPr>
        <a:solidFill>
          <a:srgbClr val="FFFFFF"/>
        </a:solidFill>
        <a:effectLst/>
      </p:bgPr>
    </p:bg>
    <p:spTree>
      <p:nvGrpSpPr>
        <p:cNvPr id="1" name=""/>
        <p:cNvGrpSpPr/>
        <p:nvPr/>
      </p:nvGrpSpPr>
      <p:grpSpPr>
        <a:xfrm>
          <a:off x="0" y="0"/>
          <a:ext cx="0" cy="0"/>
          <a:chOff x="0" y="0"/>
          <a:chExt cx="0" cy="0"/>
        </a:xfrm>
      </p:grpSpPr>
      <p:sp>
        <p:nvSpPr>
          <p:cNvPr id="437"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38"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39" name="Title Text"/>
          <p:cNvSpPr txBox="1">
            <a:spLocks noGrp="1"/>
          </p:cNvSpPr>
          <p:nvPr>
            <p:ph type="title"/>
          </p:nvPr>
        </p:nvSpPr>
        <p:spPr>
          <a:xfrm>
            <a:off x="264115" y="179999"/>
            <a:ext cx="7008814" cy="1325564"/>
          </a:xfrm>
          <a:prstGeom prst="rect">
            <a:avLst/>
          </a:prstGeom>
        </p:spPr>
        <p:txBody>
          <a:bodyPr anchor="t">
            <a:normAutofit/>
          </a:bodyPr>
          <a:lstStyle>
            <a:lvl1pPr>
              <a:defRPr sz="4000">
                <a:solidFill>
                  <a:srgbClr val="006BB6"/>
                </a:solidFill>
              </a:defRPr>
            </a:lvl1pPr>
          </a:lstStyle>
          <a:p>
            <a:r>
              <a:t>Title Text</a:t>
            </a:r>
          </a:p>
        </p:txBody>
      </p:sp>
      <p:sp>
        <p:nvSpPr>
          <p:cNvPr id="440" name="Body Level One…"/>
          <p:cNvSpPr txBox="1">
            <a:spLocks noGrp="1"/>
          </p:cNvSpPr>
          <p:nvPr>
            <p:ph type="body" sz="half" idx="1"/>
          </p:nvPr>
        </p:nvSpPr>
        <p:spPr>
          <a:xfrm>
            <a:off x="263525" y="1800000"/>
            <a:ext cx="7008814"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441" name="Picture Placeholder 2"/>
          <p:cNvSpPr>
            <a:spLocks noGrp="1"/>
          </p:cNvSpPr>
          <p:nvPr>
            <p:ph type="pic" sz="quarter" idx="21"/>
          </p:nvPr>
        </p:nvSpPr>
        <p:spPr>
          <a:xfrm>
            <a:off x="7794556" y="0"/>
            <a:ext cx="3875002" cy="2052000"/>
          </a:xfrm>
          <a:prstGeom prst="rect">
            <a:avLst/>
          </a:prstGeom>
        </p:spPr>
        <p:txBody>
          <a:bodyPr lIns="91439" rIns="91439"/>
          <a:lstStyle/>
          <a:p>
            <a:endParaRPr/>
          </a:p>
        </p:txBody>
      </p:sp>
      <p:sp>
        <p:nvSpPr>
          <p:cNvPr id="442" name="Picture Placeholder 2"/>
          <p:cNvSpPr>
            <a:spLocks noGrp="1"/>
          </p:cNvSpPr>
          <p:nvPr>
            <p:ph type="pic" sz="quarter" idx="22"/>
          </p:nvPr>
        </p:nvSpPr>
        <p:spPr>
          <a:xfrm>
            <a:off x="7794556" y="2123344"/>
            <a:ext cx="3875002" cy="2052000"/>
          </a:xfrm>
          <a:prstGeom prst="rect">
            <a:avLst/>
          </a:prstGeom>
        </p:spPr>
        <p:txBody>
          <a:bodyPr lIns="91439" rIns="91439"/>
          <a:lstStyle/>
          <a:p>
            <a:endParaRPr/>
          </a:p>
        </p:txBody>
      </p:sp>
      <p:sp>
        <p:nvSpPr>
          <p:cNvPr id="443" name="Picture Placeholder 2"/>
          <p:cNvSpPr>
            <a:spLocks noGrp="1"/>
          </p:cNvSpPr>
          <p:nvPr>
            <p:ph type="pic" sz="quarter" idx="23"/>
          </p:nvPr>
        </p:nvSpPr>
        <p:spPr>
          <a:xfrm>
            <a:off x="7794556" y="4246686"/>
            <a:ext cx="3875002" cy="2052001"/>
          </a:xfrm>
          <a:prstGeom prst="rect">
            <a:avLst/>
          </a:prstGeom>
        </p:spPr>
        <p:txBody>
          <a:bodyPr lIns="91439" rIns="91439"/>
          <a:lstStyle/>
          <a:p>
            <a:endParaRPr/>
          </a:p>
        </p:txBody>
      </p:sp>
      <p:sp>
        <p:nvSpPr>
          <p:cNvPr id="444" name="Segnaposto testo 3"/>
          <p:cNvSpPr>
            <a:spLocks noGrp="1"/>
          </p:cNvSpPr>
          <p:nvPr>
            <p:ph type="body" sz="quarter" idx="24"/>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445" name="Segnaposto testo 6"/>
          <p:cNvSpPr>
            <a:spLocks noGrp="1"/>
          </p:cNvSpPr>
          <p:nvPr>
            <p:ph type="body" sz="quarter" idx="25"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4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name="Titolo e contenuto + 3 Immagini rid">
    <p:bg>
      <p:bgPr>
        <a:solidFill>
          <a:srgbClr val="FFFFFF"/>
        </a:solidFill>
        <a:effectLst/>
      </p:bgPr>
    </p:bg>
    <p:spTree>
      <p:nvGrpSpPr>
        <p:cNvPr id="1" name=""/>
        <p:cNvGrpSpPr/>
        <p:nvPr/>
      </p:nvGrpSpPr>
      <p:grpSpPr>
        <a:xfrm>
          <a:off x="0" y="0"/>
          <a:ext cx="0" cy="0"/>
          <a:chOff x="0" y="0"/>
          <a:chExt cx="0" cy="0"/>
        </a:xfrm>
      </p:grpSpPr>
      <p:sp>
        <p:nvSpPr>
          <p:cNvPr id="453"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54"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55" name="Title Text"/>
          <p:cNvSpPr txBox="1">
            <a:spLocks noGrp="1"/>
          </p:cNvSpPr>
          <p:nvPr>
            <p:ph type="title"/>
          </p:nvPr>
        </p:nvSpPr>
        <p:spPr>
          <a:xfrm>
            <a:off x="264115" y="179999"/>
            <a:ext cx="7008814" cy="1325564"/>
          </a:xfrm>
          <a:prstGeom prst="rect">
            <a:avLst/>
          </a:prstGeom>
        </p:spPr>
        <p:txBody>
          <a:bodyPr anchor="t">
            <a:normAutofit/>
          </a:bodyPr>
          <a:lstStyle>
            <a:lvl1pPr>
              <a:defRPr sz="4000">
                <a:solidFill>
                  <a:srgbClr val="006BB6"/>
                </a:solidFill>
              </a:defRPr>
            </a:lvl1pPr>
          </a:lstStyle>
          <a:p>
            <a:r>
              <a:t>Title Text</a:t>
            </a:r>
          </a:p>
        </p:txBody>
      </p:sp>
      <p:sp>
        <p:nvSpPr>
          <p:cNvPr id="456" name="Body Level One…"/>
          <p:cNvSpPr txBox="1">
            <a:spLocks noGrp="1"/>
          </p:cNvSpPr>
          <p:nvPr>
            <p:ph type="body" sz="half" idx="1"/>
          </p:nvPr>
        </p:nvSpPr>
        <p:spPr>
          <a:xfrm>
            <a:off x="263525" y="1800000"/>
            <a:ext cx="7008814" cy="4356001"/>
          </a:xfrm>
          <a:prstGeom prst="rect">
            <a:avLst/>
          </a:prstGeom>
        </p:spPr>
        <p:txBody>
          <a:bodyPr>
            <a:normAutofit/>
          </a:bodyPr>
          <a:lstStyle>
            <a:lvl1pPr marL="0" indent="0">
              <a:lnSpc>
                <a:spcPct val="100000"/>
              </a:lnSpc>
              <a:buSzTx/>
              <a:buFontTx/>
              <a:buNone/>
            </a:lvl1pPr>
            <a:lvl2pPr marL="0" indent="457200">
              <a:lnSpc>
                <a:spcPct val="100000"/>
              </a:lnSpc>
              <a:buSzTx/>
              <a:buFontTx/>
              <a:buNone/>
            </a:lvl2pPr>
            <a:lvl3pPr marL="0" indent="914400">
              <a:lnSpc>
                <a:spcPct val="100000"/>
              </a:lnSpc>
              <a:buSzTx/>
              <a:buFontTx/>
              <a:buNone/>
            </a:lvl3pPr>
            <a:lvl4pPr marL="0" indent="1371600">
              <a:lnSpc>
                <a:spcPct val="100000"/>
              </a:lnSpc>
              <a:buSzTx/>
              <a:buFontTx/>
              <a:buNone/>
            </a:lvl4pPr>
            <a:lvl5pPr marL="0" indent="1828800">
              <a:lnSpc>
                <a:spcPct val="10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457" name="Picture Placeholder 2"/>
          <p:cNvSpPr>
            <a:spLocks noGrp="1"/>
          </p:cNvSpPr>
          <p:nvPr>
            <p:ph type="pic" sz="quarter" idx="21"/>
          </p:nvPr>
        </p:nvSpPr>
        <p:spPr>
          <a:xfrm>
            <a:off x="7865995" y="267493"/>
            <a:ext cx="3444447" cy="1872002"/>
          </a:xfrm>
          <a:prstGeom prst="rect">
            <a:avLst/>
          </a:prstGeom>
        </p:spPr>
        <p:txBody>
          <a:bodyPr lIns="91439" rIns="91439"/>
          <a:lstStyle/>
          <a:p>
            <a:endParaRPr/>
          </a:p>
        </p:txBody>
      </p:sp>
      <p:sp>
        <p:nvSpPr>
          <p:cNvPr id="458" name="Picture Placeholder 2"/>
          <p:cNvSpPr>
            <a:spLocks noGrp="1"/>
          </p:cNvSpPr>
          <p:nvPr>
            <p:ph type="pic" sz="quarter" idx="22"/>
          </p:nvPr>
        </p:nvSpPr>
        <p:spPr>
          <a:xfrm>
            <a:off x="7865995" y="2217983"/>
            <a:ext cx="3444447" cy="1872002"/>
          </a:xfrm>
          <a:prstGeom prst="rect">
            <a:avLst/>
          </a:prstGeom>
        </p:spPr>
        <p:txBody>
          <a:bodyPr lIns="91439" rIns="91439"/>
          <a:lstStyle/>
          <a:p>
            <a:endParaRPr/>
          </a:p>
        </p:txBody>
      </p:sp>
      <p:sp>
        <p:nvSpPr>
          <p:cNvPr id="459" name="Picture Placeholder 2"/>
          <p:cNvSpPr>
            <a:spLocks noGrp="1"/>
          </p:cNvSpPr>
          <p:nvPr>
            <p:ph type="pic" sz="quarter" idx="23"/>
          </p:nvPr>
        </p:nvSpPr>
        <p:spPr>
          <a:xfrm>
            <a:off x="7865995" y="4168473"/>
            <a:ext cx="3444447" cy="1872001"/>
          </a:xfrm>
          <a:prstGeom prst="rect">
            <a:avLst/>
          </a:prstGeom>
        </p:spPr>
        <p:txBody>
          <a:bodyPr lIns="91439" rIns="91439"/>
          <a:lstStyle/>
          <a:p>
            <a:endParaRPr/>
          </a:p>
        </p:txBody>
      </p:sp>
      <p:sp>
        <p:nvSpPr>
          <p:cNvPr id="460" name="Segnaposto testo 3"/>
          <p:cNvSpPr>
            <a:spLocks noGrp="1"/>
          </p:cNvSpPr>
          <p:nvPr>
            <p:ph type="body" sz="quarter" idx="24"/>
          </p:nvPr>
        </p:nvSpPr>
        <p:spPr>
          <a:xfrm>
            <a:off x="3614607" y="6362246"/>
            <a:ext cx="8421869" cy="236543"/>
          </a:xfrm>
          <a:prstGeom prst="rect">
            <a:avLst/>
          </a:prstGeom>
        </p:spPr>
        <p:txBody>
          <a:bodyPr>
            <a:normAutofit/>
          </a:bodyPr>
          <a:lstStyle/>
          <a:p>
            <a:pPr marL="0" indent="0" algn="r">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461" name="Segnaposto testo 6"/>
          <p:cNvSpPr>
            <a:spLocks noGrp="1"/>
          </p:cNvSpPr>
          <p:nvPr>
            <p:ph type="body" sz="quarter" idx="25"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6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name="Titolo + 4 Immagini + Contenuti">
    <p:bg>
      <p:bgPr>
        <a:solidFill>
          <a:srgbClr val="FFFFFF"/>
        </a:solidFill>
        <a:effectLst/>
      </p:bgPr>
    </p:bg>
    <p:spTree>
      <p:nvGrpSpPr>
        <p:cNvPr id="1" name=""/>
        <p:cNvGrpSpPr/>
        <p:nvPr/>
      </p:nvGrpSpPr>
      <p:grpSpPr>
        <a:xfrm>
          <a:off x="0" y="0"/>
          <a:ext cx="0" cy="0"/>
          <a:chOff x="0" y="0"/>
          <a:chExt cx="0" cy="0"/>
        </a:xfrm>
      </p:grpSpPr>
      <p:sp>
        <p:nvSpPr>
          <p:cNvPr id="469"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70"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71"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472"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473" name="그림 개체 틀 4"/>
          <p:cNvSpPr>
            <a:spLocks noGrp="1"/>
          </p:cNvSpPr>
          <p:nvPr>
            <p:ph type="pic" sz="quarter" idx="22"/>
          </p:nvPr>
        </p:nvSpPr>
        <p:spPr>
          <a:xfrm>
            <a:off x="270151" y="1006783"/>
            <a:ext cx="2827044" cy="2449897"/>
          </a:xfrm>
          <a:prstGeom prst="rect">
            <a:avLst/>
          </a:prstGeom>
        </p:spPr>
        <p:txBody>
          <a:bodyPr lIns="91439" rIns="91439"/>
          <a:lstStyle/>
          <a:p>
            <a:endParaRPr/>
          </a:p>
        </p:txBody>
      </p:sp>
      <p:sp>
        <p:nvSpPr>
          <p:cNvPr id="474" name="그림 개체 틀 6"/>
          <p:cNvSpPr>
            <a:spLocks noGrp="1"/>
          </p:cNvSpPr>
          <p:nvPr>
            <p:ph type="pic" sz="quarter" idx="23"/>
          </p:nvPr>
        </p:nvSpPr>
        <p:spPr>
          <a:xfrm>
            <a:off x="3211702" y="1006783"/>
            <a:ext cx="2827044" cy="2449897"/>
          </a:xfrm>
          <a:prstGeom prst="rect">
            <a:avLst/>
          </a:prstGeom>
        </p:spPr>
        <p:txBody>
          <a:bodyPr lIns="91439" rIns="91439"/>
          <a:lstStyle/>
          <a:p>
            <a:endParaRPr/>
          </a:p>
        </p:txBody>
      </p:sp>
      <p:sp>
        <p:nvSpPr>
          <p:cNvPr id="475" name="그림 개체 틀 32"/>
          <p:cNvSpPr>
            <a:spLocks noGrp="1"/>
          </p:cNvSpPr>
          <p:nvPr>
            <p:ph type="pic" sz="quarter" idx="24"/>
          </p:nvPr>
        </p:nvSpPr>
        <p:spPr>
          <a:xfrm>
            <a:off x="6153253" y="1006783"/>
            <a:ext cx="2827044" cy="2449897"/>
          </a:xfrm>
          <a:prstGeom prst="rect">
            <a:avLst/>
          </a:prstGeom>
        </p:spPr>
        <p:txBody>
          <a:bodyPr lIns="91439" rIns="91439"/>
          <a:lstStyle/>
          <a:p>
            <a:endParaRPr/>
          </a:p>
        </p:txBody>
      </p:sp>
      <p:sp>
        <p:nvSpPr>
          <p:cNvPr id="476" name="그림 개체 틀 34"/>
          <p:cNvSpPr>
            <a:spLocks noGrp="1"/>
          </p:cNvSpPr>
          <p:nvPr>
            <p:ph type="pic" sz="quarter" idx="25"/>
          </p:nvPr>
        </p:nvSpPr>
        <p:spPr>
          <a:xfrm>
            <a:off x="9094806" y="1006783"/>
            <a:ext cx="2827044" cy="2449897"/>
          </a:xfrm>
          <a:prstGeom prst="rect">
            <a:avLst/>
          </a:prstGeom>
        </p:spPr>
        <p:txBody>
          <a:bodyPr lIns="91439" rIns="91439"/>
          <a:lstStyle/>
          <a:p>
            <a:endParaRPr/>
          </a:p>
        </p:txBody>
      </p:sp>
      <p:sp>
        <p:nvSpPr>
          <p:cNvPr id="477" name="Segnaposto testo 28"/>
          <p:cNvSpPr>
            <a:spLocks noGrp="1"/>
          </p:cNvSpPr>
          <p:nvPr>
            <p:ph type="body" sz="quarter" idx="26"/>
          </p:nvPr>
        </p:nvSpPr>
        <p:spPr>
          <a:xfrm>
            <a:off x="263523" y="3618189"/>
            <a:ext cx="2827045"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478" name="Segnaposto testo 28"/>
          <p:cNvSpPr>
            <a:spLocks noGrp="1"/>
          </p:cNvSpPr>
          <p:nvPr>
            <p:ph type="body" sz="quarter" idx="27"/>
          </p:nvPr>
        </p:nvSpPr>
        <p:spPr>
          <a:xfrm>
            <a:off x="263523" y="4318765"/>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479" name="Segnaposto testo 28"/>
          <p:cNvSpPr>
            <a:spLocks noGrp="1"/>
          </p:cNvSpPr>
          <p:nvPr>
            <p:ph type="body" sz="quarter" idx="28"/>
          </p:nvPr>
        </p:nvSpPr>
        <p:spPr>
          <a:xfrm>
            <a:off x="263523" y="4965303"/>
            <a:ext cx="2827045" cy="1283716"/>
          </a:xfrm>
          <a:prstGeom prst="rect">
            <a:avLst/>
          </a:prstGeom>
        </p:spPr>
        <p:txBody>
          <a:bodyPr>
            <a:normAutofit/>
          </a:bodyPr>
          <a:lstStyle/>
          <a:p>
            <a:pPr marL="0" indent="0" algn="ctr">
              <a:lnSpc>
                <a:spcPct val="100000"/>
              </a:lnSpc>
              <a:buSzTx/>
              <a:buFontTx/>
              <a:buNone/>
              <a:defRPr sz="1800"/>
            </a:pPr>
            <a:endParaRPr/>
          </a:p>
        </p:txBody>
      </p:sp>
      <p:sp>
        <p:nvSpPr>
          <p:cNvPr id="480" name="Segnaposto testo 28"/>
          <p:cNvSpPr>
            <a:spLocks noGrp="1"/>
          </p:cNvSpPr>
          <p:nvPr>
            <p:ph type="body" sz="quarter" idx="29"/>
          </p:nvPr>
        </p:nvSpPr>
        <p:spPr>
          <a:xfrm>
            <a:off x="3211702" y="3618189"/>
            <a:ext cx="2827045"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481" name="Segnaposto testo 28"/>
          <p:cNvSpPr>
            <a:spLocks noGrp="1"/>
          </p:cNvSpPr>
          <p:nvPr>
            <p:ph type="body" sz="quarter" idx="30"/>
          </p:nvPr>
        </p:nvSpPr>
        <p:spPr>
          <a:xfrm>
            <a:off x="3211702" y="4318765"/>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482" name="Segnaposto testo 28"/>
          <p:cNvSpPr>
            <a:spLocks noGrp="1"/>
          </p:cNvSpPr>
          <p:nvPr>
            <p:ph type="body" sz="quarter" idx="31"/>
          </p:nvPr>
        </p:nvSpPr>
        <p:spPr>
          <a:xfrm>
            <a:off x="3211702" y="4965303"/>
            <a:ext cx="2827045" cy="1283716"/>
          </a:xfrm>
          <a:prstGeom prst="rect">
            <a:avLst/>
          </a:prstGeom>
        </p:spPr>
        <p:txBody>
          <a:bodyPr>
            <a:normAutofit/>
          </a:bodyPr>
          <a:lstStyle/>
          <a:p>
            <a:pPr marL="0" indent="0" algn="ctr">
              <a:lnSpc>
                <a:spcPct val="100000"/>
              </a:lnSpc>
              <a:buSzTx/>
              <a:buFontTx/>
              <a:buNone/>
              <a:defRPr sz="1800"/>
            </a:pPr>
            <a:endParaRPr/>
          </a:p>
        </p:txBody>
      </p:sp>
      <p:sp>
        <p:nvSpPr>
          <p:cNvPr id="483" name="Segnaposto testo 28"/>
          <p:cNvSpPr>
            <a:spLocks noGrp="1"/>
          </p:cNvSpPr>
          <p:nvPr>
            <p:ph type="body" sz="quarter" idx="32"/>
          </p:nvPr>
        </p:nvSpPr>
        <p:spPr>
          <a:xfrm>
            <a:off x="9094806" y="3618189"/>
            <a:ext cx="2827044"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484" name="Segnaposto testo 28"/>
          <p:cNvSpPr>
            <a:spLocks noGrp="1"/>
          </p:cNvSpPr>
          <p:nvPr>
            <p:ph type="body" sz="quarter" idx="33"/>
          </p:nvPr>
        </p:nvSpPr>
        <p:spPr>
          <a:xfrm>
            <a:off x="9094806" y="4318765"/>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485" name="Segnaposto testo 28"/>
          <p:cNvSpPr>
            <a:spLocks noGrp="1"/>
          </p:cNvSpPr>
          <p:nvPr>
            <p:ph type="body" sz="quarter" idx="34"/>
          </p:nvPr>
        </p:nvSpPr>
        <p:spPr>
          <a:xfrm>
            <a:off x="9094806" y="4965303"/>
            <a:ext cx="2827044" cy="1283716"/>
          </a:xfrm>
          <a:prstGeom prst="rect">
            <a:avLst/>
          </a:prstGeom>
        </p:spPr>
        <p:txBody>
          <a:bodyPr>
            <a:normAutofit/>
          </a:bodyPr>
          <a:lstStyle/>
          <a:p>
            <a:pPr marL="0" indent="0" algn="ctr">
              <a:lnSpc>
                <a:spcPct val="100000"/>
              </a:lnSpc>
              <a:buSzTx/>
              <a:buFontTx/>
              <a:buNone/>
              <a:defRPr sz="1800"/>
            </a:pPr>
            <a:endParaRPr/>
          </a:p>
        </p:txBody>
      </p:sp>
      <p:sp>
        <p:nvSpPr>
          <p:cNvPr id="486" name="Segnaposto testo 28"/>
          <p:cNvSpPr>
            <a:spLocks noGrp="1"/>
          </p:cNvSpPr>
          <p:nvPr>
            <p:ph type="body" sz="quarter" idx="35"/>
          </p:nvPr>
        </p:nvSpPr>
        <p:spPr>
          <a:xfrm>
            <a:off x="6159882" y="3618189"/>
            <a:ext cx="2827044" cy="700577"/>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487" name="Segnaposto testo 28"/>
          <p:cNvSpPr>
            <a:spLocks noGrp="1"/>
          </p:cNvSpPr>
          <p:nvPr>
            <p:ph type="body" sz="quarter" idx="36"/>
          </p:nvPr>
        </p:nvSpPr>
        <p:spPr>
          <a:xfrm>
            <a:off x="6159882" y="4318765"/>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488" name="Segnaposto testo 28"/>
          <p:cNvSpPr>
            <a:spLocks noGrp="1"/>
          </p:cNvSpPr>
          <p:nvPr>
            <p:ph type="body" sz="quarter" idx="37"/>
          </p:nvPr>
        </p:nvSpPr>
        <p:spPr>
          <a:xfrm>
            <a:off x="6159882" y="4965303"/>
            <a:ext cx="2827044" cy="1283716"/>
          </a:xfrm>
          <a:prstGeom prst="rect">
            <a:avLst/>
          </a:prstGeom>
        </p:spPr>
        <p:txBody>
          <a:bodyPr>
            <a:normAutofit/>
          </a:bodyPr>
          <a:lstStyle/>
          <a:p>
            <a:pPr marL="0" indent="0" algn="ctr">
              <a:lnSpc>
                <a:spcPct val="100000"/>
              </a:lnSpc>
              <a:buSzTx/>
              <a:buFontTx/>
              <a:buNone/>
              <a:defRPr sz="1800"/>
            </a:pPr>
            <a:endParaRPr/>
          </a:p>
        </p:txBody>
      </p:sp>
      <p:sp>
        <p:nvSpPr>
          <p:cNvPr id="489" name="Title Text"/>
          <p:cNvSpPr txBox="1">
            <a:spLocks noGrp="1"/>
          </p:cNvSpPr>
          <p:nvPr>
            <p:ph type="title"/>
          </p:nvPr>
        </p:nvSpPr>
        <p:spPr>
          <a:xfrm>
            <a:off x="432389" y="179999"/>
            <a:ext cx="11340002" cy="1325564"/>
          </a:xfrm>
          <a:prstGeom prst="rect">
            <a:avLst/>
          </a:prstGeom>
        </p:spPr>
        <p:txBody>
          <a:bodyPr anchor="t">
            <a:normAutofit/>
          </a:bodyPr>
          <a:lstStyle>
            <a:lvl1pPr algn="ctr">
              <a:defRPr sz="4000">
                <a:solidFill>
                  <a:srgbClr val="006BB6"/>
                </a:solidFill>
              </a:defRPr>
            </a:lvl1pPr>
          </a:lstStyle>
          <a:p>
            <a:r>
              <a:t>Title Text</a:t>
            </a:r>
          </a:p>
        </p:txBody>
      </p:sp>
      <p:sp>
        <p:nvSpPr>
          <p:cNvPr id="49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name="Solo Titolo">
    <p:bg>
      <p:bgPr>
        <a:solidFill>
          <a:srgbClr val="FFFFFF"/>
        </a:solidFill>
        <a:effectLst/>
      </p:bgPr>
    </p:bg>
    <p:spTree>
      <p:nvGrpSpPr>
        <p:cNvPr id="1" name=""/>
        <p:cNvGrpSpPr/>
        <p:nvPr/>
      </p:nvGrpSpPr>
      <p:grpSpPr>
        <a:xfrm>
          <a:off x="0" y="0"/>
          <a:ext cx="0" cy="0"/>
          <a:chOff x="0" y="0"/>
          <a:chExt cx="0" cy="0"/>
        </a:xfrm>
      </p:grpSpPr>
      <p:sp>
        <p:nvSpPr>
          <p:cNvPr id="497"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498"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499" name="Title Text"/>
          <p:cNvSpPr txBox="1">
            <a:spLocks noGrp="1"/>
          </p:cNvSpPr>
          <p:nvPr>
            <p:ph type="title"/>
          </p:nvPr>
        </p:nvSpPr>
        <p:spPr>
          <a:xfrm>
            <a:off x="432389" y="179999"/>
            <a:ext cx="11340002" cy="1325564"/>
          </a:xfrm>
          <a:prstGeom prst="rect">
            <a:avLst/>
          </a:prstGeom>
        </p:spPr>
        <p:txBody>
          <a:bodyPr anchor="t">
            <a:normAutofit/>
          </a:bodyPr>
          <a:lstStyle>
            <a:lvl1pPr algn="ctr">
              <a:defRPr sz="4000">
                <a:solidFill>
                  <a:srgbClr val="006BB6"/>
                </a:solidFill>
              </a:defRPr>
            </a:lvl1pPr>
          </a:lstStyle>
          <a:p>
            <a:r>
              <a:t>Title Text</a:t>
            </a:r>
          </a:p>
        </p:txBody>
      </p:sp>
      <p:sp>
        <p:nvSpPr>
          <p:cNvPr id="500"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01"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0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name="Titolo + Contenuto + 1 Immagine">
    <p:bg>
      <p:bgPr>
        <a:solidFill>
          <a:srgbClr val="FFFFFF"/>
        </a:solidFill>
        <a:effectLst/>
      </p:bgPr>
    </p:bg>
    <p:spTree>
      <p:nvGrpSpPr>
        <p:cNvPr id="1" name=""/>
        <p:cNvGrpSpPr/>
        <p:nvPr/>
      </p:nvGrpSpPr>
      <p:grpSpPr>
        <a:xfrm>
          <a:off x="0" y="0"/>
          <a:ext cx="0" cy="0"/>
          <a:chOff x="0" y="0"/>
          <a:chExt cx="0" cy="0"/>
        </a:xfrm>
      </p:grpSpPr>
      <p:sp>
        <p:nvSpPr>
          <p:cNvPr id="509"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510"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511" name="Title Text"/>
          <p:cNvSpPr txBox="1">
            <a:spLocks noGrp="1"/>
          </p:cNvSpPr>
          <p:nvPr>
            <p:ph type="title"/>
          </p:nvPr>
        </p:nvSpPr>
        <p:spPr>
          <a:xfrm>
            <a:off x="432389" y="179999"/>
            <a:ext cx="11340002" cy="1325564"/>
          </a:xfrm>
          <a:prstGeom prst="rect">
            <a:avLst/>
          </a:prstGeom>
        </p:spPr>
        <p:txBody>
          <a:bodyPr anchor="t">
            <a:normAutofit/>
          </a:bodyPr>
          <a:lstStyle>
            <a:lvl1pPr algn="ctr">
              <a:defRPr sz="4000">
                <a:solidFill>
                  <a:srgbClr val="006BB6"/>
                </a:solidFill>
              </a:defRPr>
            </a:lvl1pPr>
          </a:lstStyle>
          <a:p>
            <a:r>
              <a:t>Title Text</a:t>
            </a:r>
          </a:p>
        </p:txBody>
      </p:sp>
      <p:sp>
        <p:nvSpPr>
          <p:cNvPr id="512"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13"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14" name="Picture Placeholder 12"/>
          <p:cNvSpPr>
            <a:spLocks noGrp="1"/>
          </p:cNvSpPr>
          <p:nvPr>
            <p:ph type="pic" sz="half" idx="22"/>
          </p:nvPr>
        </p:nvSpPr>
        <p:spPr>
          <a:xfrm>
            <a:off x="6221898" y="1800000"/>
            <a:ext cx="5706579" cy="4356001"/>
          </a:xfrm>
          <a:prstGeom prst="rect">
            <a:avLst/>
          </a:prstGeom>
        </p:spPr>
        <p:txBody>
          <a:bodyPr lIns="91439" rIns="91439"/>
          <a:lstStyle/>
          <a:p>
            <a:endParaRPr/>
          </a:p>
        </p:txBody>
      </p:sp>
      <p:sp>
        <p:nvSpPr>
          <p:cNvPr id="515" name="Segnaposto testo 5"/>
          <p:cNvSpPr>
            <a:spLocks noGrp="1"/>
          </p:cNvSpPr>
          <p:nvPr>
            <p:ph type="body" sz="half" idx="23"/>
          </p:nvPr>
        </p:nvSpPr>
        <p:spPr>
          <a:xfrm>
            <a:off x="263525" y="1800000"/>
            <a:ext cx="5832475" cy="4356001"/>
          </a:xfrm>
          <a:prstGeom prst="rect">
            <a:avLst/>
          </a:prstGeom>
        </p:spPr>
        <p:txBody>
          <a:bodyPr>
            <a:normAutofit/>
          </a:bodyPr>
          <a:lstStyle/>
          <a:p>
            <a:pPr marL="0" indent="0">
              <a:lnSpc>
                <a:spcPct val="100000"/>
              </a:lnSpc>
              <a:buSzTx/>
              <a:buFontTx/>
              <a:buNone/>
            </a:pPr>
            <a:endParaRPr/>
          </a:p>
        </p:txBody>
      </p:sp>
      <p:sp>
        <p:nvSpPr>
          <p:cNvPr id="51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name="Titolo + 1 Immagine">
    <p:bg>
      <p:bgPr>
        <a:solidFill>
          <a:srgbClr val="FFFFFF"/>
        </a:solidFill>
        <a:effectLst/>
      </p:bgPr>
    </p:bg>
    <p:spTree>
      <p:nvGrpSpPr>
        <p:cNvPr id="1" name=""/>
        <p:cNvGrpSpPr/>
        <p:nvPr/>
      </p:nvGrpSpPr>
      <p:grpSpPr>
        <a:xfrm>
          <a:off x="0" y="0"/>
          <a:ext cx="0" cy="0"/>
          <a:chOff x="0" y="0"/>
          <a:chExt cx="0" cy="0"/>
        </a:xfrm>
      </p:grpSpPr>
      <p:sp>
        <p:nvSpPr>
          <p:cNvPr id="523"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524"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525" name="Title Text"/>
          <p:cNvSpPr txBox="1">
            <a:spLocks noGrp="1"/>
          </p:cNvSpPr>
          <p:nvPr>
            <p:ph type="title"/>
          </p:nvPr>
        </p:nvSpPr>
        <p:spPr>
          <a:xfrm>
            <a:off x="432389" y="179999"/>
            <a:ext cx="11340002" cy="1325564"/>
          </a:xfrm>
          <a:prstGeom prst="rect">
            <a:avLst/>
          </a:prstGeom>
        </p:spPr>
        <p:txBody>
          <a:bodyPr anchor="t">
            <a:normAutofit/>
          </a:bodyPr>
          <a:lstStyle>
            <a:lvl1pPr algn="ctr">
              <a:defRPr sz="4000">
                <a:solidFill>
                  <a:srgbClr val="006BB6"/>
                </a:solidFill>
              </a:defRPr>
            </a:lvl1pPr>
          </a:lstStyle>
          <a:p>
            <a:r>
              <a:t>Title Text</a:t>
            </a:r>
          </a:p>
        </p:txBody>
      </p:sp>
      <p:sp>
        <p:nvSpPr>
          <p:cNvPr id="526" name="Picture Placeholder 12"/>
          <p:cNvSpPr>
            <a:spLocks noGrp="1"/>
          </p:cNvSpPr>
          <p:nvPr>
            <p:ph type="pic" idx="21"/>
          </p:nvPr>
        </p:nvSpPr>
        <p:spPr>
          <a:xfrm>
            <a:off x="1021442" y="1708873"/>
            <a:ext cx="10161897" cy="4451296"/>
          </a:xfrm>
          <a:prstGeom prst="rect">
            <a:avLst/>
          </a:prstGeom>
        </p:spPr>
        <p:txBody>
          <a:bodyPr lIns="91439" rIns="91439"/>
          <a:lstStyle/>
          <a:p>
            <a:endParaRPr/>
          </a:p>
        </p:txBody>
      </p:sp>
      <p:sp>
        <p:nvSpPr>
          <p:cNvPr id="527"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28"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2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name="Titolo + 2 Immagini">
    <p:bg>
      <p:bgPr>
        <a:solidFill>
          <a:srgbClr val="FFFFFF"/>
        </a:solidFill>
        <a:effectLst/>
      </p:bgPr>
    </p:bg>
    <p:spTree>
      <p:nvGrpSpPr>
        <p:cNvPr id="1" name=""/>
        <p:cNvGrpSpPr/>
        <p:nvPr/>
      </p:nvGrpSpPr>
      <p:grpSpPr>
        <a:xfrm>
          <a:off x="0" y="0"/>
          <a:ext cx="0" cy="0"/>
          <a:chOff x="0" y="0"/>
          <a:chExt cx="0" cy="0"/>
        </a:xfrm>
      </p:grpSpPr>
      <p:sp>
        <p:nvSpPr>
          <p:cNvPr id="536"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537"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538" name="Title Text"/>
          <p:cNvSpPr txBox="1">
            <a:spLocks noGrp="1"/>
          </p:cNvSpPr>
          <p:nvPr>
            <p:ph type="title"/>
          </p:nvPr>
        </p:nvSpPr>
        <p:spPr>
          <a:xfrm>
            <a:off x="432389" y="179999"/>
            <a:ext cx="11340002" cy="1325564"/>
          </a:xfrm>
          <a:prstGeom prst="rect">
            <a:avLst/>
          </a:prstGeom>
        </p:spPr>
        <p:txBody>
          <a:bodyPr anchor="t">
            <a:normAutofit/>
          </a:bodyPr>
          <a:lstStyle>
            <a:lvl1pPr algn="ctr">
              <a:defRPr sz="4000">
                <a:solidFill>
                  <a:srgbClr val="006BB6"/>
                </a:solidFill>
              </a:defRPr>
            </a:lvl1pPr>
          </a:lstStyle>
          <a:p>
            <a:r>
              <a:t>Title Text</a:t>
            </a:r>
          </a:p>
        </p:txBody>
      </p:sp>
      <p:sp>
        <p:nvSpPr>
          <p:cNvPr id="539"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40"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41" name="Picture Placeholder 12"/>
          <p:cNvSpPr>
            <a:spLocks noGrp="1"/>
          </p:cNvSpPr>
          <p:nvPr>
            <p:ph type="pic" sz="half" idx="22"/>
          </p:nvPr>
        </p:nvSpPr>
        <p:spPr>
          <a:xfrm>
            <a:off x="262799" y="1708873"/>
            <a:ext cx="5706580" cy="4447127"/>
          </a:xfrm>
          <a:prstGeom prst="rect">
            <a:avLst/>
          </a:prstGeom>
        </p:spPr>
        <p:txBody>
          <a:bodyPr lIns="91439" rIns="91439"/>
          <a:lstStyle/>
          <a:p>
            <a:endParaRPr/>
          </a:p>
        </p:txBody>
      </p:sp>
      <p:sp>
        <p:nvSpPr>
          <p:cNvPr id="542" name="Picture Placeholder 12"/>
          <p:cNvSpPr>
            <a:spLocks noGrp="1"/>
          </p:cNvSpPr>
          <p:nvPr>
            <p:ph type="pic" sz="half" idx="23"/>
          </p:nvPr>
        </p:nvSpPr>
        <p:spPr>
          <a:xfrm>
            <a:off x="6220800" y="1708873"/>
            <a:ext cx="5706579" cy="4447127"/>
          </a:xfrm>
          <a:prstGeom prst="rect">
            <a:avLst/>
          </a:prstGeom>
        </p:spPr>
        <p:txBody>
          <a:bodyPr lIns="91439" rIns="91439"/>
          <a:lstStyle/>
          <a:p>
            <a:endParaRPr/>
          </a:p>
        </p:txBody>
      </p:sp>
      <p:sp>
        <p:nvSpPr>
          <p:cNvPr id="54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IMMAGINE Chiusura">
    <p:bg>
      <p:bgPr>
        <a:solidFill>
          <a:srgbClr val="FFFFFF"/>
        </a:solidFill>
        <a:effectLst/>
      </p:bgPr>
    </p:bg>
    <p:spTree>
      <p:nvGrpSpPr>
        <p:cNvPr id="1" name=""/>
        <p:cNvGrpSpPr/>
        <p:nvPr/>
      </p:nvGrpSpPr>
      <p:grpSpPr>
        <a:xfrm>
          <a:off x="0" y="0"/>
          <a:ext cx="0" cy="0"/>
          <a:chOff x="0" y="0"/>
          <a:chExt cx="0" cy="0"/>
        </a:xfrm>
      </p:grpSpPr>
      <p:pic>
        <p:nvPicPr>
          <p:cNvPr id="43" name="Immagine 1" descr="Immagine 1"/>
          <p:cNvPicPr>
            <a:picLocks noChangeAspect="1"/>
          </p:cNvPicPr>
          <p:nvPr/>
        </p:nvPicPr>
        <p:blipFill>
          <a:blip r:embed="rId2"/>
          <a:stretch>
            <a:fillRect/>
          </a:stretch>
        </p:blipFill>
        <p:spPr>
          <a:xfrm>
            <a:off x="603139" y="2787188"/>
            <a:ext cx="2857723" cy="1255544"/>
          </a:xfrm>
          <a:prstGeom prst="rect">
            <a:avLst/>
          </a:prstGeom>
          <a:ln w="12700">
            <a:miter lim="400000"/>
          </a:ln>
        </p:spPr>
      </p:pic>
      <p:sp>
        <p:nvSpPr>
          <p:cNvPr id="4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name="Solo immagine">
    <p:bg>
      <p:bgPr>
        <a:solidFill>
          <a:srgbClr val="FFFFFF"/>
        </a:solidFill>
        <a:effectLst/>
      </p:bgPr>
    </p:bg>
    <p:spTree>
      <p:nvGrpSpPr>
        <p:cNvPr id="1" name=""/>
        <p:cNvGrpSpPr/>
        <p:nvPr/>
      </p:nvGrpSpPr>
      <p:grpSpPr>
        <a:xfrm>
          <a:off x="0" y="0"/>
          <a:ext cx="0" cy="0"/>
          <a:chOff x="0" y="0"/>
          <a:chExt cx="0" cy="0"/>
        </a:xfrm>
      </p:grpSpPr>
      <p:sp>
        <p:nvSpPr>
          <p:cNvPr id="550"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551"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552" name="그림 개체 틀 5"/>
          <p:cNvSpPr>
            <a:spLocks noGrp="1"/>
          </p:cNvSpPr>
          <p:nvPr>
            <p:ph type="pic" idx="21"/>
          </p:nvPr>
        </p:nvSpPr>
        <p:spPr>
          <a:xfrm>
            <a:off x="0" y="0"/>
            <a:ext cx="12192000" cy="6314400"/>
          </a:xfrm>
          <a:prstGeom prst="rect">
            <a:avLst/>
          </a:prstGeom>
        </p:spPr>
        <p:txBody>
          <a:bodyPr lIns="91439" rIns="91439"/>
          <a:lstStyle/>
          <a:p>
            <a:endParaRPr/>
          </a:p>
        </p:txBody>
      </p:sp>
      <p:sp>
        <p:nvSpPr>
          <p:cNvPr id="553"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54" name="Segnaposto testo 6"/>
          <p:cNvSpPr>
            <a:spLocks noGrp="1"/>
          </p:cNvSpPr>
          <p:nvPr>
            <p:ph type="body" sz="quarter" idx="22"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5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name="Vuota">
    <p:bg>
      <p:bgPr>
        <a:solidFill>
          <a:srgbClr val="FFFFFF"/>
        </a:solidFill>
        <a:effectLst/>
      </p:bgPr>
    </p:bg>
    <p:spTree>
      <p:nvGrpSpPr>
        <p:cNvPr id="1" name=""/>
        <p:cNvGrpSpPr/>
        <p:nvPr/>
      </p:nvGrpSpPr>
      <p:grpSpPr>
        <a:xfrm>
          <a:off x="0" y="0"/>
          <a:ext cx="0" cy="0"/>
          <a:chOff x="0" y="0"/>
          <a:chExt cx="0" cy="0"/>
        </a:xfrm>
      </p:grpSpPr>
      <p:sp>
        <p:nvSpPr>
          <p:cNvPr id="562" name="Rettangolo 2"/>
          <p:cNvSpPr/>
          <p:nvPr/>
        </p:nvSpPr>
        <p:spPr>
          <a:xfrm>
            <a:off x="0" y="6308725"/>
            <a:ext cx="12192000" cy="549275"/>
          </a:xfrm>
          <a:prstGeom prst="rect">
            <a:avLst/>
          </a:prstGeom>
          <a:solidFill>
            <a:srgbClr val="002B49"/>
          </a:solidFill>
          <a:ln w="12700">
            <a:miter lim="400000"/>
          </a:ln>
        </p:spPr>
        <p:txBody>
          <a:bodyPr lIns="45719" rIns="45719"/>
          <a:lstStyle/>
          <a:p>
            <a:pPr algn="ctr"/>
            <a:endParaRPr/>
          </a:p>
        </p:txBody>
      </p:sp>
      <p:pic>
        <p:nvPicPr>
          <p:cNvPr id="563" name="Immagine 5" descr="Immagine 5"/>
          <p:cNvPicPr>
            <a:picLocks noChangeAspect="1"/>
          </p:cNvPicPr>
          <p:nvPr/>
        </p:nvPicPr>
        <p:blipFill>
          <a:blip r:embed="rId2"/>
          <a:stretch>
            <a:fillRect/>
          </a:stretch>
        </p:blipFill>
        <p:spPr>
          <a:xfrm>
            <a:off x="282310" y="6465211"/>
            <a:ext cx="951067" cy="269626"/>
          </a:xfrm>
          <a:prstGeom prst="rect">
            <a:avLst/>
          </a:prstGeom>
          <a:ln w="12700">
            <a:miter lim="400000"/>
          </a:ln>
        </p:spPr>
      </p:pic>
      <p:sp>
        <p:nvSpPr>
          <p:cNvPr id="564" name="Body Level One…"/>
          <p:cNvSpPr txBox="1">
            <a:spLocks noGrp="1"/>
          </p:cNvSpPr>
          <p:nvPr>
            <p:ph type="body" sz="quarter" idx="1"/>
          </p:nvPr>
        </p:nvSpPr>
        <p:spPr>
          <a:xfrm>
            <a:off x="3614608" y="6362246"/>
            <a:ext cx="8421868" cy="236543"/>
          </a:xfrm>
          <a:prstGeom prst="rect">
            <a:avLst/>
          </a:prstGeom>
        </p:spPr>
        <p:txBody>
          <a:bodyPr>
            <a:normAutofit/>
          </a:bodyPr>
          <a:lstStyle>
            <a:lvl1pPr marL="0" indent="0" algn="r">
              <a:lnSpc>
                <a:spcPct val="100000"/>
              </a:lnSpc>
              <a:buSzTx/>
              <a:buFontTx/>
              <a:buNone/>
              <a:defRPr sz="1000">
                <a:solidFill>
                  <a:srgbClr val="FFFFFF"/>
                </a:solidFill>
                <a:latin typeface="Poppins Medium"/>
                <a:ea typeface="Poppins Medium"/>
                <a:cs typeface="Poppins Medium"/>
                <a:sym typeface="Poppins Medium"/>
              </a:defRPr>
            </a:lvl1pPr>
            <a:lvl2pPr marL="0" indent="457200" algn="r">
              <a:lnSpc>
                <a:spcPct val="100000"/>
              </a:lnSpc>
              <a:buSzTx/>
              <a:buFontTx/>
              <a:buNone/>
              <a:defRPr sz="1000">
                <a:solidFill>
                  <a:srgbClr val="FFFFFF"/>
                </a:solidFill>
                <a:latin typeface="Poppins Medium"/>
                <a:ea typeface="Poppins Medium"/>
                <a:cs typeface="Poppins Medium"/>
                <a:sym typeface="Poppins Medium"/>
              </a:defRPr>
            </a:lvl2pPr>
            <a:lvl3pPr marL="0" indent="914400" algn="r">
              <a:lnSpc>
                <a:spcPct val="100000"/>
              </a:lnSpc>
              <a:buSzTx/>
              <a:buFontTx/>
              <a:buNone/>
              <a:defRPr sz="1000">
                <a:solidFill>
                  <a:srgbClr val="FFFFFF"/>
                </a:solidFill>
                <a:latin typeface="Poppins Medium"/>
                <a:ea typeface="Poppins Medium"/>
                <a:cs typeface="Poppins Medium"/>
                <a:sym typeface="Poppins Medium"/>
              </a:defRPr>
            </a:lvl3pPr>
            <a:lvl4pPr marL="0" indent="1371600" algn="r">
              <a:lnSpc>
                <a:spcPct val="100000"/>
              </a:lnSpc>
              <a:buSzTx/>
              <a:buFontTx/>
              <a:buNone/>
              <a:defRPr sz="1000">
                <a:solidFill>
                  <a:srgbClr val="FFFFFF"/>
                </a:solidFill>
                <a:latin typeface="Poppins Medium"/>
                <a:ea typeface="Poppins Medium"/>
                <a:cs typeface="Poppins Medium"/>
                <a:sym typeface="Poppins Medium"/>
              </a:defRPr>
            </a:lvl4pPr>
            <a:lvl5pPr marL="0" indent="1828800" algn="r">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65" name="Segnaposto testo 6"/>
          <p:cNvSpPr>
            <a:spLocks noGrp="1"/>
          </p:cNvSpPr>
          <p:nvPr>
            <p:ph type="body" sz="quarter" idx="21" hasCustomPrompt="1"/>
          </p:nvPr>
        </p:nvSpPr>
        <p:spPr>
          <a:xfrm>
            <a:off x="3609473" y="6609588"/>
            <a:ext cx="8451066" cy="215817"/>
          </a:xfrm>
          <a:prstGeom prst="rect">
            <a:avLst/>
          </a:prstGeom>
        </p:spPr>
        <p:txBody>
          <a:bodyPr>
            <a:normAutofit/>
          </a:bodyPr>
          <a:lstStyle>
            <a:lvl1pPr marL="0" indent="0" algn="r">
              <a:lnSpc>
                <a:spcPct val="100000"/>
              </a:lnSpc>
              <a:buSzTx/>
              <a:buFontTx/>
              <a:buNone/>
              <a:defRPr sz="800" spc="300">
                <a:solidFill>
                  <a:srgbClr val="FFFFFF"/>
                </a:solidFill>
              </a:defRPr>
            </a:lvl1pPr>
          </a:lstStyle>
          <a:p>
            <a:r>
              <a:t>FARE CLIC PER MODIFICARE GLI STILI DEL TESTO DELLO SCHEMA</a:t>
            </a:r>
          </a:p>
        </p:txBody>
      </p:sp>
      <p:sp>
        <p:nvSpPr>
          <p:cNvPr id="56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cSld name="Layout personalizzato">
    <p:bg>
      <p:bgPr>
        <a:solidFill>
          <a:srgbClr val="FFFFFF"/>
        </a:solidFill>
        <a:effectLst/>
      </p:bgPr>
    </p:bg>
    <p:spTree>
      <p:nvGrpSpPr>
        <p:cNvPr id="1" name=""/>
        <p:cNvGrpSpPr/>
        <p:nvPr/>
      </p:nvGrpSpPr>
      <p:grpSpPr>
        <a:xfrm>
          <a:off x="0" y="0"/>
          <a:ext cx="0" cy="0"/>
          <a:chOff x="0" y="0"/>
          <a:chExt cx="0" cy="0"/>
        </a:xfrm>
      </p:grpSpPr>
      <p:sp>
        <p:nvSpPr>
          <p:cNvPr id="573"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574"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575"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576"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577"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78"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579" name="Slide Number"/>
          <p:cNvSpPr txBox="1">
            <a:spLocks noGrp="1"/>
          </p:cNvSpPr>
          <p:nvPr>
            <p:ph type="sldNum" sz="quarter" idx="2"/>
          </p:nvPr>
        </p:nvSpPr>
        <p:spPr>
          <a:xfrm>
            <a:off x="11812913" y="6621805"/>
            <a:ext cx="217151" cy="218441"/>
          </a:xfrm>
          <a:prstGeom prst="rect">
            <a:avLst/>
          </a:prstGeom>
        </p:spPr>
        <p:txBody>
          <a:bodyPr/>
          <a:lstStyle>
            <a:lvl1pPr>
              <a:defRPr sz="800">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x">
  <p:cSld name="Titolo e contenuto + 1 Immagine">
    <p:bg>
      <p:bgPr>
        <a:solidFill>
          <a:srgbClr val="FFFFFF"/>
        </a:solidFill>
        <a:effectLst/>
      </p:bgPr>
    </p:bg>
    <p:spTree>
      <p:nvGrpSpPr>
        <p:cNvPr id="1" name=""/>
        <p:cNvGrpSpPr/>
        <p:nvPr/>
      </p:nvGrpSpPr>
      <p:grpSpPr>
        <a:xfrm>
          <a:off x="0" y="0"/>
          <a:ext cx="0" cy="0"/>
          <a:chOff x="0" y="0"/>
          <a:chExt cx="0" cy="0"/>
        </a:xfrm>
      </p:grpSpPr>
      <p:sp>
        <p:nvSpPr>
          <p:cNvPr id="586"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587"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588"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589" name="Picture Placeholder 2"/>
          <p:cNvSpPr>
            <a:spLocks noGrp="1"/>
          </p:cNvSpPr>
          <p:nvPr>
            <p:ph type="pic" idx="21"/>
          </p:nvPr>
        </p:nvSpPr>
        <p:spPr>
          <a:xfrm>
            <a:off x="6586538" y="550800"/>
            <a:ext cx="5605463" cy="6048000"/>
          </a:xfrm>
          <a:prstGeom prst="rect">
            <a:avLst/>
          </a:prstGeom>
        </p:spPr>
        <p:txBody>
          <a:bodyPr lIns="91439" rIns="91439"/>
          <a:lstStyle/>
          <a:p>
            <a:endParaRPr/>
          </a:p>
        </p:txBody>
      </p:sp>
      <p:sp>
        <p:nvSpPr>
          <p:cNvPr id="590"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91"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592" name="Title Text"/>
          <p:cNvSpPr txBox="1">
            <a:spLocks noGrp="1"/>
          </p:cNvSpPr>
          <p:nvPr>
            <p:ph type="title"/>
          </p:nvPr>
        </p:nvSpPr>
        <p:spPr>
          <a:xfrm>
            <a:off x="143843" y="647999"/>
            <a:ext cx="6309967" cy="1325564"/>
          </a:xfrm>
          <a:prstGeom prst="rect">
            <a:avLst/>
          </a:prstGeom>
        </p:spPr>
        <p:txBody>
          <a:bodyPr anchor="t">
            <a:normAutofit/>
          </a:bodyPr>
          <a:lstStyle>
            <a:lvl1pPr>
              <a:defRPr sz="4000">
                <a:solidFill>
                  <a:schemeClr val="accent1"/>
                </a:solidFill>
              </a:defRPr>
            </a:lvl1pPr>
          </a:lstStyle>
          <a:p>
            <a:r>
              <a:t>Title Text</a:t>
            </a:r>
          </a:p>
        </p:txBody>
      </p:sp>
      <p:sp>
        <p:nvSpPr>
          <p:cNvPr id="59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name="Titolo e contenuto + 1 Immagine rid">
    <p:bg>
      <p:bgPr>
        <a:solidFill>
          <a:srgbClr val="FFFFFF"/>
        </a:solidFill>
        <a:effectLst/>
      </p:bgPr>
    </p:bg>
    <p:spTree>
      <p:nvGrpSpPr>
        <p:cNvPr id="1" name=""/>
        <p:cNvGrpSpPr/>
        <p:nvPr/>
      </p:nvGrpSpPr>
      <p:grpSpPr>
        <a:xfrm>
          <a:off x="0" y="0"/>
          <a:ext cx="0" cy="0"/>
          <a:chOff x="0" y="0"/>
          <a:chExt cx="0" cy="0"/>
        </a:xfrm>
      </p:grpSpPr>
      <p:sp>
        <p:nvSpPr>
          <p:cNvPr id="600"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01"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02"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03" name="Picture Placeholder 2"/>
          <p:cNvSpPr>
            <a:spLocks noGrp="1"/>
          </p:cNvSpPr>
          <p:nvPr>
            <p:ph type="pic" sz="half" idx="21"/>
          </p:nvPr>
        </p:nvSpPr>
        <p:spPr>
          <a:xfrm>
            <a:off x="6706220" y="684000"/>
            <a:ext cx="5341938" cy="5778001"/>
          </a:xfrm>
          <a:prstGeom prst="rect">
            <a:avLst/>
          </a:prstGeom>
        </p:spPr>
        <p:txBody>
          <a:bodyPr lIns="91439" rIns="91439"/>
          <a:lstStyle/>
          <a:p>
            <a:endParaRPr/>
          </a:p>
        </p:txBody>
      </p:sp>
      <p:sp>
        <p:nvSpPr>
          <p:cNvPr id="60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05"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06" name="Title Text"/>
          <p:cNvSpPr txBox="1">
            <a:spLocks noGrp="1"/>
          </p:cNvSpPr>
          <p:nvPr>
            <p:ph type="title"/>
          </p:nvPr>
        </p:nvSpPr>
        <p:spPr>
          <a:xfrm>
            <a:off x="143843" y="647999"/>
            <a:ext cx="6309967" cy="1325564"/>
          </a:xfrm>
          <a:prstGeom prst="rect">
            <a:avLst/>
          </a:prstGeom>
        </p:spPr>
        <p:txBody>
          <a:bodyPr anchor="t">
            <a:normAutofit/>
          </a:bodyPr>
          <a:lstStyle>
            <a:lvl1pPr>
              <a:defRPr sz="4000">
                <a:solidFill>
                  <a:schemeClr val="accent1"/>
                </a:solidFill>
              </a:defRPr>
            </a:lvl1pPr>
          </a:lstStyle>
          <a:p>
            <a:r>
              <a:t>Title Text</a:t>
            </a:r>
          </a:p>
        </p:txBody>
      </p:sp>
      <p:sp>
        <p:nvSpPr>
          <p:cNvPr id="60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p:bg>
      <p:bgPr>
        <a:solidFill>
          <a:srgbClr val="FFFFFF"/>
        </a:solidFill>
        <a:effectLst/>
      </p:bgPr>
    </p:bg>
    <p:spTree>
      <p:nvGrpSpPr>
        <p:cNvPr id="1" name=""/>
        <p:cNvGrpSpPr/>
        <p:nvPr/>
      </p:nvGrpSpPr>
      <p:grpSpPr>
        <a:xfrm>
          <a:off x="0" y="0"/>
          <a:ext cx="0" cy="0"/>
          <a:chOff x="0" y="0"/>
          <a:chExt cx="0" cy="0"/>
        </a:xfrm>
      </p:grpSpPr>
      <p:sp>
        <p:nvSpPr>
          <p:cNvPr id="614"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15"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16"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17" name="Picture Placeholder 8"/>
          <p:cNvSpPr>
            <a:spLocks noGrp="1"/>
          </p:cNvSpPr>
          <p:nvPr>
            <p:ph type="pic" idx="21"/>
          </p:nvPr>
        </p:nvSpPr>
        <p:spPr>
          <a:xfrm>
            <a:off x="5231903" y="550799"/>
            <a:ext cx="6960097" cy="6048002"/>
          </a:xfrm>
          <a:prstGeom prst="rect">
            <a:avLst/>
          </a:prstGeom>
        </p:spPr>
        <p:txBody>
          <a:bodyPr lIns="91439" rIns="91439"/>
          <a:lstStyle/>
          <a:p>
            <a:endParaRPr/>
          </a:p>
        </p:txBody>
      </p:sp>
      <p:sp>
        <p:nvSpPr>
          <p:cNvPr id="61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19"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20" name="Title Text"/>
          <p:cNvSpPr txBox="1">
            <a:spLocks noGrp="1"/>
          </p:cNvSpPr>
          <p:nvPr>
            <p:ph type="title"/>
          </p:nvPr>
        </p:nvSpPr>
        <p:spPr>
          <a:xfrm>
            <a:off x="143843" y="647999"/>
            <a:ext cx="4958244" cy="1325564"/>
          </a:xfrm>
          <a:prstGeom prst="rect">
            <a:avLst/>
          </a:prstGeom>
        </p:spPr>
        <p:txBody>
          <a:bodyPr anchor="t">
            <a:normAutofit/>
          </a:bodyPr>
          <a:lstStyle>
            <a:lvl1pPr>
              <a:defRPr sz="4000">
                <a:solidFill>
                  <a:schemeClr val="accent1"/>
                </a:solidFill>
              </a:defRPr>
            </a:lvl1pPr>
          </a:lstStyle>
          <a:p>
            <a:r>
              <a:t>Title Text</a:t>
            </a:r>
          </a:p>
        </p:txBody>
      </p:sp>
      <p:sp>
        <p:nvSpPr>
          <p:cNvPr id="62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rid">
    <p:bg>
      <p:bgPr>
        <a:solidFill>
          <a:srgbClr val="FFFFFF"/>
        </a:solidFill>
        <a:effectLst/>
      </p:bgPr>
    </p:bg>
    <p:spTree>
      <p:nvGrpSpPr>
        <p:cNvPr id="1" name=""/>
        <p:cNvGrpSpPr/>
        <p:nvPr/>
      </p:nvGrpSpPr>
      <p:grpSpPr>
        <a:xfrm>
          <a:off x="0" y="0"/>
          <a:ext cx="0" cy="0"/>
          <a:chOff x="0" y="0"/>
          <a:chExt cx="0" cy="0"/>
        </a:xfrm>
      </p:grpSpPr>
      <p:sp>
        <p:nvSpPr>
          <p:cNvPr id="628"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29"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30"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31" name="Picture Placeholder 8"/>
          <p:cNvSpPr>
            <a:spLocks noGrp="1"/>
          </p:cNvSpPr>
          <p:nvPr>
            <p:ph type="pic" idx="21"/>
          </p:nvPr>
        </p:nvSpPr>
        <p:spPr>
          <a:xfrm>
            <a:off x="5364000" y="684000"/>
            <a:ext cx="6696572" cy="5778001"/>
          </a:xfrm>
          <a:prstGeom prst="rect">
            <a:avLst/>
          </a:prstGeom>
        </p:spPr>
        <p:txBody>
          <a:bodyPr lIns="91439" rIns="91439"/>
          <a:lstStyle/>
          <a:p>
            <a:endParaRPr/>
          </a:p>
        </p:txBody>
      </p:sp>
      <p:sp>
        <p:nvSpPr>
          <p:cNvPr id="632"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33"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34" name="Title Text"/>
          <p:cNvSpPr txBox="1">
            <a:spLocks noGrp="1"/>
          </p:cNvSpPr>
          <p:nvPr>
            <p:ph type="title"/>
          </p:nvPr>
        </p:nvSpPr>
        <p:spPr>
          <a:xfrm>
            <a:off x="143843" y="647999"/>
            <a:ext cx="5064262" cy="1325564"/>
          </a:xfrm>
          <a:prstGeom prst="rect">
            <a:avLst/>
          </a:prstGeom>
        </p:spPr>
        <p:txBody>
          <a:bodyPr anchor="t">
            <a:normAutofit/>
          </a:bodyPr>
          <a:lstStyle>
            <a:lvl1pPr>
              <a:defRPr sz="4000">
                <a:solidFill>
                  <a:schemeClr val="accent1"/>
                </a:solidFill>
              </a:defRPr>
            </a:lvl1pPr>
          </a:lstStyle>
          <a:p>
            <a:r>
              <a:t>Title Text</a:t>
            </a:r>
          </a:p>
        </p:txBody>
      </p:sp>
      <p:sp>
        <p:nvSpPr>
          <p:cNvPr id="63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x">
  <p:cSld name="Titolo e contenuto + 2 Immagini">
    <p:bg>
      <p:bgPr>
        <a:solidFill>
          <a:srgbClr val="FFFFFF"/>
        </a:solidFill>
        <a:effectLst/>
      </p:bgPr>
    </p:bg>
    <p:spTree>
      <p:nvGrpSpPr>
        <p:cNvPr id="1" name=""/>
        <p:cNvGrpSpPr/>
        <p:nvPr/>
      </p:nvGrpSpPr>
      <p:grpSpPr>
        <a:xfrm>
          <a:off x="0" y="0"/>
          <a:ext cx="0" cy="0"/>
          <a:chOff x="0" y="0"/>
          <a:chExt cx="0" cy="0"/>
        </a:xfrm>
      </p:grpSpPr>
      <p:sp>
        <p:nvSpPr>
          <p:cNvPr id="642"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43"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44"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45" name="Picture Placeholder 2"/>
          <p:cNvSpPr>
            <a:spLocks noGrp="1"/>
          </p:cNvSpPr>
          <p:nvPr>
            <p:ph type="pic" sz="half" idx="21"/>
          </p:nvPr>
        </p:nvSpPr>
        <p:spPr>
          <a:xfrm>
            <a:off x="4685210" y="3591161"/>
            <a:ext cx="7506790" cy="3006001"/>
          </a:xfrm>
          <a:prstGeom prst="rect">
            <a:avLst/>
          </a:prstGeom>
        </p:spPr>
        <p:txBody>
          <a:bodyPr lIns="91439" rIns="91439"/>
          <a:lstStyle/>
          <a:p>
            <a:endParaRPr/>
          </a:p>
        </p:txBody>
      </p:sp>
      <p:sp>
        <p:nvSpPr>
          <p:cNvPr id="646" name="Picture Placeholder 2"/>
          <p:cNvSpPr>
            <a:spLocks noGrp="1"/>
          </p:cNvSpPr>
          <p:nvPr>
            <p:ph type="pic" sz="half" idx="22"/>
          </p:nvPr>
        </p:nvSpPr>
        <p:spPr>
          <a:xfrm>
            <a:off x="4685210" y="550800"/>
            <a:ext cx="7506790" cy="3006001"/>
          </a:xfrm>
          <a:prstGeom prst="rect">
            <a:avLst/>
          </a:prstGeom>
        </p:spPr>
        <p:txBody>
          <a:bodyPr lIns="91439" rIns="91439"/>
          <a:lstStyle/>
          <a:p>
            <a:endParaRPr/>
          </a:p>
        </p:txBody>
      </p:sp>
      <p:sp>
        <p:nvSpPr>
          <p:cNvPr id="647"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48" name="Segnaposto testo 6"/>
          <p:cNvSpPr>
            <a:spLocks noGrp="1"/>
          </p:cNvSpPr>
          <p:nvPr>
            <p:ph type="body" sz="quarter" idx="23"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49" name="Title Text"/>
          <p:cNvSpPr txBox="1">
            <a:spLocks noGrp="1"/>
          </p:cNvSpPr>
          <p:nvPr>
            <p:ph type="title"/>
          </p:nvPr>
        </p:nvSpPr>
        <p:spPr>
          <a:xfrm>
            <a:off x="143843" y="647999"/>
            <a:ext cx="4395028" cy="1325564"/>
          </a:xfrm>
          <a:prstGeom prst="rect">
            <a:avLst/>
          </a:prstGeom>
        </p:spPr>
        <p:txBody>
          <a:bodyPr anchor="t">
            <a:normAutofit/>
          </a:bodyPr>
          <a:lstStyle>
            <a:lvl1pPr>
              <a:defRPr sz="4000">
                <a:solidFill>
                  <a:schemeClr val="accent1"/>
                </a:solidFill>
              </a:defRPr>
            </a:lvl1pPr>
          </a:lstStyle>
          <a:p>
            <a:r>
              <a:t>Title Text</a:t>
            </a:r>
          </a:p>
        </p:txBody>
      </p:sp>
      <p:sp>
        <p:nvSpPr>
          <p:cNvPr id="65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tx">
  <p:cSld name="Titolo e contenuto + 2 Immagini rid">
    <p:bg>
      <p:bgPr>
        <a:solidFill>
          <a:srgbClr val="FFFFFF"/>
        </a:solidFill>
        <a:effectLst/>
      </p:bgPr>
    </p:bg>
    <p:spTree>
      <p:nvGrpSpPr>
        <p:cNvPr id="1" name=""/>
        <p:cNvGrpSpPr/>
        <p:nvPr/>
      </p:nvGrpSpPr>
      <p:grpSpPr>
        <a:xfrm>
          <a:off x="0" y="0"/>
          <a:ext cx="0" cy="0"/>
          <a:chOff x="0" y="0"/>
          <a:chExt cx="0" cy="0"/>
        </a:xfrm>
      </p:grpSpPr>
      <p:sp>
        <p:nvSpPr>
          <p:cNvPr id="657"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58"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59"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60" name="Picture Placeholder 2"/>
          <p:cNvSpPr>
            <a:spLocks noGrp="1"/>
          </p:cNvSpPr>
          <p:nvPr>
            <p:ph type="pic" sz="half" idx="21"/>
          </p:nvPr>
        </p:nvSpPr>
        <p:spPr>
          <a:xfrm>
            <a:off x="4811107" y="691200"/>
            <a:ext cx="7242676" cy="2844001"/>
          </a:xfrm>
          <a:prstGeom prst="rect">
            <a:avLst/>
          </a:prstGeom>
        </p:spPr>
        <p:txBody>
          <a:bodyPr lIns="91439" rIns="91439"/>
          <a:lstStyle/>
          <a:p>
            <a:endParaRPr/>
          </a:p>
        </p:txBody>
      </p:sp>
      <p:sp>
        <p:nvSpPr>
          <p:cNvPr id="661"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62"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63" name="Title Text"/>
          <p:cNvSpPr txBox="1">
            <a:spLocks noGrp="1"/>
          </p:cNvSpPr>
          <p:nvPr>
            <p:ph type="title"/>
          </p:nvPr>
        </p:nvSpPr>
        <p:spPr>
          <a:xfrm>
            <a:off x="143843" y="647999"/>
            <a:ext cx="4520923" cy="1325564"/>
          </a:xfrm>
          <a:prstGeom prst="rect">
            <a:avLst/>
          </a:prstGeom>
        </p:spPr>
        <p:txBody>
          <a:bodyPr anchor="t">
            <a:normAutofit/>
          </a:bodyPr>
          <a:lstStyle>
            <a:lvl1pPr>
              <a:defRPr sz="4000">
                <a:solidFill>
                  <a:schemeClr val="accent1"/>
                </a:solidFill>
              </a:defRPr>
            </a:lvl1pPr>
          </a:lstStyle>
          <a:p>
            <a:r>
              <a:t>Title Text</a:t>
            </a:r>
          </a:p>
        </p:txBody>
      </p:sp>
      <p:sp>
        <p:nvSpPr>
          <p:cNvPr id="664" name="Picture Placeholder 2"/>
          <p:cNvSpPr>
            <a:spLocks noGrp="1"/>
          </p:cNvSpPr>
          <p:nvPr>
            <p:ph type="pic" sz="half" idx="23"/>
          </p:nvPr>
        </p:nvSpPr>
        <p:spPr>
          <a:xfrm>
            <a:off x="4811107" y="3625200"/>
            <a:ext cx="7242676" cy="2844001"/>
          </a:xfrm>
          <a:prstGeom prst="rect">
            <a:avLst/>
          </a:prstGeom>
        </p:spPr>
        <p:txBody>
          <a:bodyPr lIns="91439" rIns="91439"/>
          <a:lstStyle/>
          <a:p>
            <a:endParaRPr/>
          </a:p>
        </p:txBody>
      </p:sp>
      <p:sp>
        <p:nvSpPr>
          <p:cNvPr id="66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name="Titolo e contenuto + 3 Immagini">
    <p:bg>
      <p:bgPr>
        <a:solidFill>
          <a:srgbClr val="FFFFFF"/>
        </a:solidFill>
        <a:effectLst/>
      </p:bgPr>
    </p:bg>
    <p:spTree>
      <p:nvGrpSpPr>
        <p:cNvPr id="1" name=""/>
        <p:cNvGrpSpPr/>
        <p:nvPr/>
      </p:nvGrpSpPr>
      <p:grpSpPr>
        <a:xfrm>
          <a:off x="0" y="0"/>
          <a:ext cx="0" cy="0"/>
          <a:chOff x="0" y="0"/>
          <a:chExt cx="0" cy="0"/>
        </a:xfrm>
      </p:grpSpPr>
      <p:sp>
        <p:nvSpPr>
          <p:cNvPr id="672"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73"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74"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75" name="Picture Placeholder 2"/>
          <p:cNvSpPr>
            <a:spLocks noGrp="1"/>
          </p:cNvSpPr>
          <p:nvPr>
            <p:ph type="pic" sz="quarter" idx="21"/>
          </p:nvPr>
        </p:nvSpPr>
        <p:spPr>
          <a:xfrm>
            <a:off x="7794556" y="550800"/>
            <a:ext cx="3875002" cy="1980001"/>
          </a:xfrm>
          <a:prstGeom prst="rect">
            <a:avLst/>
          </a:prstGeom>
        </p:spPr>
        <p:txBody>
          <a:bodyPr lIns="91439" rIns="91439"/>
          <a:lstStyle/>
          <a:p>
            <a:endParaRPr/>
          </a:p>
        </p:txBody>
      </p:sp>
      <p:sp>
        <p:nvSpPr>
          <p:cNvPr id="676" name="Picture Placeholder 2"/>
          <p:cNvSpPr>
            <a:spLocks noGrp="1"/>
          </p:cNvSpPr>
          <p:nvPr>
            <p:ph type="pic" sz="quarter" idx="22"/>
          </p:nvPr>
        </p:nvSpPr>
        <p:spPr>
          <a:xfrm>
            <a:off x="7794556" y="2586102"/>
            <a:ext cx="3875002" cy="1980002"/>
          </a:xfrm>
          <a:prstGeom prst="rect">
            <a:avLst/>
          </a:prstGeom>
        </p:spPr>
        <p:txBody>
          <a:bodyPr lIns="91439" rIns="91439"/>
          <a:lstStyle/>
          <a:p>
            <a:endParaRPr/>
          </a:p>
        </p:txBody>
      </p:sp>
      <p:sp>
        <p:nvSpPr>
          <p:cNvPr id="677" name="Picture Placeholder 2"/>
          <p:cNvSpPr>
            <a:spLocks noGrp="1"/>
          </p:cNvSpPr>
          <p:nvPr>
            <p:ph type="pic" sz="quarter" idx="23"/>
          </p:nvPr>
        </p:nvSpPr>
        <p:spPr>
          <a:xfrm>
            <a:off x="7794556" y="4621405"/>
            <a:ext cx="3875002" cy="1980001"/>
          </a:xfrm>
          <a:prstGeom prst="rect">
            <a:avLst/>
          </a:prstGeom>
        </p:spPr>
        <p:txBody>
          <a:bodyPr lIns="91439" rIns="91439"/>
          <a:lstStyle/>
          <a:p>
            <a:endParaRPr/>
          </a:p>
        </p:txBody>
      </p:sp>
      <p:sp>
        <p:nvSpPr>
          <p:cNvPr id="67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79" name="Segnaposto testo 6"/>
          <p:cNvSpPr>
            <a:spLocks noGrp="1"/>
          </p:cNvSpPr>
          <p:nvPr>
            <p:ph type="body" sz="quarter" idx="24"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80" name="Title Text"/>
          <p:cNvSpPr txBox="1">
            <a:spLocks noGrp="1"/>
          </p:cNvSpPr>
          <p:nvPr>
            <p:ph type="title"/>
          </p:nvPr>
        </p:nvSpPr>
        <p:spPr>
          <a:xfrm>
            <a:off x="143844" y="647999"/>
            <a:ext cx="7224367" cy="1325564"/>
          </a:xfrm>
          <a:prstGeom prst="rect">
            <a:avLst/>
          </a:prstGeom>
        </p:spPr>
        <p:txBody>
          <a:bodyPr anchor="t">
            <a:normAutofit/>
          </a:bodyPr>
          <a:lstStyle>
            <a:lvl1pPr>
              <a:defRPr sz="4000">
                <a:solidFill>
                  <a:schemeClr val="accent1"/>
                </a:solidFill>
              </a:defRPr>
            </a:lvl1pPr>
          </a:lstStyle>
          <a:p>
            <a:r>
              <a:t>Title Text</a:t>
            </a:r>
          </a:p>
        </p:txBody>
      </p:sp>
      <p:sp>
        <p:nvSpPr>
          <p:cNvPr id="68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U _ Titolo arancio">
    <p:bg>
      <p:bgPr>
        <a:solidFill>
          <a:srgbClr val="FFFFFF"/>
        </a:solidFill>
        <a:effectLst/>
      </p:bgPr>
    </p:bg>
    <p:spTree>
      <p:nvGrpSpPr>
        <p:cNvPr id="1" name=""/>
        <p:cNvGrpSpPr/>
        <p:nvPr/>
      </p:nvGrpSpPr>
      <p:grpSpPr>
        <a:xfrm>
          <a:off x="0" y="0"/>
          <a:ext cx="0" cy="0"/>
          <a:chOff x="0" y="0"/>
          <a:chExt cx="0" cy="0"/>
        </a:xfrm>
      </p:grpSpPr>
      <p:sp>
        <p:nvSpPr>
          <p:cNvPr id="51" name="그림 개체 틀 5"/>
          <p:cNvSpPr>
            <a:spLocks noGrp="1"/>
          </p:cNvSpPr>
          <p:nvPr>
            <p:ph type="pic" idx="21"/>
          </p:nvPr>
        </p:nvSpPr>
        <p:spPr>
          <a:xfrm>
            <a:off x="3778622" y="0"/>
            <a:ext cx="8413378" cy="6858000"/>
          </a:xfrm>
          <a:prstGeom prst="rect">
            <a:avLst/>
          </a:prstGeom>
        </p:spPr>
        <p:txBody>
          <a:bodyPr lIns="91439" rIns="91439"/>
          <a:lstStyle/>
          <a:p>
            <a:endParaRPr/>
          </a:p>
        </p:txBody>
      </p:sp>
      <p:sp>
        <p:nvSpPr>
          <p:cNvPr id="52" name="Shape 14"/>
          <p:cNvSpPr/>
          <p:nvPr/>
        </p:nvSpPr>
        <p:spPr>
          <a:xfrm flipH="1">
            <a:off x="-7128" y="-1"/>
            <a:ext cx="3779027" cy="6857990"/>
          </a:xfrm>
          <a:prstGeom prst="rect">
            <a:avLst/>
          </a:prstGeom>
          <a:solidFill>
            <a:srgbClr val="FFFFFF"/>
          </a:solidFill>
          <a:ln w="12700">
            <a:miter lim="400000"/>
          </a:ln>
        </p:spPr>
        <p:txBody>
          <a:bodyPr lIns="45719" rIns="45719" anchor="ctr"/>
          <a:lstStyle/>
          <a:p>
            <a:endParaRPr/>
          </a:p>
        </p:txBody>
      </p:sp>
      <p:sp>
        <p:nvSpPr>
          <p:cNvPr id="53" name="Body Level One…"/>
          <p:cNvSpPr txBox="1">
            <a:spLocks noGrp="1"/>
          </p:cNvSpPr>
          <p:nvPr>
            <p:ph type="body" sz="half" idx="1"/>
          </p:nvPr>
        </p:nvSpPr>
        <p:spPr>
          <a:xfrm>
            <a:off x="142875" y="260350"/>
            <a:ext cx="3486150" cy="4883151"/>
          </a:xfrm>
          <a:prstGeom prst="rect">
            <a:avLst/>
          </a:prstGeom>
        </p:spPr>
        <p:txBody>
          <a:bodyPr anchor="b">
            <a:normAutofit/>
          </a:bodyPr>
          <a:lstStyle>
            <a:lvl1pPr marL="0" indent="0">
              <a:buSzTx/>
              <a:buFontTx/>
              <a:buNone/>
              <a:defRPr sz="4400">
                <a:solidFill>
                  <a:schemeClr val="accent1"/>
                </a:solidFill>
                <a:latin typeface="Poppins Medium"/>
                <a:ea typeface="Poppins Medium"/>
                <a:cs typeface="Poppins Medium"/>
                <a:sym typeface="Poppins Medium"/>
              </a:defRPr>
            </a:lvl1pPr>
            <a:lvl2pPr marL="0" indent="457200">
              <a:buSzTx/>
              <a:buFontTx/>
              <a:buNone/>
              <a:defRPr sz="4400">
                <a:solidFill>
                  <a:schemeClr val="accent1"/>
                </a:solidFill>
                <a:latin typeface="Poppins Medium"/>
                <a:ea typeface="Poppins Medium"/>
                <a:cs typeface="Poppins Medium"/>
                <a:sym typeface="Poppins Medium"/>
              </a:defRPr>
            </a:lvl2pPr>
            <a:lvl3pPr marL="0" indent="914400">
              <a:buSzTx/>
              <a:buFontTx/>
              <a:buNone/>
              <a:defRPr sz="4400">
                <a:solidFill>
                  <a:schemeClr val="accent1"/>
                </a:solidFill>
                <a:latin typeface="Poppins Medium"/>
                <a:ea typeface="Poppins Medium"/>
                <a:cs typeface="Poppins Medium"/>
                <a:sym typeface="Poppins Medium"/>
              </a:defRPr>
            </a:lvl3pPr>
            <a:lvl4pPr marL="0" indent="1371600">
              <a:buSzTx/>
              <a:buFontTx/>
              <a:buNone/>
              <a:defRPr sz="4400">
                <a:solidFill>
                  <a:schemeClr val="accent1"/>
                </a:solidFill>
                <a:latin typeface="Poppins Medium"/>
                <a:ea typeface="Poppins Medium"/>
                <a:cs typeface="Poppins Medium"/>
                <a:sym typeface="Poppins Medium"/>
              </a:defRPr>
            </a:lvl4pPr>
            <a:lvl5pPr marL="0" indent="1828800">
              <a:buSzTx/>
              <a:buFontTx/>
              <a:buNone/>
              <a:defRPr sz="4400">
                <a:solidFill>
                  <a:schemeClr val="accent1"/>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54" name="Segnaposto testo 9"/>
          <p:cNvSpPr>
            <a:spLocks noGrp="1"/>
          </p:cNvSpPr>
          <p:nvPr>
            <p:ph type="body" sz="quarter" idx="22"/>
          </p:nvPr>
        </p:nvSpPr>
        <p:spPr>
          <a:xfrm>
            <a:off x="142471" y="5290344"/>
            <a:ext cx="3486151" cy="1307307"/>
          </a:xfrm>
          <a:prstGeom prst="rect">
            <a:avLst/>
          </a:prstGeom>
        </p:spPr>
        <p:txBody>
          <a:bodyPr>
            <a:normAutofit/>
          </a:bodyPr>
          <a:lstStyle/>
          <a:p>
            <a:pPr marL="0" indent="0">
              <a:buSzTx/>
              <a:buFontTx/>
              <a:buNone/>
              <a:defRPr sz="2400"/>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tx">
  <p:cSld name="Titolo e contenuto + 3 Immagini rid">
    <p:bg>
      <p:bgPr>
        <a:solidFill>
          <a:srgbClr val="FFFFFF"/>
        </a:solidFill>
        <a:effectLst/>
      </p:bgPr>
    </p:bg>
    <p:spTree>
      <p:nvGrpSpPr>
        <p:cNvPr id="1" name=""/>
        <p:cNvGrpSpPr/>
        <p:nvPr/>
      </p:nvGrpSpPr>
      <p:grpSpPr>
        <a:xfrm>
          <a:off x="0" y="0"/>
          <a:ext cx="0" cy="0"/>
          <a:chOff x="0" y="0"/>
          <a:chExt cx="0" cy="0"/>
        </a:xfrm>
      </p:grpSpPr>
      <p:sp>
        <p:nvSpPr>
          <p:cNvPr id="688"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689"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690"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691" name="Picture Placeholder 2"/>
          <p:cNvSpPr>
            <a:spLocks noGrp="1"/>
          </p:cNvSpPr>
          <p:nvPr>
            <p:ph type="pic" sz="quarter" idx="21"/>
          </p:nvPr>
        </p:nvSpPr>
        <p:spPr>
          <a:xfrm>
            <a:off x="7865995" y="691563"/>
            <a:ext cx="3444447" cy="1872001"/>
          </a:xfrm>
          <a:prstGeom prst="rect">
            <a:avLst/>
          </a:prstGeom>
        </p:spPr>
        <p:txBody>
          <a:bodyPr lIns="91439" rIns="91439"/>
          <a:lstStyle/>
          <a:p>
            <a:endParaRPr/>
          </a:p>
        </p:txBody>
      </p:sp>
      <p:sp>
        <p:nvSpPr>
          <p:cNvPr id="692" name="Picture Placeholder 2"/>
          <p:cNvSpPr>
            <a:spLocks noGrp="1"/>
          </p:cNvSpPr>
          <p:nvPr>
            <p:ph type="pic" sz="quarter" idx="22"/>
          </p:nvPr>
        </p:nvSpPr>
        <p:spPr>
          <a:xfrm>
            <a:off x="7865995" y="2642053"/>
            <a:ext cx="3444447" cy="1872001"/>
          </a:xfrm>
          <a:prstGeom prst="rect">
            <a:avLst/>
          </a:prstGeom>
        </p:spPr>
        <p:txBody>
          <a:bodyPr lIns="91439" rIns="91439"/>
          <a:lstStyle/>
          <a:p>
            <a:endParaRPr/>
          </a:p>
        </p:txBody>
      </p:sp>
      <p:sp>
        <p:nvSpPr>
          <p:cNvPr id="693" name="Picture Placeholder 2"/>
          <p:cNvSpPr>
            <a:spLocks noGrp="1"/>
          </p:cNvSpPr>
          <p:nvPr>
            <p:ph type="pic" sz="quarter" idx="23"/>
          </p:nvPr>
        </p:nvSpPr>
        <p:spPr>
          <a:xfrm>
            <a:off x="7865995" y="4592542"/>
            <a:ext cx="3444447" cy="1872002"/>
          </a:xfrm>
          <a:prstGeom prst="rect">
            <a:avLst/>
          </a:prstGeom>
        </p:spPr>
        <p:txBody>
          <a:bodyPr lIns="91439" rIns="91439"/>
          <a:lstStyle/>
          <a:p>
            <a:endParaRPr/>
          </a:p>
        </p:txBody>
      </p:sp>
      <p:sp>
        <p:nvSpPr>
          <p:cNvPr id="69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95" name="Segnaposto testo 6"/>
          <p:cNvSpPr>
            <a:spLocks noGrp="1"/>
          </p:cNvSpPr>
          <p:nvPr>
            <p:ph type="body" sz="quarter" idx="24"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696" name="Title Text"/>
          <p:cNvSpPr txBox="1">
            <a:spLocks noGrp="1"/>
          </p:cNvSpPr>
          <p:nvPr>
            <p:ph type="title"/>
          </p:nvPr>
        </p:nvSpPr>
        <p:spPr>
          <a:xfrm>
            <a:off x="143843" y="647999"/>
            <a:ext cx="7078592" cy="1325564"/>
          </a:xfrm>
          <a:prstGeom prst="rect">
            <a:avLst/>
          </a:prstGeom>
        </p:spPr>
        <p:txBody>
          <a:bodyPr anchor="t">
            <a:normAutofit/>
          </a:bodyPr>
          <a:lstStyle>
            <a:lvl1pPr>
              <a:defRPr sz="4000">
                <a:solidFill>
                  <a:schemeClr val="accent1"/>
                </a:solidFill>
              </a:defRPr>
            </a:lvl1pPr>
          </a:lstStyle>
          <a:p>
            <a:r>
              <a:t>Title Text</a:t>
            </a:r>
          </a:p>
        </p:txBody>
      </p:sp>
      <p:sp>
        <p:nvSpPr>
          <p:cNvPr id="69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x">
  <p:cSld name="Titolo + 4 Immagini + Contenuti">
    <p:bg>
      <p:bgPr>
        <a:solidFill>
          <a:srgbClr val="FFFFFF"/>
        </a:solidFill>
        <a:effectLst/>
      </p:bgPr>
    </p:bg>
    <p:spTree>
      <p:nvGrpSpPr>
        <p:cNvPr id="1" name=""/>
        <p:cNvGrpSpPr/>
        <p:nvPr/>
      </p:nvGrpSpPr>
      <p:grpSpPr>
        <a:xfrm>
          <a:off x="0" y="0"/>
          <a:ext cx="0" cy="0"/>
          <a:chOff x="0" y="0"/>
          <a:chExt cx="0" cy="0"/>
        </a:xfrm>
      </p:grpSpPr>
      <p:sp>
        <p:nvSpPr>
          <p:cNvPr id="704"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05"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06"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07" name="그림 개체 틀 4"/>
          <p:cNvSpPr>
            <a:spLocks noGrp="1"/>
          </p:cNvSpPr>
          <p:nvPr>
            <p:ph type="pic" sz="quarter" idx="21"/>
          </p:nvPr>
        </p:nvSpPr>
        <p:spPr>
          <a:xfrm>
            <a:off x="270151" y="1351336"/>
            <a:ext cx="2827044" cy="2449896"/>
          </a:xfrm>
          <a:prstGeom prst="rect">
            <a:avLst/>
          </a:prstGeom>
        </p:spPr>
        <p:txBody>
          <a:bodyPr lIns="91439" rIns="91439"/>
          <a:lstStyle/>
          <a:p>
            <a:endParaRPr/>
          </a:p>
        </p:txBody>
      </p:sp>
      <p:sp>
        <p:nvSpPr>
          <p:cNvPr id="708" name="그림 개체 틀 6"/>
          <p:cNvSpPr>
            <a:spLocks noGrp="1"/>
          </p:cNvSpPr>
          <p:nvPr>
            <p:ph type="pic" sz="quarter" idx="22"/>
          </p:nvPr>
        </p:nvSpPr>
        <p:spPr>
          <a:xfrm>
            <a:off x="3211702" y="1351336"/>
            <a:ext cx="2827044" cy="2449896"/>
          </a:xfrm>
          <a:prstGeom prst="rect">
            <a:avLst/>
          </a:prstGeom>
        </p:spPr>
        <p:txBody>
          <a:bodyPr lIns="91439" rIns="91439"/>
          <a:lstStyle/>
          <a:p>
            <a:endParaRPr/>
          </a:p>
        </p:txBody>
      </p:sp>
      <p:sp>
        <p:nvSpPr>
          <p:cNvPr id="709" name="그림 개체 틀 32"/>
          <p:cNvSpPr>
            <a:spLocks noGrp="1"/>
          </p:cNvSpPr>
          <p:nvPr>
            <p:ph type="pic" sz="quarter" idx="23"/>
          </p:nvPr>
        </p:nvSpPr>
        <p:spPr>
          <a:xfrm>
            <a:off x="6153253" y="1351336"/>
            <a:ext cx="2827044" cy="2449896"/>
          </a:xfrm>
          <a:prstGeom prst="rect">
            <a:avLst/>
          </a:prstGeom>
        </p:spPr>
        <p:txBody>
          <a:bodyPr lIns="91439" rIns="91439"/>
          <a:lstStyle/>
          <a:p>
            <a:endParaRPr/>
          </a:p>
        </p:txBody>
      </p:sp>
      <p:sp>
        <p:nvSpPr>
          <p:cNvPr id="710" name="그림 개체 틀 34"/>
          <p:cNvSpPr>
            <a:spLocks noGrp="1"/>
          </p:cNvSpPr>
          <p:nvPr>
            <p:ph type="pic" sz="quarter" idx="24"/>
          </p:nvPr>
        </p:nvSpPr>
        <p:spPr>
          <a:xfrm>
            <a:off x="9094806" y="1351336"/>
            <a:ext cx="2827044" cy="2449896"/>
          </a:xfrm>
          <a:prstGeom prst="rect">
            <a:avLst/>
          </a:prstGeom>
        </p:spPr>
        <p:txBody>
          <a:bodyPr lIns="91439" rIns="91439"/>
          <a:lstStyle/>
          <a:p>
            <a:endParaRPr/>
          </a:p>
        </p:txBody>
      </p:sp>
      <p:sp>
        <p:nvSpPr>
          <p:cNvPr id="711" name="Body Level One…"/>
          <p:cNvSpPr txBox="1">
            <a:spLocks noGrp="1"/>
          </p:cNvSpPr>
          <p:nvPr>
            <p:ph type="body" sz="quarter" idx="1"/>
          </p:nvPr>
        </p:nvSpPr>
        <p:spPr>
          <a:xfrm>
            <a:off x="263524" y="3962741"/>
            <a:ext cx="2827043" cy="700576"/>
          </a:xfrm>
          <a:prstGeom prst="rect">
            <a:avLst/>
          </a:prstGeom>
        </p:spPr>
        <p:txBody>
          <a:bodyPr>
            <a:normAutofit/>
          </a:bodyPr>
          <a:lstStyle>
            <a:lvl1pPr marL="0" indent="0" algn="ctr">
              <a:lnSpc>
                <a:spcPct val="100000"/>
              </a:lnSpc>
              <a:buSzTx/>
              <a:buFontTx/>
              <a:buNone/>
              <a:defRPr sz="2000">
                <a:latin typeface="Poppins Medium"/>
                <a:ea typeface="Poppins Medium"/>
                <a:cs typeface="Poppins Medium"/>
                <a:sym typeface="Poppins Medium"/>
              </a:defRPr>
            </a:lvl1pPr>
            <a:lvl2pPr marL="0" indent="457200" algn="ctr">
              <a:lnSpc>
                <a:spcPct val="100000"/>
              </a:lnSpc>
              <a:buSzTx/>
              <a:buFontTx/>
              <a:buNone/>
              <a:defRPr sz="2000">
                <a:latin typeface="Poppins Medium"/>
                <a:ea typeface="Poppins Medium"/>
                <a:cs typeface="Poppins Medium"/>
                <a:sym typeface="Poppins Medium"/>
              </a:defRPr>
            </a:lvl2pPr>
            <a:lvl3pPr marL="0" indent="914400" algn="ctr">
              <a:lnSpc>
                <a:spcPct val="100000"/>
              </a:lnSpc>
              <a:buSzTx/>
              <a:buFontTx/>
              <a:buNone/>
              <a:defRPr sz="2000">
                <a:latin typeface="Poppins Medium"/>
                <a:ea typeface="Poppins Medium"/>
                <a:cs typeface="Poppins Medium"/>
                <a:sym typeface="Poppins Medium"/>
              </a:defRPr>
            </a:lvl3pPr>
            <a:lvl4pPr marL="0" indent="1371600" algn="ctr">
              <a:lnSpc>
                <a:spcPct val="100000"/>
              </a:lnSpc>
              <a:buSzTx/>
              <a:buFontTx/>
              <a:buNone/>
              <a:defRPr sz="2000">
                <a:latin typeface="Poppins Medium"/>
                <a:ea typeface="Poppins Medium"/>
                <a:cs typeface="Poppins Medium"/>
                <a:sym typeface="Poppins Medium"/>
              </a:defRPr>
            </a:lvl4pPr>
            <a:lvl5pPr marL="0" indent="1828800" algn="ctr">
              <a:lnSpc>
                <a:spcPct val="100000"/>
              </a:lnSpc>
              <a:buSzTx/>
              <a:buFontTx/>
              <a:buNone/>
              <a:defRPr sz="2000">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12" name="Segnaposto testo 28"/>
          <p:cNvSpPr>
            <a:spLocks noGrp="1"/>
          </p:cNvSpPr>
          <p:nvPr>
            <p:ph type="body" sz="quarter" idx="25"/>
          </p:nvPr>
        </p:nvSpPr>
        <p:spPr>
          <a:xfrm>
            <a:off x="263523" y="4663316"/>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713" name="Segnaposto testo 28"/>
          <p:cNvSpPr>
            <a:spLocks noGrp="1"/>
          </p:cNvSpPr>
          <p:nvPr>
            <p:ph type="body" sz="quarter" idx="26"/>
          </p:nvPr>
        </p:nvSpPr>
        <p:spPr>
          <a:xfrm>
            <a:off x="263523" y="5309855"/>
            <a:ext cx="2827045" cy="1283715"/>
          </a:xfrm>
          <a:prstGeom prst="rect">
            <a:avLst/>
          </a:prstGeom>
        </p:spPr>
        <p:txBody>
          <a:bodyPr>
            <a:normAutofit/>
          </a:bodyPr>
          <a:lstStyle/>
          <a:p>
            <a:pPr marL="0" indent="0" algn="ctr">
              <a:lnSpc>
                <a:spcPct val="100000"/>
              </a:lnSpc>
              <a:buSzTx/>
              <a:buFontTx/>
              <a:buNone/>
              <a:defRPr sz="1800"/>
            </a:pPr>
            <a:endParaRPr/>
          </a:p>
        </p:txBody>
      </p:sp>
      <p:sp>
        <p:nvSpPr>
          <p:cNvPr id="714" name="Segnaposto testo 28"/>
          <p:cNvSpPr>
            <a:spLocks noGrp="1"/>
          </p:cNvSpPr>
          <p:nvPr>
            <p:ph type="body" sz="quarter" idx="27"/>
          </p:nvPr>
        </p:nvSpPr>
        <p:spPr>
          <a:xfrm>
            <a:off x="3211702" y="3962741"/>
            <a:ext cx="2827045"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715" name="Segnaposto testo 28"/>
          <p:cNvSpPr>
            <a:spLocks noGrp="1"/>
          </p:cNvSpPr>
          <p:nvPr>
            <p:ph type="body" sz="quarter" idx="28"/>
          </p:nvPr>
        </p:nvSpPr>
        <p:spPr>
          <a:xfrm>
            <a:off x="3211702" y="4663316"/>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716" name="Segnaposto testo 28"/>
          <p:cNvSpPr>
            <a:spLocks noGrp="1"/>
          </p:cNvSpPr>
          <p:nvPr>
            <p:ph type="body" sz="quarter" idx="29"/>
          </p:nvPr>
        </p:nvSpPr>
        <p:spPr>
          <a:xfrm>
            <a:off x="3211702" y="5309855"/>
            <a:ext cx="2827045" cy="1283715"/>
          </a:xfrm>
          <a:prstGeom prst="rect">
            <a:avLst/>
          </a:prstGeom>
        </p:spPr>
        <p:txBody>
          <a:bodyPr>
            <a:normAutofit/>
          </a:bodyPr>
          <a:lstStyle/>
          <a:p>
            <a:pPr marL="0" indent="0" algn="ctr">
              <a:lnSpc>
                <a:spcPct val="100000"/>
              </a:lnSpc>
              <a:buSzTx/>
              <a:buFontTx/>
              <a:buNone/>
              <a:defRPr sz="1800"/>
            </a:pPr>
            <a:endParaRPr/>
          </a:p>
        </p:txBody>
      </p:sp>
      <p:sp>
        <p:nvSpPr>
          <p:cNvPr id="717" name="Segnaposto testo 28"/>
          <p:cNvSpPr>
            <a:spLocks noGrp="1"/>
          </p:cNvSpPr>
          <p:nvPr>
            <p:ph type="body" sz="quarter" idx="30"/>
          </p:nvPr>
        </p:nvSpPr>
        <p:spPr>
          <a:xfrm>
            <a:off x="9094806" y="3962741"/>
            <a:ext cx="2827044"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718" name="Segnaposto testo 28"/>
          <p:cNvSpPr>
            <a:spLocks noGrp="1"/>
          </p:cNvSpPr>
          <p:nvPr>
            <p:ph type="body" sz="quarter" idx="31"/>
          </p:nvPr>
        </p:nvSpPr>
        <p:spPr>
          <a:xfrm>
            <a:off x="9094806" y="4663316"/>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719" name="Segnaposto testo 28"/>
          <p:cNvSpPr>
            <a:spLocks noGrp="1"/>
          </p:cNvSpPr>
          <p:nvPr>
            <p:ph type="body" sz="quarter" idx="32"/>
          </p:nvPr>
        </p:nvSpPr>
        <p:spPr>
          <a:xfrm>
            <a:off x="9094806" y="5309855"/>
            <a:ext cx="2827044" cy="1283715"/>
          </a:xfrm>
          <a:prstGeom prst="rect">
            <a:avLst/>
          </a:prstGeom>
        </p:spPr>
        <p:txBody>
          <a:bodyPr>
            <a:normAutofit/>
          </a:bodyPr>
          <a:lstStyle/>
          <a:p>
            <a:pPr marL="0" indent="0" algn="ctr">
              <a:lnSpc>
                <a:spcPct val="100000"/>
              </a:lnSpc>
              <a:buSzTx/>
              <a:buFontTx/>
              <a:buNone/>
              <a:defRPr sz="1800"/>
            </a:pPr>
            <a:endParaRPr/>
          </a:p>
        </p:txBody>
      </p:sp>
      <p:sp>
        <p:nvSpPr>
          <p:cNvPr id="720" name="Segnaposto testo 28"/>
          <p:cNvSpPr>
            <a:spLocks noGrp="1"/>
          </p:cNvSpPr>
          <p:nvPr>
            <p:ph type="body" sz="quarter" idx="33"/>
          </p:nvPr>
        </p:nvSpPr>
        <p:spPr>
          <a:xfrm>
            <a:off x="6159882" y="3962741"/>
            <a:ext cx="2827044"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721" name="Segnaposto testo 28"/>
          <p:cNvSpPr>
            <a:spLocks noGrp="1"/>
          </p:cNvSpPr>
          <p:nvPr>
            <p:ph type="body" sz="quarter" idx="34"/>
          </p:nvPr>
        </p:nvSpPr>
        <p:spPr>
          <a:xfrm>
            <a:off x="6159882" y="4663316"/>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722" name="Segnaposto testo 28"/>
          <p:cNvSpPr>
            <a:spLocks noGrp="1"/>
          </p:cNvSpPr>
          <p:nvPr>
            <p:ph type="body" sz="quarter" idx="35"/>
          </p:nvPr>
        </p:nvSpPr>
        <p:spPr>
          <a:xfrm>
            <a:off x="6159882" y="5309855"/>
            <a:ext cx="2827044" cy="1283715"/>
          </a:xfrm>
          <a:prstGeom prst="rect">
            <a:avLst/>
          </a:prstGeom>
        </p:spPr>
        <p:txBody>
          <a:bodyPr>
            <a:normAutofit/>
          </a:bodyPr>
          <a:lstStyle/>
          <a:p>
            <a:pPr marL="0" indent="0" algn="ctr">
              <a:lnSpc>
                <a:spcPct val="100000"/>
              </a:lnSpc>
              <a:buSzTx/>
              <a:buFontTx/>
              <a:buNone/>
              <a:defRPr sz="1800"/>
            </a:pPr>
            <a:endParaRPr/>
          </a:p>
        </p:txBody>
      </p:sp>
      <p:sp>
        <p:nvSpPr>
          <p:cNvPr id="723" name="Segnaposto testo 3"/>
          <p:cNvSpPr>
            <a:spLocks noGrp="1"/>
          </p:cNvSpPr>
          <p:nvPr>
            <p:ph type="body" sz="quarter" idx="36"/>
          </p:nvPr>
        </p:nvSpPr>
        <p:spPr>
          <a:xfrm>
            <a:off x="179999" y="43037"/>
            <a:ext cx="8421869" cy="236544"/>
          </a:xfrm>
          <a:prstGeom prst="rect">
            <a:avLst/>
          </a:prstGeom>
        </p:spPr>
        <p:txBody>
          <a:bodyPr>
            <a:normAutofit/>
          </a:bodyPr>
          <a:lstStyle/>
          <a:p>
            <a:pPr marL="0" indent="0">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724" name="Segnaposto testo 6"/>
          <p:cNvSpPr>
            <a:spLocks noGrp="1"/>
          </p:cNvSpPr>
          <p:nvPr>
            <p:ph type="body" sz="quarter" idx="37"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725"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72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name="Solo Titolo">
    <p:bg>
      <p:bgPr>
        <a:solidFill>
          <a:srgbClr val="FFFFFF"/>
        </a:solidFill>
        <a:effectLst/>
      </p:bgPr>
    </p:bg>
    <p:spTree>
      <p:nvGrpSpPr>
        <p:cNvPr id="1" name=""/>
        <p:cNvGrpSpPr/>
        <p:nvPr/>
      </p:nvGrpSpPr>
      <p:grpSpPr>
        <a:xfrm>
          <a:off x="0" y="0"/>
          <a:ext cx="0" cy="0"/>
          <a:chOff x="0" y="0"/>
          <a:chExt cx="0" cy="0"/>
        </a:xfrm>
      </p:grpSpPr>
      <p:sp>
        <p:nvSpPr>
          <p:cNvPr id="733"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34"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35"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36"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37"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738"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73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cSld name="Titolo + Contenuto + 1 Immagine">
    <p:bg>
      <p:bgPr>
        <a:solidFill>
          <a:srgbClr val="FFFFFF"/>
        </a:solidFill>
        <a:effectLst/>
      </p:bgPr>
    </p:bg>
    <p:spTree>
      <p:nvGrpSpPr>
        <p:cNvPr id="1" name=""/>
        <p:cNvGrpSpPr/>
        <p:nvPr/>
      </p:nvGrpSpPr>
      <p:grpSpPr>
        <a:xfrm>
          <a:off x="0" y="0"/>
          <a:ext cx="0" cy="0"/>
          <a:chOff x="0" y="0"/>
          <a:chExt cx="0" cy="0"/>
        </a:xfrm>
      </p:grpSpPr>
      <p:sp>
        <p:nvSpPr>
          <p:cNvPr id="746"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47"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48"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49"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50"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751"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752" name="Picture Placeholder 12"/>
          <p:cNvSpPr>
            <a:spLocks noGrp="1"/>
          </p:cNvSpPr>
          <p:nvPr>
            <p:ph type="pic" sz="half" idx="22"/>
          </p:nvPr>
        </p:nvSpPr>
        <p:spPr>
          <a:xfrm>
            <a:off x="6221898" y="2124000"/>
            <a:ext cx="5706579" cy="4356001"/>
          </a:xfrm>
          <a:prstGeom prst="rect">
            <a:avLst/>
          </a:prstGeom>
        </p:spPr>
        <p:txBody>
          <a:bodyPr lIns="91439" rIns="91439"/>
          <a:lstStyle/>
          <a:p>
            <a:endParaRPr/>
          </a:p>
        </p:txBody>
      </p:sp>
      <p:sp>
        <p:nvSpPr>
          <p:cNvPr id="753" name="Segnaposto testo 5"/>
          <p:cNvSpPr>
            <a:spLocks noGrp="1"/>
          </p:cNvSpPr>
          <p:nvPr>
            <p:ph type="body" sz="half" idx="23"/>
          </p:nvPr>
        </p:nvSpPr>
        <p:spPr>
          <a:xfrm>
            <a:off x="263525" y="2124000"/>
            <a:ext cx="5832475" cy="4356001"/>
          </a:xfrm>
          <a:prstGeom prst="rect">
            <a:avLst/>
          </a:prstGeom>
        </p:spPr>
        <p:txBody>
          <a:bodyPr>
            <a:normAutofit/>
          </a:bodyPr>
          <a:lstStyle/>
          <a:p>
            <a:pPr marL="0" indent="0">
              <a:lnSpc>
                <a:spcPct val="100000"/>
              </a:lnSpc>
              <a:buSzTx/>
              <a:buFontTx/>
              <a:buNone/>
            </a:pPr>
            <a:endParaRPr/>
          </a:p>
        </p:txBody>
      </p:sp>
      <p:sp>
        <p:nvSpPr>
          <p:cNvPr id="75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x">
  <p:cSld name="Titolo + Immagine">
    <p:bg>
      <p:bgPr>
        <a:solidFill>
          <a:srgbClr val="FFFFFF"/>
        </a:solidFill>
        <a:effectLst/>
      </p:bgPr>
    </p:bg>
    <p:spTree>
      <p:nvGrpSpPr>
        <p:cNvPr id="1" name=""/>
        <p:cNvGrpSpPr/>
        <p:nvPr/>
      </p:nvGrpSpPr>
      <p:grpSpPr>
        <a:xfrm>
          <a:off x="0" y="0"/>
          <a:ext cx="0" cy="0"/>
          <a:chOff x="0" y="0"/>
          <a:chExt cx="0" cy="0"/>
        </a:xfrm>
      </p:grpSpPr>
      <p:sp>
        <p:nvSpPr>
          <p:cNvPr id="761"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62"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63"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64" name="Picture Placeholder 12"/>
          <p:cNvSpPr>
            <a:spLocks noGrp="1"/>
          </p:cNvSpPr>
          <p:nvPr>
            <p:ph type="pic" idx="21"/>
          </p:nvPr>
        </p:nvSpPr>
        <p:spPr>
          <a:xfrm>
            <a:off x="1021442" y="2115366"/>
            <a:ext cx="10161897" cy="4334739"/>
          </a:xfrm>
          <a:prstGeom prst="rect">
            <a:avLst/>
          </a:prstGeom>
        </p:spPr>
        <p:txBody>
          <a:bodyPr lIns="91439" rIns="91439"/>
          <a:lstStyle/>
          <a:p>
            <a:endParaRPr/>
          </a:p>
        </p:txBody>
      </p:sp>
      <p:sp>
        <p:nvSpPr>
          <p:cNvPr id="765"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66"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767"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76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x">
  <p:cSld name="Titolo + 2 Immagini">
    <p:bg>
      <p:bgPr>
        <a:solidFill>
          <a:srgbClr val="FFFFFF"/>
        </a:solidFill>
        <a:effectLst/>
      </p:bgPr>
    </p:bg>
    <p:spTree>
      <p:nvGrpSpPr>
        <p:cNvPr id="1" name=""/>
        <p:cNvGrpSpPr/>
        <p:nvPr/>
      </p:nvGrpSpPr>
      <p:grpSpPr>
        <a:xfrm>
          <a:off x="0" y="0"/>
          <a:ext cx="0" cy="0"/>
          <a:chOff x="0" y="0"/>
          <a:chExt cx="0" cy="0"/>
        </a:xfrm>
      </p:grpSpPr>
      <p:sp>
        <p:nvSpPr>
          <p:cNvPr id="775"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76"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77"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7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79"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780"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chemeClr val="accent1"/>
                </a:solidFill>
              </a:defRPr>
            </a:lvl1pPr>
          </a:lstStyle>
          <a:p>
            <a:r>
              <a:t>Title Text</a:t>
            </a:r>
          </a:p>
        </p:txBody>
      </p:sp>
      <p:sp>
        <p:nvSpPr>
          <p:cNvPr id="781" name="Picture Placeholder 12"/>
          <p:cNvSpPr>
            <a:spLocks noGrp="1"/>
          </p:cNvSpPr>
          <p:nvPr>
            <p:ph type="pic" sz="half" idx="22"/>
          </p:nvPr>
        </p:nvSpPr>
        <p:spPr>
          <a:xfrm>
            <a:off x="269999" y="2124000"/>
            <a:ext cx="5706580" cy="4356001"/>
          </a:xfrm>
          <a:prstGeom prst="rect">
            <a:avLst/>
          </a:prstGeom>
        </p:spPr>
        <p:txBody>
          <a:bodyPr lIns="91439" rIns="91439"/>
          <a:lstStyle/>
          <a:p>
            <a:endParaRPr/>
          </a:p>
        </p:txBody>
      </p:sp>
      <p:sp>
        <p:nvSpPr>
          <p:cNvPr id="782" name="Picture Placeholder 12"/>
          <p:cNvSpPr>
            <a:spLocks noGrp="1"/>
          </p:cNvSpPr>
          <p:nvPr>
            <p:ph type="pic" sz="half" idx="23"/>
          </p:nvPr>
        </p:nvSpPr>
        <p:spPr>
          <a:xfrm>
            <a:off x="6220800" y="2124000"/>
            <a:ext cx="5706579" cy="4356001"/>
          </a:xfrm>
          <a:prstGeom prst="rect">
            <a:avLst/>
          </a:prstGeom>
        </p:spPr>
        <p:txBody>
          <a:bodyPr lIns="91439" rIns="91439"/>
          <a:lstStyle/>
          <a:p>
            <a:endParaRPr/>
          </a:p>
        </p:txBody>
      </p:sp>
      <p:sp>
        <p:nvSpPr>
          <p:cNvPr id="78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x">
  <p:cSld name="Solo immagine">
    <p:bg>
      <p:bgPr>
        <a:solidFill>
          <a:srgbClr val="FFFFFF"/>
        </a:solidFill>
        <a:effectLst/>
      </p:bgPr>
    </p:bg>
    <p:spTree>
      <p:nvGrpSpPr>
        <p:cNvPr id="1" name=""/>
        <p:cNvGrpSpPr/>
        <p:nvPr/>
      </p:nvGrpSpPr>
      <p:grpSpPr>
        <a:xfrm>
          <a:off x="0" y="0"/>
          <a:ext cx="0" cy="0"/>
          <a:chOff x="0" y="0"/>
          <a:chExt cx="0" cy="0"/>
        </a:xfrm>
      </p:grpSpPr>
      <p:sp>
        <p:nvSpPr>
          <p:cNvPr id="790"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791"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792"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793" name="그림 개체 틀 5"/>
          <p:cNvSpPr>
            <a:spLocks noGrp="1"/>
          </p:cNvSpPr>
          <p:nvPr>
            <p:ph type="pic" idx="21"/>
          </p:nvPr>
        </p:nvSpPr>
        <p:spPr>
          <a:xfrm>
            <a:off x="0" y="550800"/>
            <a:ext cx="12192000" cy="6048000"/>
          </a:xfrm>
          <a:prstGeom prst="rect">
            <a:avLst/>
          </a:prstGeom>
        </p:spPr>
        <p:txBody>
          <a:bodyPr lIns="91439" rIns="91439"/>
          <a:lstStyle/>
          <a:p>
            <a:endParaRPr/>
          </a:p>
        </p:txBody>
      </p:sp>
      <p:sp>
        <p:nvSpPr>
          <p:cNvPr id="79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x">
  <p:cSld name="Vuota">
    <p:bg>
      <p:bgPr>
        <a:solidFill>
          <a:srgbClr val="FFFFFF"/>
        </a:solidFill>
        <a:effectLst/>
      </p:bgPr>
    </p:bg>
    <p:spTree>
      <p:nvGrpSpPr>
        <p:cNvPr id="1" name=""/>
        <p:cNvGrpSpPr/>
        <p:nvPr/>
      </p:nvGrpSpPr>
      <p:grpSpPr>
        <a:xfrm>
          <a:off x="0" y="0"/>
          <a:ext cx="0" cy="0"/>
          <a:chOff x="0" y="0"/>
          <a:chExt cx="0" cy="0"/>
        </a:xfrm>
      </p:grpSpPr>
      <p:sp>
        <p:nvSpPr>
          <p:cNvPr id="801"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02"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03"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0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05"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0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x">
  <p:cSld name="Layout personalizzato">
    <p:bg>
      <p:bgPr>
        <a:solidFill>
          <a:srgbClr val="FFFFFF"/>
        </a:solidFill>
        <a:effectLst/>
      </p:bgPr>
    </p:bg>
    <p:spTree>
      <p:nvGrpSpPr>
        <p:cNvPr id="1" name=""/>
        <p:cNvGrpSpPr/>
        <p:nvPr/>
      </p:nvGrpSpPr>
      <p:grpSpPr>
        <a:xfrm>
          <a:off x="0" y="0"/>
          <a:ext cx="0" cy="0"/>
          <a:chOff x="0" y="0"/>
          <a:chExt cx="0" cy="0"/>
        </a:xfrm>
      </p:grpSpPr>
      <p:sp>
        <p:nvSpPr>
          <p:cNvPr id="813"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14"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15"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16"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817"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18"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19" name="Slide Number"/>
          <p:cNvSpPr txBox="1">
            <a:spLocks noGrp="1"/>
          </p:cNvSpPr>
          <p:nvPr>
            <p:ph type="sldNum" sz="quarter" idx="2"/>
          </p:nvPr>
        </p:nvSpPr>
        <p:spPr>
          <a:xfrm>
            <a:off x="11812913" y="6621805"/>
            <a:ext cx="217151" cy="218441"/>
          </a:xfrm>
          <a:prstGeom prst="rect">
            <a:avLst/>
          </a:prstGeom>
        </p:spPr>
        <p:txBody>
          <a:bodyPr/>
          <a:lstStyle>
            <a:lvl1pPr>
              <a:defRPr sz="800">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tx">
  <p:cSld name="Titolo e contenuto + 1 Immagine">
    <p:bg>
      <p:bgPr>
        <a:solidFill>
          <a:srgbClr val="FFFFFF"/>
        </a:solidFill>
        <a:effectLst/>
      </p:bgPr>
    </p:bg>
    <p:spTree>
      <p:nvGrpSpPr>
        <p:cNvPr id="1" name=""/>
        <p:cNvGrpSpPr/>
        <p:nvPr/>
      </p:nvGrpSpPr>
      <p:grpSpPr>
        <a:xfrm>
          <a:off x="0" y="0"/>
          <a:ext cx="0" cy="0"/>
          <a:chOff x="0" y="0"/>
          <a:chExt cx="0" cy="0"/>
        </a:xfrm>
      </p:grpSpPr>
      <p:sp>
        <p:nvSpPr>
          <p:cNvPr id="826"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27"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28"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29" name="Picture Placeholder 2"/>
          <p:cNvSpPr>
            <a:spLocks noGrp="1"/>
          </p:cNvSpPr>
          <p:nvPr>
            <p:ph type="pic" idx="21"/>
          </p:nvPr>
        </p:nvSpPr>
        <p:spPr>
          <a:xfrm>
            <a:off x="6586538" y="550800"/>
            <a:ext cx="5605463" cy="6048000"/>
          </a:xfrm>
          <a:prstGeom prst="rect">
            <a:avLst/>
          </a:prstGeom>
        </p:spPr>
        <p:txBody>
          <a:bodyPr lIns="91439" rIns="91439"/>
          <a:lstStyle/>
          <a:p>
            <a:endParaRPr/>
          </a:p>
        </p:txBody>
      </p:sp>
      <p:sp>
        <p:nvSpPr>
          <p:cNvPr id="830"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31"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32" name="Title Text"/>
          <p:cNvSpPr txBox="1">
            <a:spLocks noGrp="1"/>
          </p:cNvSpPr>
          <p:nvPr>
            <p:ph type="title"/>
          </p:nvPr>
        </p:nvSpPr>
        <p:spPr>
          <a:xfrm>
            <a:off x="143843" y="647999"/>
            <a:ext cx="6309967" cy="1325564"/>
          </a:xfrm>
          <a:prstGeom prst="rect">
            <a:avLst/>
          </a:prstGeom>
        </p:spPr>
        <p:txBody>
          <a:bodyPr anchor="t">
            <a:normAutofit/>
          </a:bodyPr>
          <a:lstStyle>
            <a:lvl1pPr>
              <a:defRPr sz="4000">
                <a:solidFill>
                  <a:srgbClr val="006BB6"/>
                </a:solidFill>
              </a:defRPr>
            </a:lvl1pPr>
          </a:lstStyle>
          <a:p>
            <a:r>
              <a:t>Title Text</a:t>
            </a:r>
          </a:p>
        </p:txBody>
      </p:sp>
      <p:sp>
        <p:nvSpPr>
          <p:cNvPr id="83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U _ Titolo blu">
    <p:bg>
      <p:bgPr>
        <a:solidFill>
          <a:srgbClr val="FFFFFF"/>
        </a:solidFill>
        <a:effectLst/>
      </p:bgPr>
    </p:bg>
    <p:spTree>
      <p:nvGrpSpPr>
        <p:cNvPr id="1" name=""/>
        <p:cNvGrpSpPr/>
        <p:nvPr/>
      </p:nvGrpSpPr>
      <p:grpSpPr>
        <a:xfrm>
          <a:off x="0" y="0"/>
          <a:ext cx="0" cy="0"/>
          <a:chOff x="0" y="0"/>
          <a:chExt cx="0" cy="0"/>
        </a:xfrm>
      </p:grpSpPr>
      <p:sp>
        <p:nvSpPr>
          <p:cNvPr id="62" name="그림 개체 틀 5"/>
          <p:cNvSpPr>
            <a:spLocks noGrp="1"/>
          </p:cNvSpPr>
          <p:nvPr>
            <p:ph type="pic" idx="21"/>
          </p:nvPr>
        </p:nvSpPr>
        <p:spPr>
          <a:xfrm>
            <a:off x="3771898" y="0"/>
            <a:ext cx="8420101" cy="6858000"/>
          </a:xfrm>
          <a:prstGeom prst="rect">
            <a:avLst/>
          </a:prstGeom>
        </p:spPr>
        <p:txBody>
          <a:bodyPr lIns="91439" rIns="91439"/>
          <a:lstStyle/>
          <a:p>
            <a:endParaRPr/>
          </a:p>
        </p:txBody>
      </p:sp>
      <p:sp>
        <p:nvSpPr>
          <p:cNvPr id="63" name="Shape 14"/>
          <p:cNvSpPr/>
          <p:nvPr/>
        </p:nvSpPr>
        <p:spPr>
          <a:xfrm flipH="1">
            <a:off x="-7128" y="-1"/>
            <a:ext cx="3779027" cy="6857990"/>
          </a:xfrm>
          <a:prstGeom prst="rect">
            <a:avLst/>
          </a:prstGeom>
          <a:solidFill>
            <a:srgbClr val="FFFFFF"/>
          </a:solidFill>
          <a:ln w="12700">
            <a:miter lim="400000"/>
          </a:ln>
        </p:spPr>
        <p:txBody>
          <a:bodyPr lIns="45719" rIns="45719" anchor="ctr"/>
          <a:lstStyle/>
          <a:p>
            <a:pPr>
              <a:defRPr sz="2000"/>
            </a:pPr>
            <a:endParaRPr/>
          </a:p>
        </p:txBody>
      </p:sp>
      <p:sp>
        <p:nvSpPr>
          <p:cNvPr id="64" name="Body Level One…"/>
          <p:cNvSpPr txBox="1">
            <a:spLocks noGrp="1"/>
          </p:cNvSpPr>
          <p:nvPr>
            <p:ph type="body" sz="half" idx="1"/>
          </p:nvPr>
        </p:nvSpPr>
        <p:spPr>
          <a:xfrm>
            <a:off x="142875" y="260350"/>
            <a:ext cx="3486150" cy="4883151"/>
          </a:xfrm>
          <a:prstGeom prst="rect">
            <a:avLst/>
          </a:prstGeom>
        </p:spPr>
        <p:txBody>
          <a:bodyPr anchor="b">
            <a:normAutofit/>
          </a:bodyPr>
          <a:lstStyle>
            <a:lvl1pPr marL="0" indent="0">
              <a:buSzTx/>
              <a:buFontTx/>
              <a:buNone/>
              <a:defRPr sz="4400">
                <a:solidFill>
                  <a:srgbClr val="006BB6"/>
                </a:solidFill>
                <a:latin typeface="Poppins Medium"/>
                <a:ea typeface="Poppins Medium"/>
                <a:cs typeface="Poppins Medium"/>
                <a:sym typeface="Poppins Medium"/>
              </a:defRPr>
            </a:lvl1pPr>
            <a:lvl2pPr marL="0" indent="457200">
              <a:buSzTx/>
              <a:buFontTx/>
              <a:buNone/>
              <a:defRPr sz="4400">
                <a:solidFill>
                  <a:srgbClr val="006BB6"/>
                </a:solidFill>
                <a:latin typeface="Poppins Medium"/>
                <a:ea typeface="Poppins Medium"/>
                <a:cs typeface="Poppins Medium"/>
                <a:sym typeface="Poppins Medium"/>
              </a:defRPr>
            </a:lvl2pPr>
            <a:lvl3pPr marL="0" indent="914400">
              <a:buSzTx/>
              <a:buFontTx/>
              <a:buNone/>
              <a:defRPr sz="4400">
                <a:solidFill>
                  <a:srgbClr val="006BB6"/>
                </a:solidFill>
                <a:latin typeface="Poppins Medium"/>
                <a:ea typeface="Poppins Medium"/>
                <a:cs typeface="Poppins Medium"/>
                <a:sym typeface="Poppins Medium"/>
              </a:defRPr>
            </a:lvl3pPr>
            <a:lvl4pPr marL="0" indent="1371600">
              <a:buSzTx/>
              <a:buFontTx/>
              <a:buNone/>
              <a:defRPr sz="4400">
                <a:solidFill>
                  <a:srgbClr val="006BB6"/>
                </a:solidFill>
                <a:latin typeface="Poppins Medium"/>
                <a:ea typeface="Poppins Medium"/>
                <a:cs typeface="Poppins Medium"/>
                <a:sym typeface="Poppins Medium"/>
              </a:defRPr>
            </a:lvl4pPr>
            <a:lvl5pPr marL="0" indent="1828800">
              <a:buSzTx/>
              <a:buFontTx/>
              <a:buNone/>
              <a:defRPr sz="4400">
                <a:solidFill>
                  <a:srgbClr val="006BB6"/>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65" name="Segnaposto testo 9"/>
          <p:cNvSpPr>
            <a:spLocks noGrp="1"/>
          </p:cNvSpPr>
          <p:nvPr>
            <p:ph type="body" sz="quarter" idx="22"/>
          </p:nvPr>
        </p:nvSpPr>
        <p:spPr>
          <a:xfrm>
            <a:off x="142471" y="5290344"/>
            <a:ext cx="3486151" cy="1307307"/>
          </a:xfrm>
          <a:prstGeom prst="rect">
            <a:avLst/>
          </a:prstGeom>
        </p:spPr>
        <p:txBody>
          <a:bodyPr>
            <a:normAutofit/>
          </a:bodyPr>
          <a:lstStyle/>
          <a:p>
            <a:pPr marL="0" indent="0">
              <a:buSzTx/>
              <a:buFontTx/>
              <a:buNone/>
              <a:defRPr sz="2400"/>
            </a:pPr>
            <a:endParaRPr/>
          </a:p>
        </p:txBody>
      </p:sp>
      <p:sp>
        <p:nvSpPr>
          <p:cNvPr id="6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tx">
  <p:cSld name="Titolo e contenuto + 1 Immagine rid">
    <p:bg>
      <p:bgPr>
        <a:solidFill>
          <a:srgbClr val="FFFFFF"/>
        </a:solidFill>
        <a:effectLst/>
      </p:bgPr>
    </p:bg>
    <p:spTree>
      <p:nvGrpSpPr>
        <p:cNvPr id="1" name=""/>
        <p:cNvGrpSpPr/>
        <p:nvPr/>
      </p:nvGrpSpPr>
      <p:grpSpPr>
        <a:xfrm>
          <a:off x="0" y="0"/>
          <a:ext cx="0" cy="0"/>
          <a:chOff x="0" y="0"/>
          <a:chExt cx="0" cy="0"/>
        </a:xfrm>
      </p:grpSpPr>
      <p:sp>
        <p:nvSpPr>
          <p:cNvPr id="840"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41"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42"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43" name="Picture Placeholder 2"/>
          <p:cNvSpPr>
            <a:spLocks noGrp="1"/>
          </p:cNvSpPr>
          <p:nvPr>
            <p:ph type="pic" sz="half" idx="21"/>
          </p:nvPr>
        </p:nvSpPr>
        <p:spPr>
          <a:xfrm>
            <a:off x="6706220" y="684000"/>
            <a:ext cx="5341938" cy="5778001"/>
          </a:xfrm>
          <a:prstGeom prst="rect">
            <a:avLst/>
          </a:prstGeom>
        </p:spPr>
        <p:txBody>
          <a:bodyPr lIns="91439" rIns="91439"/>
          <a:lstStyle/>
          <a:p>
            <a:endParaRPr/>
          </a:p>
        </p:txBody>
      </p:sp>
      <p:sp>
        <p:nvSpPr>
          <p:cNvPr id="84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45"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46" name="Title Text"/>
          <p:cNvSpPr txBox="1">
            <a:spLocks noGrp="1"/>
          </p:cNvSpPr>
          <p:nvPr>
            <p:ph type="title"/>
          </p:nvPr>
        </p:nvSpPr>
        <p:spPr>
          <a:xfrm>
            <a:off x="143843" y="647999"/>
            <a:ext cx="6309967" cy="1325564"/>
          </a:xfrm>
          <a:prstGeom prst="rect">
            <a:avLst/>
          </a:prstGeom>
        </p:spPr>
        <p:txBody>
          <a:bodyPr anchor="t">
            <a:normAutofit/>
          </a:bodyPr>
          <a:lstStyle>
            <a:lvl1pPr>
              <a:defRPr sz="4000">
                <a:solidFill>
                  <a:srgbClr val="006BB6"/>
                </a:solidFill>
              </a:defRPr>
            </a:lvl1pPr>
          </a:lstStyle>
          <a:p>
            <a:r>
              <a:t>Title Text</a:t>
            </a:r>
          </a:p>
        </p:txBody>
      </p:sp>
      <p:sp>
        <p:nvSpPr>
          <p:cNvPr id="84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p:bg>
      <p:bgPr>
        <a:solidFill>
          <a:srgbClr val="FFFFFF"/>
        </a:solidFill>
        <a:effectLst/>
      </p:bgPr>
    </p:bg>
    <p:spTree>
      <p:nvGrpSpPr>
        <p:cNvPr id="1" name=""/>
        <p:cNvGrpSpPr/>
        <p:nvPr/>
      </p:nvGrpSpPr>
      <p:grpSpPr>
        <a:xfrm>
          <a:off x="0" y="0"/>
          <a:ext cx="0" cy="0"/>
          <a:chOff x="0" y="0"/>
          <a:chExt cx="0" cy="0"/>
        </a:xfrm>
      </p:grpSpPr>
      <p:sp>
        <p:nvSpPr>
          <p:cNvPr id="854"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55"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56"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57" name="Picture Placeholder 8"/>
          <p:cNvSpPr>
            <a:spLocks noGrp="1"/>
          </p:cNvSpPr>
          <p:nvPr>
            <p:ph type="pic" idx="21"/>
          </p:nvPr>
        </p:nvSpPr>
        <p:spPr>
          <a:xfrm>
            <a:off x="5231903" y="550799"/>
            <a:ext cx="6960097" cy="6048002"/>
          </a:xfrm>
          <a:prstGeom prst="rect">
            <a:avLst/>
          </a:prstGeom>
        </p:spPr>
        <p:txBody>
          <a:bodyPr lIns="91439" rIns="91439"/>
          <a:lstStyle/>
          <a:p>
            <a:endParaRPr/>
          </a:p>
        </p:txBody>
      </p:sp>
      <p:sp>
        <p:nvSpPr>
          <p:cNvPr id="85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59"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60" name="Title Text"/>
          <p:cNvSpPr txBox="1">
            <a:spLocks noGrp="1"/>
          </p:cNvSpPr>
          <p:nvPr>
            <p:ph type="title"/>
          </p:nvPr>
        </p:nvSpPr>
        <p:spPr>
          <a:xfrm>
            <a:off x="143843" y="647999"/>
            <a:ext cx="4958244" cy="1325564"/>
          </a:xfrm>
          <a:prstGeom prst="rect">
            <a:avLst/>
          </a:prstGeom>
        </p:spPr>
        <p:txBody>
          <a:bodyPr anchor="t">
            <a:normAutofit/>
          </a:bodyPr>
          <a:lstStyle>
            <a:lvl1pPr>
              <a:defRPr sz="4000">
                <a:solidFill>
                  <a:srgbClr val="006BB6"/>
                </a:solidFill>
              </a:defRPr>
            </a:lvl1pPr>
          </a:lstStyle>
          <a:p>
            <a:r>
              <a:t>Title Text</a:t>
            </a:r>
          </a:p>
        </p:txBody>
      </p:sp>
      <p:sp>
        <p:nvSpPr>
          <p:cNvPr id="86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tx">
  <p:cSld name="Titolo e contenuto + 1 Immagine seg rid">
    <p:bg>
      <p:bgPr>
        <a:solidFill>
          <a:srgbClr val="FFFFFF"/>
        </a:solidFill>
        <a:effectLst/>
      </p:bgPr>
    </p:bg>
    <p:spTree>
      <p:nvGrpSpPr>
        <p:cNvPr id="1" name=""/>
        <p:cNvGrpSpPr/>
        <p:nvPr/>
      </p:nvGrpSpPr>
      <p:grpSpPr>
        <a:xfrm>
          <a:off x="0" y="0"/>
          <a:ext cx="0" cy="0"/>
          <a:chOff x="0" y="0"/>
          <a:chExt cx="0" cy="0"/>
        </a:xfrm>
      </p:grpSpPr>
      <p:sp>
        <p:nvSpPr>
          <p:cNvPr id="868"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69"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70"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71" name="Picture Placeholder 8"/>
          <p:cNvSpPr>
            <a:spLocks noGrp="1"/>
          </p:cNvSpPr>
          <p:nvPr>
            <p:ph type="pic" idx="21"/>
          </p:nvPr>
        </p:nvSpPr>
        <p:spPr>
          <a:xfrm>
            <a:off x="5364000" y="684000"/>
            <a:ext cx="6696572" cy="5778001"/>
          </a:xfrm>
          <a:prstGeom prst="rect">
            <a:avLst/>
          </a:prstGeom>
        </p:spPr>
        <p:txBody>
          <a:bodyPr lIns="91439" rIns="91439"/>
          <a:lstStyle/>
          <a:p>
            <a:endParaRPr/>
          </a:p>
        </p:txBody>
      </p:sp>
      <p:sp>
        <p:nvSpPr>
          <p:cNvPr id="872"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73"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74" name="Title Text"/>
          <p:cNvSpPr txBox="1">
            <a:spLocks noGrp="1"/>
          </p:cNvSpPr>
          <p:nvPr>
            <p:ph type="title"/>
          </p:nvPr>
        </p:nvSpPr>
        <p:spPr>
          <a:xfrm>
            <a:off x="143843" y="647999"/>
            <a:ext cx="5064262" cy="1325564"/>
          </a:xfrm>
          <a:prstGeom prst="rect">
            <a:avLst/>
          </a:prstGeom>
        </p:spPr>
        <p:txBody>
          <a:bodyPr anchor="t">
            <a:normAutofit/>
          </a:bodyPr>
          <a:lstStyle>
            <a:lvl1pPr>
              <a:defRPr sz="4000">
                <a:solidFill>
                  <a:srgbClr val="006BB6"/>
                </a:solidFill>
              </a:defRPr>
            </a:lvl1pPr>
          </a:lstStyle>
          <a:p>
            <a:r>
              <a:t>Title Text</a:t>
            </a:r>
          </a:p>
        </p:txBody>
      </p:sp>
      <p:sp>
        <p:nvSpPr>
          <p:cNvPr id="87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x">
  <p:cSld name="Titolo e contenuto + 2 Immagini">
    <p:bg>
      <p:bgPr>
        <a:solidFill>
          <a:srgbClr val="FFFFFF"/>
        </a:solidFill>
        <a:effectLst/>
      </p:bgPr>
    </p:bg>
    <p:spTree>
      <p:nvGrpSpPr>
        <p:cNvPr id="1" name=""/>
        <p:cNvGrpSpPr/>
        <p:nvPr/>
      </p:nvGrpSpPr>
      <p:grpSpPr>
        <a:xfrm>
          <a:off x="0" y="0"/>
          <a:ext cx="0" cy="0"/>
          <a:chOff x="0" y="0"/>
          <a:chExt cx="0" cy="0"/>
        </a:xfrm>
      </p:grpSpPr>
      <p:sp>
        <p:nvSpPr>
          <p:cNvPr id="882"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83"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84"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885" name="Picture Placeholder 2"/>
          <p:cNvSpPr>
            <a:spLocks noGrp="1"/>
          </p:cNvSpPr>
          <p:nvPr>
            <p:ph type="pic" sz="half" idx="21"/>
          </p:nvPr>
        </p:nvSpPr>
        <p:spPr>
          <a:xfrm>
            <a:off x="4685210" y="550800"/>
            <a:ext cx="7506790" cy="2988000"/>
          </a:xfrm>
          <a:prstGeom prst="rect">
            <a:avLst/>
          </a:prstGeom>
        </p:spPr>
        <p:txBody>
          <a:bodyPr lIns="91439" rIns="91439"/>
          <a:lstStyle/>
          <a:p>
            <a:endParaRPr/>
          </a:p>
        </p:txBody>
      </p:sp>
      <p:sp>
        <p:nvSpPr>
          <p:cNvPr id="886"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87"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888" name="Title Text"/>
          <p:cNvSpPr txBox="1">
            <a:spLocks noGrp="1"/>
          </p:cNvSpPr>
          <p:nvPr>
            <p:ph type="title"/>
          </p:nvPr>
        </p:nvSpPr>
        <p:spPr>
          <a:xfrm>
            <a:off x="143843" y="647999"/>
            <a:ext cx="4395028" cy="1325564"/>
          </a:xfrm>
          <a:prstGeom prst="rect">
            <a:avLst/>
          </a:prstGeom>
        </p:spPr>
        <p:txBody>
          <a:bodyPr anchor="t">
            <a:normAutofit/>
          </a:bodyPr>
          <a:lstStyle>
            <a:lvl1pPr>
              <a:defRPr sz="4000">
                <a:solidFill>
                  <a:srgbClr val="006BB6"/>
                </a:solidFill>
              </a:defRPr>
            </a:lvl1pPr>
          </a:lstStyle>
          <a:p>
            <a:r>
              <a:t>Title Text</a:t>
            </a:r>
          </a:p>
        </p:txBody>
      </p:sp>
      <p:sp>
        <p:nvSpPr>
          <p:cNvPr id="889" name="Picture Placeholder 2"/>
          <p:cNvSpPr>
            <a:spLocks noGrp="1"/>
          </p:cNvSpPr>
          <p:nvPr>
            <p:ph type="pic" sz="half" idx="23"/>
          </p:nvPr>
        </p:nvSpPr>
        <p:spPr>
          <a:xfrm>
            <a:off x="4685210" y="3610800"/>
            <a:ext cx="7506790" cy="2988001"/>
          </a:xfrm>
          <a:prstGeom prst="rect">
            <a:avLst/>
          </a:prstGeom>
        </p:spPr>
        <p:txBody>
          <a:bodyPr lIns="91439" rIns="91439"/>
          <a:lstStyle/>
          <a:p>
            <a:endParaRPr/>
          </a:p>
        </p:txBody>
      </p:sp>
      <p:sp>
        <p:nvSpPr>
          <p:cNvPr id="89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x">
  <p:cSld name="Titolo e contenuto + 2 Immagini rid">
    <p:bg>
      <p:bgPr>
        <a:solidFill>
          <a:srgbClr val="FFFFFF"/>
        </a:solidFill>
        <a:effectLst/>
      </p:bgPr>
    </p:bg>
    <p:spTree>
      <p:nvGrpSpPr>
        <p:cNvPr id="1" name=""/>
        <p:cNvGrpSpPr/>
        <p:nvPr/>
      </p:nvGrpSpPr>
      <p:grpSpPr>
        <a:xfrm>
          <a:off x="0" y="0"/>
          <a:ext cx="0" cy="0"/>
          <a:chOff x="0" y="0"/>
          <a:chExt cx="0" cy="0"/>
        </a:xfrm>
      </p:grpSpPr>
      <p:sp>
        <p:nvSpPr>
          <p:cNvPr id="897"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898"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899"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00" name="Picture Placeholder 2"/>
          <p:cNvSpPr>
            <a:spLocks noGrp="1"/>
          </p:cNvSpPr>
          <p:nvPr>
            <p:ph type="pic" sz="half" idx="21"/>
          </p:nvPr>
        </p:nvSpPr>
        <p:spPr>
          <a:xfrm>
            <a:off x="4811107" y="691200"/>
            <a:ext cx="7242676" cy="2844001"/>
          </a:xfrm>
          <a:prstGeom prst="rect">
            <a:avLst/>
          </a:prstGeom>
        </p:spPr>
        <p:txBody>
          <a:bodyPr lIns="91439" rIns="91439"/>
          <a:lstStyle/>
          <a:p>
            <a:endParaRPr/>
          </a:p>
        </p:txBody>
      </p:sp>
      <p:sp>
        <p:nvSpPr>
          <p:cNvPr id="901"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02"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03" name="Title Text"/>
          <p:cNvSpPr txBox="1">
            <a:spLocks noGrp="1"/>
          </p:cNvSpPr>
          <p:nvPr>
            <p:ph type="title"/>
          </p:nvPr>
        </p:nvSpPr>
        <p:spPr>
          <a:xfrm>
            <a:off x="143843" y="647999"/>
            <a:ext cx="4520923" cy="1325564"/>
          </a:xfrm>
          <a:prstGeom prst="rect">
            <a:avLst/>
          </a:prstGeom>
        </p:spPr>
        <p:txBody>
          <a:bodyPr anchor="t">
            <a:normAutofit/>
          </a:bodyPr>
          <a:lstStyle>
            <a:lvl1pPr>
              <a:defRPr sz="4000">
                <a:solidFill>
                  <a:srgbClr val="006BB6"/>
                </a:solidFill>
              </a:defRPr>
            </a:lvl1pPr>
          </a:lstStyle>
          <a:p>
            <a:r>
              <a:t>Title Text</a:t>
            </a:r>
          </a:p>
        </p:txBody>
      </p:sp>
      <p:sp>
        <p:nvSpPr>
          <p:cNvPr id="904" name="Picture Placeholder 2"/>
          <p:cNvSpPr>
            <a:spLocks noGrp="1"/>
          </p:cNvSpPr>
          <p:nvPr>
            <p:ph type="pic" sz="half" idx="23"/>
          </p:nvPr>
        </p:nvSpPr>
        <p:spPr>
          <a:xfrm>
            <a:off x="4811107" y="3625200"/>
            <a:ext cx="7242676" cy="2844001"/>
          </a:xfrm>
          <a:prstGeom prst="rect">
            <a:avLst/>
          </a:prstGeom>
        </p:spPr>
        <p:txBody>
          <a:bodyPr lIns="91439" rIns="91439"/>
          <a:lstStyle/>
          <a:p>
            <a:endParaRPr/>
          </a:p>
        </p:txBody>
      </p:sp>
      <p:sp>
        <p:nvSpPr>
          <p:cNvPr id="90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tx">
  <p:cSld name="Titolo e contenuto + 3 Immagini">
    <p:bg>
      <p:bgPr>
        <a:solidFill>
          <a:srgbClr val="FFFFFF"/>
        </a:solidFill>
        <a:effectLst/>
      </p:bgPr>
    </p:bg>
    <p:spTree>
      <p:nvGrpSpPr>
        <p:cNvPr id="1" name=""/>
        <p:cNvGrpSpPr/>
        <p:nvPr/>
      </p:nvGrpSpPr>
      <p:grpSpPr>
        <a:xfrm>
          <a:off x="0" y="0"/>
          <a:ext cx="0" cy="0"/>
          <a:chOff x="0" y="0"/>
          <a:chExt cx="0" cy="0"/>
        </a:xfrm>
      </p:grpSpPr>
      <p:sp>
        <p:nvSpPr>
          <p:cNvPr id="912"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913"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914"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15" name="Picture Placeholder 2"/>
          <p:cNvSpPr>
            <a:spLocks noGrp="1"/>
          </p:cNvSpPr>
          <p:nvPr>
            <p:ph type="pic" sz="quarter" idx="21"/>
          </p:nvPr>
        </p:nvSpPr>
        <p:spPr>
          <a:xfrm>
            <a:off x="7794556" y="550800"/>
            <a:ext cx="3875002" cy="1980001"/>
          </a:xfrm>
          <a:prstGeom prst="rect">
            <a:avLst/>
          </a:prstGeom>
        </p:spPr>
        <p:txBody>
          <a:bodyPr lIns="91439" rIns="91439"/>
          <a:lstStyle/>
          <a:p>
            <a:endParaRPr/>
          </a:p>
        </p:txBody>
      </p:sp>
      <p:sp>
        <p:nvSpPr>
          <p:cNvPr id="916" name="Picture Placeholder 2"/>
          <p:cNvSpPr>
            <a:spLocks noGrp="1"/>
          </p:cNvSpPr>
          <p:nvPr>
            <p:ph type="pic" sz="quarter" idx="22"/>
          </p:nvPr>
        </p:nvSpPr>
        <p:spPr>
          <a:xfrm>
            <a:off x="7794556" y="2586102"/>
            <a:ext cx="3875002" cy="1980002"/>
          </a:xfrm>
          <a:prstGeom prst="rect">
            <a:avLst/>
          </a:prstGeom>
        </p:spPr>
        <p:txBody>
          <a:bodyPr lIns="91439" rIns="91439"/>
          <a:lstStyle/>
          <a:p>
            <a:endParaRPr/>
          </a:p>
        </p:txBody>
      </p:sp>
      <p:sp>
        <p:nvSpPr>
          <p:cNvPr id="917" name="Picture Placeholder 2"/>
          <p:cNvSpPr>
            <a:spLocks noGrp="1"/>
          </p:cNvSpPr>
          <p:nvPr>
            <p:ph type="pic" sz="quarter" idx="23"/>
          </p:nvPr>
        </p:nvSpPr>
        <p:spPr>
          <a:xfrm>
            <a:off x="7794556" y="4621405"/>
            <a:ext cx="3875002" cy="1980001"/>
          </a:xfrm>
          <a:prstGeom prst="rect">
            <a:avLst/>
          </a:prstGeom>
        </p:spPr>
        <p:txBody>
          <a:bodyPr lIns="91439" rIns="91439"/>
          <a:lstStyle/>
          <a:p>
            <a:endParaRPr/>
          </a:p>
        </p:txBody>
      </p:sp>
      <p:sp>
        <p:nvSpPr>
          <p:cNvPr id="91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19" name="Segnaposto testo 6"/>
          <p:cNvSpPr>
            <a:spLocks noGrp="1"/>
          </p:cNvSpPr>
          <p:nvPr>
            <p:ph type="body" sz="quarter" idx="24"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20" name="Title Text"/>
          <p:cNvSpPr txBox="1">
            <a:spLocks noGrp="1"/>
          </p:cNvSpPr>
          <p:nvPr>
            <p:ph type="title"/>
          </p:nvPr>
        </p:nvSpPr>
        <p:spPr>
          <a:xfrm>
            <a:off x="143844" y="647999"/>
            <a:ext cx="7224367" cy="1325564"/>
          </a:xfrm>
          <a:prstGeom prst="rect">
            <a:avLst/>
          </a:prstGeom>
        </p:spPr>
        <p:txBody>
          <a:bodyPr anchor="t">
            <a:normAutofit/>
          </a:bodyPr>
          <a:lstStyle>
            <a:lvl1pPr>
              <a:defRPr sz="4000">
                <a:solidFill>
                  <a:srgbClr val="006BB6"/>
                </a:solidFill>
              </a:defRPr>
            </a:lvl1pPr>
          </a:lstStyle>
          <a:p>
            <a:r>
              <a:t>Title Text</a:t>
            </a:r>
          </a:p>
        </p:txBody>
      </p:sp>
      <p:sp>
        <p:nvSpPr>
          <p:cNvPr id="92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type="tx">
  <p:cSld name="Titolo e contenuto + 3 Immagini rid">
    <p:bg>
      <p:bgPr>
        <a:solidFill>
          <a:srgbClr val="FFFFFF"/>
        </a:solidFill>
        <a:effectLst/>
      </p:bgPr>
    </p:bg>
    <p:spTree>
      <p:nvGrpSpPr>
        <p:cNvPr id="1" name=""/>
        <p:cNvGrpSpPr/>
        <p:nvPr/>
      </p:nvGrpSpPr>
      <p:grpSpPr>
        <a:xfrm>
          <a:off x="0" y="0"/>
          <a:ext cx="0" cy="0"/>
          <a:chOff x="0" y="0"/>
          <a:chExt cx="0" cy="0"/>
        </a:xfrm>
      </p:grpSpPr>
      <p:sp>
        <p:nvSpPr>
          <p:cNvPr id="928"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929"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930"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31" name="Picture Placeholder 2"/>
          <p:cNvSpPr>
            <a:spLocks noGrp="1"/>
          </p:cNvSpPr>
          <p:nvPr>
            <p:ph type="pic" sz="quarter" idx="21"/>
          </p:nvPr>
        </p:nvSpPr>
        <p:spPr>
          <a:xfrm>
            <a:off x="7865995" y="691563"/>
            <a:ext cx="3444447" cy="1872001"/>
          </a:xfrm>
          <a:prstGeom prst="rect">
            <a:avLst/>
          </a:prstGeom>
        </p:spPr>
        <p:txBody>
          <a:bodyPr lIns="91439" rIns="91439"/>
          <a:lstStyle/>
          <a:p>
            <a:endParaRPr/>
          </a:p>
        </p:txBody>
      </p:sp>
      <p:sp>
        <p:nvSpPr>
          <p:cNvPr id="932" name="Picture Placeholder 2"/>
          <p:cNvSpPr>
            <a:spLocks noGrp="1"/>
          </p:cNvSpPr>
          <p:nvPr>
            <p:ph type="pic" sz="quarter" idx="22"/>
          </p:nvPr>
        </p:nvSpPr>
        <p:spPr>
          <a:xfrm>
            <a:off x="7865995" y="2642053"/>
            <a:ext cx="3444447" cy="1872001"/>
          </a:xfrm>
          <a:prstGeom prst="rect">
            <a:avLst/>
          </a:prstGeom>
        </p:spPr>
        <p:txBody>
          <a:bodyPr lIns="91439" rIns="91439"/>
          <a:lstStyle/>
          <a:p>
            <a:endParaRPr/>
          </a:p>
        </p:txBody>
      </p:sp>
      <p:sp>
        <p:nvSpPr>
          <p:cNvPr id="933" name="Picture Placeholder 2"/>
          <p:cNvSpPr>
            <a:spLocks noGrp="1"/>
          </p:cNvSpPr>
          <p:nvPr>
            <p:ph type="pic" sz="quarter" idx="23"/>
          </p:nvPr>
        </p:nvSpPr>
        <p:spPr>
          <a:xfrm>
            <a:off x="7865995" y="4592542"/>
            <a:ext cx="3444447" cy="1872002"/>
          </a:xfrm>
          <a:prstGeom prst="rect">
            <a:avLst/>
          </a:prstGeom>
        </p:spPr>
        <p:txBody>
          <a:bodyPr lIns="91439" rIns="91439"/>
          <a:lstStyle/>
          <a:p>
            <a:endParaRPr/>
          </a:p>
        </p:txBody>
      </p:sp>
      <p:sp>
        <p:nvSpPr>
          <p:cNvPr id="93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35" name="Segnaposto testo 6"/>
          <p:cNvSpPr>
            <a:spLocks noGrp="1"/>
          </p:cNvSpPr>
          <p:nvPr>
            <p:ph type="body" sz="quarter" idx="24"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36" name="Title Text"/>
          <p:cNvSpPr txBox="1">
            <a:spLocks noGrp="1"/>
          </p:cNvSpPr>
          <p:nvPr>
            <p:ph type="title"/>
          </p:nvPr>
        </p:nvSpPr>
        <p:spPr>
          <a:xfrm>
            <a:off x="143843" y="647999"/>
            <a:ext cx="7078592" cy="1325564"/>
          </a:xfrm>
          <a:prstGeom prst="rect">
            <a:avLst/>
          </a:prstGeom>
        </p:spPr>
        <p:txBody>
          <a:bodyPr anchor="t">
            <a:normAutofit/>
          </a:bodyPr>
          <a:lstStyle>
            <a:lvl1pPr>
              <a:defRPr sz="4000">
                <a:solidFill>
                  <a:srgbClr val="006BB6"/>
                </a:solidFill>
              </a:defRPr>
            </a:lvl1pPr>
          </a:lstStyle>
          <a:p>
            <a:r>
              <a:t>Title Text</a:t>
            </a:r>
          </a:p>
        </p:txBody>
      </p:sp>
      <p:sp>
        <p:nvSpPr>
          <p:cNvPr id="93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x">
  <p:cSld name="Titolo + 4 Immagini + Contenuti">
    <p:bg>
      <p:bgPr>
        <a:solidFill>
          <a:srgbClr val="FFFFFF"/>
        </a:solidFill>
        <a:effectLst/>
      </p:bgPr>
    </p:bg>
    <p:spTree>
      <p:nvGrpSpPr>
        <p:cNvPr id="1" name=""/>
        <p:cNvGrpSpPr/>
        <p:nvPr/>
      </p:nvGrpSpPr>
      <p:grpSpPr>
        <a:xfrm>
          <a:off x="0" y="0"/>
          <a:ext cx="0" cy="0"/>
          <a:chOff x="0" y="0"/>
          <a:chExt cx="0" cy="0"/>
        </a:xfrm>
      </p:grpSpPr>
      <p:sp>
        <p:nvSpPr>
          <p:cNvPr id="944"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945"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946"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47" name="그림 개체 틀 4"/>
          <p:cNvSpPr>
            <a:spLocks noGrp="1"/>
          </p:cNvSpPr>
          <p:nvPr>
            <p:ph type="pic" sz="quarter" idx="21"/>
          </p:nvPr>
        </p:nvSpPr>
        <p:spPr>
          <a:xfrm>
            <a:off x="270151" y="1351336"/>
            <a:ext cx="2827044" cy="2449896"/>
          </a:xfrm>
          <a:prstGeom prst="rect">
            <a:avLst/>
          </a:prstGeom>
        </p:spPr>
        <p:txBody>
          <a:bodyPr lIns="91439" rIns="91439"/>
          <a:lstStyle/>
          <a:p>
            <a:endParaRPr/>
          </a:p>
        </p:txBody>
      </p:sp>
      <p:sp>
        <p:nvSpPr>
          <p:cNvPr id="948" name="그림 개체 틀 6"/>
          <p:cNvSpPr>
            <a:spLocks noGrp="1"/>
          </p:cNvSpPr>
          <p:nvPr>
            <p:ph type="pic" sz="quarter" idx="22"/>
          </p:nvPr>
        </p:nvSpPr>
        <p:spPr>
          <a:xfrm>
            <a:off x="3211702" y="1351336"/>
            <a:ext cx="2827044" cy="2449896"/>
          </a:xfrm>
          <a:prstGeom prst="rect">
            <a:avLst/>
          </a:prstGeom>
        </p:spPr>
        <p:txBody>
          <a:bodyPr lIns="91439" rIns="91439"/>
          <a:lstStyle/>
          <a:p>
            <a:endParaRPr/>
          </a:p>
        </p:txBody>
      </p:sp>
      <p:sp>
        <p:nvSpPr>
          <p:cNvPr id="949" name="그림 개체 틀 32"/>
          <p:cNvSpPr>
            <a:spLocks noGrp="1"/>
          </p:cNvSpPr>
          <p:nvPr>
            <p:ph type="pic" sz="quarter" idx="23"/>
          </p:nvPr>
        </p:nvSpPr>
        <p:spPr>
          <a:xfrm>
            <a:off x="6153253" y="1351336"/>
            <a:ext cx="2827044" cy="2449896"/>
          </a:xfrm>
          <a:prstGeom prst="rect">
            <a:avLst/>
          </a:prstGeom>
        </p:spPr>
        <p:txBody>
          <a:bodyPr lIns="91439" rIns="91439"/>
          <a:lstStyle/>
          <a:p>
            <a:endParaRPr/>
          </a:p>
        </p:txBody>
      </p:sp>
      <p:sp>
        <p:nvSpPr>
          <p:cNvPr id="950" name="그림 개체 틀 34"/>
          <p:cNvSpPr>
            <a:spLocks noGrp="1"/>
          </p:cNvSpPr>
          <p:nvPr>
            <p:ph type="pic" sz="quarter" idx="24"/>
          </p:nvPr>
        </p:nvSpPr>
        <p:spPr>
          <a:xfrm>
            <a:off x="9094806" y="1351336"/>
            <a:ext cx="2827044" cy="2449896"/>
          </a:xfrm>
          <a:prstGeom prst="rect">
            <a:avLst/>
          </a:prstGeom>
        </p:spPr>
        <p:txBody>
          <a:bodyPr lIns="91439" rIns="91439"/>
          <a:lstStyle/>
          <a:p>
            <a:endParaRPr/>
          </a:p>
        </p:txBody>
      </p:sp>
      <p:sp>
        <p:nvSpPr>
          <p:cNvPr id="951" name="Body Level One…"/>
          <p:cNvSpPr txBox="1">
            <a:spLocks noGrp="1"/>
          </p:cNvSpPr>
          <p:nvPr>
            <p:ph type="body" sz="quarter" idx="1"/>
          </p:nvPr>
        </p:nvSpPr>
        <p:spPr>
          <a:xfrm>
            <a:off x="263524" y="3962741"/>
            <a:ext cx="2827043" cy="700576"/>
          </a:xfrm>
          <a:prstGeom prst="rect">
            <a:avLst/>
          </a:prstGeom>
        </p:spPr>
        <p:txBody>
          <a:bodyPr>
            <a:normAutofit/>
          </a:bodyPr>
          <a:lstStyle>
            <a:lvl1pPr marL="0" indent="0" algn="ctr">
              <a:lnSpc>
                <a:spcPct val="100000"/>
              </a:lnSpc>
              <a:buSzTx/>
              <a:buFontTx/>
              <a:buNone/>
              <a:defRPr sz="2000">
                <a:latin typeface="Poppins Medium"/>
                <a:ea typeface="Poppins Medium"/>
                <a:cs typeface="Poppins Medium"/>
                <a:sym typeface="Poppins Medium"/>
              </a:defRPr>
            </a:lvl1pPr>
            <a:lvl2pPr marL="0" indent="457200" algn="ctr">
              <a:lnSpc>
                <a:spcPct val="100000"/>
              </a:lnSpc>
              <a:buSzTx/>
              <a:buFontTx/>
              <a:buNone/>
              <a:defRPr sz="2000">
                <a:latin typeface="Poppins Medium"/>
                <a:ea typeface="Poppins Medium"/>
                <a:cs typeface="Poppins Medium"/>
                <a:sym typeface="Poppins Medium"/>
              </a:defRPr>
            </a:lvl2pPr>
            <a:lvl3pPr marL="0" indent="914400" algn="ctr">
              <a:lnSpc>
                <a:spcPct val="100000"/>
              </a:lnSpc>
              <a:buSzTx/>
              <a:buFontTx/>
              <a:buNone/>
              <a:defRPr sz="2000">
                <a:latin typeface="Poppins Medium"/>
                <a:ea typeface="Poppins Medium"/>
                <a:cs typeface="Poppins Medium"/>
                <a:sym typeface="Poppins Medium"/>
              </a:defRPr>
            </a:lvl3pPr>
            <a:lvl4pPr marL="0" indent="1371600" algn="ctr">
              <a:lnSpc>
                <a:spcPct val="100000"/>
              </a:lnSpc>
              <a:buSzTx/>
              <a:buFontTx/>
              <a:buNone/>
              <a:defRPr sz="2000">
                <a:latin typeface="Poppins Medium"/>
                <a:ea typeface="Poppins Medium"/>
                <a:cs typeface="Poppins Medium"/>
                <a:sym typeface="Poppins Medium"/>
              </a:defRPr>
            </a:lvl4pPr>
            <a:lvl5pPr marL="0" indent="1828800" algn="ctr">
              <a:lnSpc>
                <a:spcPct val="100000"/>
              </a:lnSpc>
              <a:buSzTx/>
              <a:buFontTx/>
              <a:buNone/>
              <a:defRPr sz="2000">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52" name="Segnaposto testo 28"/>
          <p:cNvSpPr>
            <a:spLocks noGrp="1"/>
          </p:cNvSpPr>
          <p:nvPr>
            <p:ph type="body" sz="quarter" idx="25"/>
          </p:nvPr>
        </p:nvSpPr>
        <p:spPr>
          <a:xfrm>
            <a:off x="263523" y="4663316"/>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953" name="Segnaposto testo 28"/>
          <p:cNvSpPr>
            <a:spLocks noGrp="1"/>
          </p:cNvSpPr>
          <p:nvPr>
            <p:ph type="body" sz="quarter" idx="26"/>
          </p:nvPr>
        </p:nvSpPr>
        <p:spPr>
          <a:xfrm>
            <a:off x="263523" y="5309855"/>
            <a:ext cx="2827045" cy="1283715"/>
          </a:xfrm>
          <a:prstGeom prst="rect">
            <a:avLst/>
          </a:prstGeom>
        </p:spPr>
        <p:txBody>
          <a:bodyPr>
            <a:normAutofit/>
          </a:bodyPr>
          <a:lstStyle/>
          <a:p>
            <a:pPr marL="0" indent="0" algn="ctr">
              <a:lnSpc>
                <a:spcPct val="100000"/>
              </a:lnSpc>
              <a:buSzTx/>
              <a:buFontTx/>
              <a:buNone/>
              <a:defRPr sz="1800"/>
            </a:pPr>
            <a:endParaRPr/>
          </a:p>
        </p:txBody>
      </p:sp>
      <p:sp>
        <p:nvSpPr>
          <p:cNvPr id="954" name="Segnaposto testo 28"/>
          <p:cNvSpPr>
            <a:spLocks noGrp="1"/>
          </p:cNvSpPr>
          <p:nvPr>
            <p:ph type="body" sz="quarter" idx="27"/>
          </p:nvPr>
        </p:nvSpPr>
        <p:spPr>
          <a:xfrm>
            <a:off x="3211702" y="3962741"/>
            <a:ext cx="2827045"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955" name="Segnaposto testo 28"/>
          <p:cNvSpPr>
            <a:spLocks noGrp="1"/>
          </p:cNvSpPr>
          <p:nvPr>
            <p:ph type="body" sz="quarter" idx="28"/>
          </p:nvPr>
        </p:nvSpPr>
        <p:spPr>
          <a:xfrm>
            <a:off x="3211702" y="4663316"/>
            <a:ext cx="2827045"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956" name="Segnaposto testo 28"/>
          <p:cNvSpPr>
            <a:spLocks noGrp="1"/>
          </p:cNvSpPr>
          <p:nvPr>
            <p:ph type="body" sz="quarter" idx="29"/>
          </p:nvPr>
        </p:nvSpPr>
        <p:spPr>
          <a:xfrm>
            <a:off x="3211702" y="5309855"/>
            <a:ext cx="2827045" cy="1283715"/>
          </a:xfrm>
          <a:prstGeom prst="rect">
            <a:avLst/>
          </a:prstGeom>
        </p:spPr>
        <p:txBody>
          <a:bodyPr>
            <a:normAutofit/>
          </a:bodyPr>
          <a:lstStyle/>
          <a:p>
            <a:pPr marL="0" indent="0" algn="ctr">
              <a:lnSpc>
                <a:spcPct val="100000"/>
              </a:lnSpc>
              <a:buSzTx/>
              <a:buFontTx/>
              <a:buNone/>
              <a:defRPr sz="1800"/>
            </a:pPr>
            <a:endParaRPr/>
          </a:p>
        </p:txBody>
      </p:sp>
      <p:sp>
        <p:nvSpPr>
          <p:cNvPr id="957" name="Segnaposto testo 28"/>
          <p:cNvSpPr>
            <a:spLocks noGrp="1"/>
          </p:cNvSpPr>
          <p:nvPr>
            <p:ph type="body" sz="quarter" idx="30"/>
          </p:nvPr>
        </p:nvSpPr>
        <p:spPr>
          <a:xfrm>
            <a:off x="9094806" y="3962741"/>
            <a:ext cx="2827044"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958" name="Segnaposto testo 28"/>
          <p:cNvSpPr>
            <a:spLocks noGrp="1"/>
          </p:cNvSpPr>
          <p:nvPr>
            <p:ph type="body" sz="quarter" idx="31"/>
          </p:nvPr>
        </p:nvSpPr>
        <p:spPr>
          <a:xfrm>
            <a:off x="9094806" y="4663316"/>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959" name="Segnaposto testo 28"/>
          <p:cNvSpPr>
            <a:spLocks noGrp="1"/>
          </p:cNvSpPr>
          <p:nvPr>
            <p:ph type="body" sz="quarter" idx="32"/>
          </p:nvPr>
        </p:nvSpPr>
        <p:spPr>
          <a:xfrm>
            <a:off x="9094806" y="5309855"/>
            <a:ext cx="2827044" cy="1283715"/>
          </a:xfrm>
          <a:prstGeom prst="rect">
            <a:avLst/>
          </a:prstGeom>
        </p:spPr>
        <p:txBody>
          <a:bodyPr>
            <a:normAutofit/>
          </a:bodyPr>
          <a:lstStyle/>
          <a:p>
            <a:pPr marL="0" indent="0" algn="ctr">
              <a:lnSpc>
                <a:spcPct val="100000"/>
              </a:lnSpc>
              <a:buSzTx/>
              <a:buFontTx/>
              <a:buNone/>
              <a:defRPr sz="1800"/>
            </a:pPr>
            <a:endParaRPr/>
          </a:p>
        </p:txBody>
      </p:sp>
      <p:sp>
        <p:nvSpPr>
          <p:cNvPr id="960" name="Segnaposto testo 28"/>
          <p:cNvSpPr>
            <a:spLocks noGrp="1"/>
          </p:cNvSpPr>
          <p:nvPr>
            <p:ph type="body" sz="quarter" idx="33"/>
          </p:nvPr>
        </p:nvSpPr>
        <p:spPr>
          <a:xfrm>
            <a:off x="6159882" y="3962741"/>
            <a:ext cx="2827044" cy="700576"/>
          </a:xfrm>
          <a:prstGeom prst="rect">
            <a:avLst/>
          </a:prstGeom>
        </p:spPr>
        <p:txBody>
          <a:bodyPr>
            <a:normAutofit/>
          </a:bodyPr>
          <a:lstStyle/>
          <a:p>
            <a:pPr marL="0" indent="0" algn="ctr">
              <a:lnSpc>
                <a:spcPct val="100000"/>
              </a:lnSpc>
              <a:buSzTx/>
              <a:buFontTx/>
              <a:buNone/>
              <a:defRPr sz="2000">
                <a:latin typeface="Poppins Medium"/>
                <a:ea typeface="Poppins Medium"/>
                <a:cs typeface="Poppins Medium"/>
                <a:sym typeface="Poppins Medium"/>
              </a:defRPr>
            </a:pPr>
            <a:endParaRPr/>
          </a:p>
        </p:txBody>
      </p:sp>
      <p:sp>
        <p:nvSpPr>
          <p:cNvPr id="961" name="Segnaposto testo 28"/>
          <p:cNvSpPr>
            <a:spLocks noGrp="1"/>
          </p:cNvSpPr>
          <p:nvPr>
            <p:ph type="body" sz="quarter" idx="34"/>
          </p:nvPr>
        </p:nvSpPr>
        <p:spPr>
          <a:xfrm>
            <a:off x="6159882" y="4663316"/>
            <a:ext cx="2827044" cy="646539"/>
          </a:xfrm>
          <a:prstGeom prst="rect">
            <a:avLst/>
          </a:prstGeom>
        </p:spPr>
        <p:txBody>
          <a:bodyPr>
            <a:normAutofit/>
          </a:bodyPr>
          <a:lstStyle/>
          <a:p>
            <a:pPr marL="0" indent="0" algn="ctr">
              <a:lnSpc>
                <a:spcPct val="100000"/>
              </a:lnSpc>
              <a:buSzTx/>
              <a:buFontTx/>
              <a:buNone/>
              <a:defRPr sz="1800">
                <a:solidFill>
                  <a:srgbClr val="006BB6"/>
                </a:solidFill>
                <a:latin typeface="Poppins Medium"/>
                <a:ea typeface="Poppins Medium"/>
                <a:cs typeface="Poppins Medium"/>
                <a:sym typeface="Poppins Medium"/>
              </a:defRPr>
            </a:pPr>
            <a:endParaRPr/>
          </a:p>
        </p:txBody>
      </p:sp>
      <p:sp>
        <p:nvSpPr>
          <p:cNvPr id="962" name="Segnaposto testo 28"/>
          <p:cNvSpPr>
            <a:spLocks noGrp="1"/>
          </p:cNvSpPr>
          <p:nvPr>
            <p:ph type="body" sz="quarter" idx="35"/>
          </p:nvPr>
        </p:nvSpPr>
        <p:spPr>
          <a:xfrm>
            <a:off x="6159882" y="5309855"/>
            <a:ext cx="2827044" cy="1283715"/>
          </a:xfrm>
          <a:prstGeom prst="rect">
            <a:avLst/>
          </a:prstGeom>
        </p:spPr>
        <p:txBody>
          <a:bodyPr>
            <a:normAutofit/>
          </a:bodyPr>
          <a:lstStyle/>
          <a:p>
            <a:pPr marL="0" indent="0" algn="ctr">
              <a:lnSpc>
                <a:spcPct val="100000"/>
              </a:lnSpc>
              <a:buSzTx/>
              <a:buFontTx/>
              <a:buNone/>
              <a:defRPr sz="1800"/>
            </a:pPr>
            <a:endParaRPr/>
          </a:p>
        </p:txBody>
      </p:sp>
      <p:sp>
        <p:nvSpPr>
          <p:cNvPr id="963" name="Segnaposto testo 3"/>
          <p:cNvSpPr>
            <a:spLocks noGrp="1"/>
          </p:cNvSpPr>
          <p:nvPr>
            <p:ph type="body" sz="quarter" idx="36"/>
          </p:nvPr>
        </p:nvSpPr>
        <p:spPr>
          <a:xfrm>
            <a:off x="179999" y="43037"/>
            <a:ext cx="8421869" cy="236544"/>
          </a:xfrm>
          <a:prstGeom prst="rect">
            <a:avLst/>
          </a:prstGeom>
        </p:spPr>
        <p:txBody>
          <a:bodyPr>
            <a:normAutofit/>
          </a:bodyPr>
          <a:lstStyle/>
          <a:p>
            <a:pPr marL="0" indent="0">
              <a:lnSpc>
                <a:spcPct val="100000"/>
              </a:lnSpc>
              <a:buSzTx/>
              <a:buFontTx/>
              <a:buNone/>
              <a:defRPr sz="1000">
                <a:solidFill>
                  <a:srgbClr val="FFFFFF"/>
                </a:solidFill>
                <a:latin typeface="Poppins Medium"/>
                <a:ea typeface="Poppins Medium"/>
                <a:cs typeface="Poppins Medium"/>
                <a:sym typeface="Poppins Medium"/>
              </a:defRPr>
            </a:pPr>
            <a:endParaRPr/>
          </a:p>
        </p:txBody>
      </p:sp>
      <p:sp>
        <p:nvSpPr>
          <p:cNvPr id="964" name="Segnaposto testo 6"/>
          <p:cNvSpPr>
            <a:spLocks noGrp="1"/>
          </p:cNvSpPr>
          <p:nvPr>
            <p:ph type="body" sz="quarter" idx="37"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65"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96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x">
  <p:cSld name="Solo Titolo">
    <p:bg>
      <p:bgPr>
        <a:solidFill>
          <a:srgbClr val="FFFFFF"/>
        </a:solidFill>
        <a:effectLst/>
      </p:bgPr>
    </p:bg>
    <p:spTree>
      <p:nvGrpSpPr>
        <p:cNvPr id="1" name=""/>
        <p:cNvGrpSpPr/>
        <p:nvPr/>
      </p:nvGrpSpPr>
      <p:grpSpPr>
        <a:xfrm>
          <a:off x="0" y="0"/>
          <a:ext cx="0" cy="0"/>
          <a:chOff x="0" y="0"/>
          <a:chExt cx="0" cy="0"/>
        </a:xfrm>
      </p:grpSpPr>
      <p:sp>
        <p:nvSpPr>
          <p:cNvPr id="973"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974"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975"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76"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77"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78"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97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x">
  <p:cSld name="Titolo + Contenuto + 1 Immagine">
    <p:bg>
      <p:bgPr>
        <a:solidFill>
          <a:srgbClr val="FFFFFF"/>
        </a:solidFill>
        <a:effectLst/>
      </p:bgPr>
    </p:bg>
    <p:spTree>
      <p:nvGrpSpPr>
        <p:cNvPr id="1" name=""/>
        <p:cNvGrpSpPr/>
        <p:nvPr/>
      </p:nvGrpSpPr>
      <p:grpSpPr>
        <a:xfrm>
          <a:off x="0" y="0"/>
          <a:ext cx="0" cy="0"/>
          <a:chOff x="0" y="0"/>
          <a:chExt cx="0" cy="0"/>
        </a:xfrm>
      </p:grpSpPr>
      <p:sp>
        <p:nvSpPr>
          <p:cNvPr id="986"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987"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988"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989"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90"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991"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992" name="Picture Placeholder 12"/>
          <p:cNvSpPr>
            <a:spLocks noGrp="1"/>
          </p:cNvSpPr>
          <p:nvPr>
            <p:ph type="pic" sz="half" idx="22"/>
          </p:nvPr>
        </p:nvSpPr>
        <p:spPr>
          <a:xfrm>
            <a:off x="6221898" y="2124000"/>
            <a:ext cx="5706579" cy="4356001"/>
          </a:xfrm>
          <a:prstGeom prst="rect">
            <a:avLst/>
          </a:prstGeom>
        </p:spPr>
        <p:txBody>
          <a:bodyPr lIns="91439" rIns="91439"/>
          <a:lstStyle/>
          <a:p>
            <a:endParaRPr/>
          </a:p>
        </p:txBody>
      </p:sp>
      <p:sp>
        <p:nvSpPr>
          <p:cNvPr id="993" name="Segnaposto testo 5"/>
          <p:cNvSpPr>
            <a:spLocks noGrp="1"/>
          </p:cNvSpPr>
          <p:nvPr>
            <p:ph type="body" sz="half" idx="23"/>
          </p:nvPr>
        </p:nvSpPr>
        <p:spPr>
          <a:xfrm>
            <a:off x="263525" y="2124000"/>
            <a:ext cx="5832475" cy="4356001"/>
          </a:xfrm>
          <a:prstGeom prst="rect">
            <a:avLst/>
          </a:prstGeom>
        </p:spPr>
        <p:txBody>
          <a:bodyPr>
            <a:normAutofit/>
          </a:bodyPr>
          <a:lstStyle/>
          <a:p>
            <a:pPr marL="0" indent="0">
              <a:lnSpc>
                <a:spcPct val="100000"/>
              </a:lnSpc>
              <a:buSzTx/>
              <a:buFontTx/>
              <a:buNone/>
            </a:pPr>
            <a:endParaRPr/>
          </a:p>
        </p:txBody>
      </p:sp>
      <p:sp>
        <p:nvSpPr>
          <p:cNvPr id="99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IMMAGINE _ Titolo arancio">
    <p:bg>
      <p:bgPr>
        <a:solidFill>
          <a:srgbClr val="FFFFFF"/>
        </a:solidFill>
        <a:effectLst/>
      </p:bgPr>
    </p:bg>
    <p:spTree>
      <p:nvGrpSpPr>
        <p:cNvPr id="1" name=""/>
        <p:cNvGrpSpPr/>
        <p:nvPr/>
      </p:nvGrpSpPr>
      <p:grpSpPr>
        <a:xfrm>
          <a:off x="0" y="0"/>
          <a:ext cx="0" cy="0"/>
          <a:chOff x="0" y="0"/>
          <a:chExt cx="0" cy="0"/>
        </a:xfrm>
      </p:grpSpPr>
      <p:sp>
        <p:nvSpPr>
          <p:cNvPr id="73" name="Segnaposto immagine 10"/>
          <p:cNvSpPr>
            <a:spLocks noGrp="1"/>
          </p:cNvSpPr>
          <p:nvPr>
            <p:ph type="pic" idx="21"/>
          </p:nvPr>
        </p:nvSpPr>
        <p:spPr>
          <a:xfrm>
            <a:off x="3051543" y="0"/>
            <a:ext cx="9140457" cy="6858000"/>
          </a:xfrm>
          <a:prstGeom prst="rect">
            <a:avLst/>
          </a:prstGeom>
        </p:spPr>
        <p:txBody>
          <a:bodyPr lIns="91439" rIns="91439"/>
          <a:lstStyle/>
          <a:p>
            <a:endParaRPr/>
          </a:p>
        </p:txBody>
      </p:sp>
      <p:sp>
        <p:nvSpPr>
          <p:cNvPr id="74" name="Body Level One…"/>
          <p:cNvSpPr txBox="1">
            <a:spLocks noGrp="1"/>
          </p:cNvSpPr>
          <p:nvPr>
            <p:ph type="body" sz="half" idx="1"/>
          </p:nvPr>
        </p:nvSpPr>
        <p:spPr>
          <a:xfrm>
            <a:off x="142875" y="260350"/>
            <a:ext cx="3486150" cy="4883151"/>
          </a:xfrm>
          <a:prstGeom prst="rect">
            <a:avLst/>
          </a:prstGeom>
        </p:spPr>
        <p:txBody>
          <a:bodyPr anchor="b">
            <a:normAutofit/>
          </a:bodyPr>
          <a:lstStyle>
            <a:lvl1pPr marL="0" indent="0">
              <a:buSzTx/>
              <a:buFontTx/>
              <a:buNone/>
              <a:defRPr sz="4400">
                <a:solidFill>
                  <a:schemeClr val="accent1"/>
                </a:solidFill>
                <a:latin typeface="Poppins Medium"/>
                <a:ea typeface="Poppins Medium"/>
                <a:cs typeface="Poppins Medium"/>
                <a:sym typeface="Poppins Medium"/>
              </a:defRPr>
            </a:lvl1pPr>
            <a:lvl2pPr marL="0" indent="457200">
              <a:buSzTx/>
              <a:buFontTx/>
              <a:buNone/>
              <a:defRPr sz="4400">
                <a:solidFill>
                  <a:schemeClr val="accent1"/>
                </a:solidFill>
                <a:latin typeface="Poppins Medium"/>
                <a:ea typeface="Poppins Medium"/>
                <a:cs typeface="Poppins Medium"/>
                <a:sym typeface="Poppins Medium"/>
              </a:defRPr>
            </a:lvl2pPr>
            <a:lvl3pPr marL="0" indent="914400">
              <a:buSzTx/>
              <a:buFontTx/>
              <a:buNone/>
              <a:defRPr sz="4400">
                <a:solidFill>
                  <a:schemeClr val="accent1"/>
                </a:solidFill>
                <a:latin typeface="Poppins Medium"/>
                <a:ea typeface="Poppins Medium"/>
                <a:cs typeface="Poppins Medium"/>
                <a:sym typeface="Poppins Medium"/>
              </a:defRPr>
            </a:lvl3pPr>
            <a:lvl4pPr marL="0" indent="1371600">
              <a:buSzTx/>
              <a:buFontTx/>
              <a:buNone/>
              <a:defRPr sz="4400">
                <a:solidFill>
                  <a:schemeClr val="accent1"/>
                </a:solidFill>
                <a:latin typeface="Poppins Medium"/>
                <a:ea typeface="Poppins Medium"/>
                <a:cs typeface="Poppins Medium"/>
                <a:sym typeface="Poppins Medium"/>
              </a:defRPr>
            </a:lvl4pPr>
            <a:lvl5pPr marL="0" indent="1828800">
              <a:buSzTx/>
              <a:buFontTx/>
              <a:buNone/>
              <a:defRPr sz="4400">
                <a:solidFill>
                  <a:schemeClr val="accent1"/>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75" name="Segnaposto testo 9"/>
          <p:cNvSpPr>
            <a:spLocks noGrp="1"/>
          </p:cNvSpPr>
          <p:nvPr>
            <p:ph type="body" sz="quarter" idx="22"/>
          </p:nvPr>
        </p:nvSpPr>
        <p:spPr>
          <a:xfrm>
            <a:off x="142471" y="5290344"/>
            <a:ext cx="3486151" cy="1307307"/>
          </a:xfrm>
          <a:prstGeom prst="rect">
            <a:avLst/>
          </a:prstGeom>
        </p:spPr>
        <p:txBody>
          <a:bodyPr>
            <a:normAutofit/>
          </a:bodyPr>
          <a:lstStyle/>
          <a:p>
            <a:pPr marL="0" indent="0">
              <a:buSzTx/>
              <a:buFontTx/>
              <a:buNone/>
              <a:defRPr sz="2400"/>
            </a:pPr>
            <a:endParaRP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x">
  <p:cSld name="Titolo + Immagine">
    <p:bg>
      <p:bgPr>
        <a:solidFill>
          <a:srgbClr val="FFFFFF"/>
        </a:solidFill>
        <a:effectLst/>
      </p:bgPr>
    </p:bg>
    <p:spTree>
      <p:nvGrpSpPr>
        <p:cNvPr id="1" name=""/>
        <p:cNvGrpSpPr/>
        <p:nvPr/>
      </p:nvGrpSpPr>
      <p:grpSpPr>
        <a:xfrm>
          <a:off x="0" y="0"/>
          <a:ext cx="0" cy="0"/>
          <a:chOff x="0" y="0"/>
          <a:chExt cx="0" cy="0"/>
        </a:xfrm>
      </p:grpSpPr>
      <p:sp>
        <p:nvSpPr>
          <p:cNvPr id="1001"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1002"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1003"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1004" name="Picture Placeholder 12"/>
          <p:cNvSpPr>
            <a:spLocks noGrp="1"/>
          </p:cNvSpPr>
          <p:nvPr>
            <p:ph type="pic" idx="21"/>
          </p:nvPr>
        </p:nvSpPr>
        <p:spPr>
          <a:xfrm>
            <a:off x="1021442" y="2115366"/>
            <a:ext cx="10161897" cy="4334739"/>
          </a:xfrm>
          <a:prstGeom prst="rect">
            <a:avLst/>
          </a:prstGeom>
        </p:spPr>
        <p:txBody>
          <a:bodyPr lIns="91439" rIns="91439"/>
          <a:lstStyle/>
          <a:p>
            <a:endParaRPr/>
          </a:p>
        </p:txBody>
      </p:sp>
      <p:sp>
        <p:nvSpPr>
          <p:cNvPr id="1005"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1006" name="Segnaposto testo 6"/>
          <p:cNvSpPr>
            <a:spLocks noGrp="1"/>
          </p:cNvSpPr>
          <p:nvPr>
            <p:ph type="body" sz="quarter" idx="22"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1007"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100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tx">
  <p:cSld name="Titolo + 2 Immagini">
    <p:bg>
      <p:bgPr>
        <a:solidFill>
          <a:srgbClr val="FFFFFF"/>
        </a:solidFill>
        <a:effectLst/>
      </p:bgPr>
    </p:bg>
    <p:spTree>
      <p:nvGrpSpPr>
        <p:cNvPr id="1" name=""/>
        <p:cNvGrpSpPr/>
        <p:nvPr/>
      </p:nvGrpSpPr>
      <p:grpSpPr>
        <a:xfrm>
          <a:off x="0" y="0"/>
          <a:ext cx="0" cy="0"/>
          <a:chOff x="0" y="0"/>
          <a:chExt cx="0" cy="0"/>
        </a:xfrm>
      </p:grpSpPr>
      <p:sp>
        <p:nvSpPr>
          <p:cNvPr id="1015"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1016"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1017"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1018"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1019"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1020" name="Title Text"/>
          <p:cNvSpPr txBox="1">
            <a:spLocks noGrp="1"/>
          </p:cNvSpPr>
          <p:nvPr>
            <p:ph type="title"/>
          </p:nvPr>
        </p:nvSpPr>
        <p:spPr>
          <a:xfrm>
            <a:off x="143843" y="647999"/>
            <a:ext cx="11919915" cy="1325564"/>
          </a:xfrm>
          <a:prstGeom prst="rect">
            <a:avLst/>
          </a:prstGeom>
        </p:spPr>
        <p:txBody>
          <a:bodyPr anchor="t">
            <a:normAutofit/>
          </a:bodyPr>
          <a:lstStyle>
            <a:lvl1pPr algn="ctr">
              <a:defRPr sz="4000">
                <a:solidFill>
                  <a:srgbClr val="006BB6"/>
                </a:solidFill>
              </a:defRPr>
            </a:lvl1pPr>
          </a:lstStyle>
          <a:p>
            <a:r>
              <a:t>Title Text</a:t>
            </a:r>
          </a:p>
        </p:txBody>
      </p:sp>
      <p:sp>
        <p:nvSpPr>
          <p:cNvPr id="1021" name="Picture Placeholder 12"/>
          <p:cNvSpPr>
            <a:spLocks noGrp="1"/>
          </p:cNvSpPr>
          <p:nvPr>
            <p:ph type="pic" sz="half" idx="22"/>
          </p:nvPr>
        </p:nvSpPr>
        <p:spPr>
          <a:xfrm>
            <a:off x="269999" y="2124000"/>
            <a:ext cx="5706580" cy="4356001"/>
          </a:xfrm>
          <a:prstGeom prst="rect">
            <a:avLst/>
          </a:prstGeom>
        </p:spPr>
        <p:txBody>
          <a:bodyPr lIns="91439" rIns="91439"/>
          <a:lstStyle/>
          <a:p>
            <a:endParaRPr/>
          </a:p>
        </p:txBody>
      </p:sp>
      <p:sp>
        <p:nvSpPr>
          <p:cNvPr id="1022" name="Picture Placeholder 12"/>
          <p:cNvSpPr>
            <a:spLocks noGrp="1"/>
          </p:cNvSpPr>
          <p:nvPr>
            <p:ph type="pic" sz="half" idx="23"/>
          </p:nvPr>
        </p:nvSpPr>
        <p:spPr>
          <a:xfrm>
            <a:off x="6220800" y="2124000"/>
            <a:ext cx="5706579" cy="4356001"/>
          </a:xfrm>
          <a:prstGeom prst="rect">
            <a:avLst/>
          </a:prstGeom>
        </p:spPr>
        <p:txBody>
          <a:bodyPr lIns="91439" rIns="91439"/>
          <a:lstStyle/>
          <a:p>
            <a:endParaRPr/>
          </a:p>
        </p:txBody>
      </p:sp>
      <p:sp>
        <p:nvSpPr>
          <p:cNvPr id="102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tx">
  <p:cSld name="Solo immagine">
    <p:bg>
      <p:bgPr>
        <a:solidFill>
          <a:srgbClr val="FFFFFF"/>
        </a:solidFill>
        <a:effectLst/>
      </p:bgPr>
    </p:bg>
    <p:spTree>
      <p:nvGrpSpPr>
        <p:cNvPr id="1" name=""/>
        <p:cNvGrpSpPr/>
        <p:nvPr/>
      </p:nvGrpSpPr>
      <p:grpSpPr>
        <a:xfrm>
          <a:off x="0" y="0"/>
          <a:ext cx="0" cy="0"/>
          <a:chOff x="0" y="0"/>
          <a:chExt cx="0" cy="0"/>
        </a:xfrm>
      </p:grpSpPr>
      <p:sp>
        <p:nvSpPr>
          <p:cNvPr id="1030"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1031"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1032"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1033" name="그림 개체 틀 5"/>
          <p:cNvSpPr>
            <a:spLocks noGrp="1"/>
          </p:cNvSpPr>
          <p:nvPr>
            <p:ph type="pic" idx="21"/>
          </p:nvPr>
        </p:nvSpPr>
        <p:spPr>
          <a:xfrm>
            <a:off x="0" y="550800"/>
            <a:ext cx="12192000" cy="6048000"/>
          </a:xfrm>
          <a:prstGeom prst="rect">
            <a:avLst/>
          </a:prstGeom>
        </p:spPr>
        <p:txBody>
          <a:bodyPr lIns="91439" rIns="91439"/>
          <a:lstStyle/>
          <a:p>
            <a:endParaRPr/>
          </a:p>
        </p:txBody>
      </p:sp>
      <p:sp>
        <p:nvSpPr>
          <p:cNvPr id="1034"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x">
  <p:cSld name="Vuota">
    <p:bg>
      <p:bgPr>
        <a:solidFill>
          <a:srgbClr val="FFFFFF"/>
        </a:solidFill>
        <a:effectLst/>
      </p:bgPr>
    </p:bg>
    <p:spTree>
      <p:nvGrpSpPr>
        <p:cNvPr id="1" name=""/>
        <p:cNvGrpSpPr/>
        <p:nvPr/>
      </p:nvGrpSpPr>
      <p:grpSpPr>
        <a:xfrm>
          <a:off x="0" y="0"/>
          <a:ext cx="0" cy="0"/>
          <a:chOff x="0" y="0"/>
          <a:chExt cx="0" cy="0"/>
        </a:xfrm>
      </p:grpSpPr>
      <p:sp>
        <p:nvSpPr>
          <p:cNvPr id="1041" name="Rettangolo 2"/>
          <p:cNvSpPr/>
          <p:nvPr/>
        </p:nvSpPr>
        <p:spPr>
          <a:xfrm>
            <a:off x="0" y="6597650"/>
            <a:ext cx="12192000" cy="260350"/>
          </a:xfrm>
          <a:prstGeom prst="rect">
            <a:avLst/>
          </a:prstGeom>
          <a:solidFill>
            <a:srgbClr val="002B49"/>
          </a:solidFill>
          <a:ln w="12700">
            <a:miter lim="400000"/>
          </a:ln>
        </p:spPr>
        <p:txBody>
          <a:bodyPr lIns="45719" rIns="45719"/>
          <a:lstStyle/>
          <a:p>
            <a:pPr algn="ctr"/>
            <a:endParaRPr/>
          </a:p>
        </p:txBody>
      </p:sp>
      <p:sp>
        <p:nvSpPr>
          <p:cNvPr id="1042" name="Rettangolo 8"/>
          <p:cNvSpPr/>
          <p:nvPr/>
        </p:nvSpPr>
        <p:spPr>
          <a:xfrm>
            <a:off x="0" y="-1587"/>
            <a:ext cx="12192000" cy="550864"/>
          </a:xfrm>
          <a:prstGeom prst="rect">
            <a:avLst/>
          </a:prstGeom>
          <a:solidFill>
            <a:srgbClr val="002B49"/>
          </a:solidFill>
          <a:ln w="12700">
            <a:miter lim="400000"/>
          </a:ln>
        </p:spPr>
        <p:txBody>
          <a:bodyPr lIns="45719" rIns="45719"/>
          <a:lstStyle/>
          <a:p>
            <a:pPr algn="ctr"/>
            <a:endParaRPr/>
          </a:p>
        </p:txBody>
      </p:sp>
      <p:pic>
        <p:nvPicPr>
          <p:cNvPr id="1043" name="Immagine 6" descr="Immagine 6"/>
          <p:cNvPicPr>
            <a:picLocks noChangeAspect="1"/>
          </p:cNvPicPr>
          <p:nvPr/>
        </p:nvPicPr>
        <p:blipFill>
          <a:blip r:embed="rId2"/>
          <a:stretch>
            <a:fillRect/>
          </a:stretch>
        </p:blipFill>
        <p:spPr>
          <a:xfrm>
            <a:off x="10981511" y="126000"/>
            <a:ext cx="951066" cy="269625"/>
          </a:xfrm>
          <a:prstGeom prst="rect">
            <a:avLst/>
          </a:prstGeom>
          <a:ln w="12700">
            <a:miter lim="400000"/>
          </a:ln>
        </p:spPr>
      </p:pic>
      <p:sp>
        <p:nvSpPr>
          <p:cNvPr id="1044" name="Body Level One…"/>
          <p:cNvSpPr txBox="1">
            <a:spLocks noGrp="1"/>
          </p:cNvSpPr>
          <p:nvPr>
            <p:ph type="body" sz="quarter" idx="1"/>
          </p:nvPr>
        </p:nvSpPr>
        <p:spPr>
          <a:xfrm>
            <a:off x="179999" y="43038"/>
            <a:ext cx="8421869" cy="236543"/>
          </a:xfrm>
          <a:prstGeom prst="rect">
            <a:avLst/>
          </a:prstGeom>
        </p:spPr>
        <p:txBody>
          <a:bodyPr>
            <a:normAutofit/>
          </a:bodyPr>
          <a:lstStyle>
            <a:lvl1pPr marL="0" indent="0">
              <a:lnSpc>
                <a:spcPct val="100000"/>
              </a:lnSpc>
              <a:buSzTx/>
              <a:buFontTx/>
              <a:buNone/>
              <a:defRPr sz="1000">
                <a:solidFill>
                  <a:srgbClr val="FFFFFF"/>
                </a:solidFill>
                <a:latin typeface="Poppins Medium"/>
                <a:ea typeface="Poppins Medium"/>
                <a:cs typeface="Poppins Medium"/>
                <a:sym typeface="Poppins Medium"/>
              </a:defRPr>
            </a:lvl1pPr>
            <a:lvl2pPr marL="0" indent="457200">
              <a:lnSpc>
                <a:spcPct val="100000"/>
              </a:lnSpc>
              <a:buSzTx/>
              <a:buFontTx/>
              <a:buNone/>
              <a:defRPr sz="1000">
                <a:solidFill>
                  <a:srgbClr val="FFFFFF"/>
                </a:solidFill>
                <a:latin typeface="Poppins Medium"/>
                <a:ea typeface="Poppins Medium"/>
                <a:cs typeface="Poppins Medium"/>
                <a:sym typeface="Poppins Medium"/>
              </a:defRPr>
            </a:lvl2pPr>
            <a:lvl3pPr marL="0" indent="914400">
              <a:lnSpc>
                <a:spcPct val="100000"/>
              </a:lnSpc>
              <a:buSzTx/>
              <a:buFontTx/>
              <a:buNone/>
              <a:defRPr sz="1000">
                <a:solidFill>
                  <a:srgbClr val="FFFFFF"/>
                </a:solidFill>
                <a:latin typeface="Poppins Medium"/>
                <a:ea typeface="Poppins Medium"/>
                <a:cs typeface="Poppins Medium"/>
                <a:sym typeface="Poppins Medium"/>
              </a:defRPr>
            </a:lvl3pPr>
            <a:lvl4pPr marL="0" indent="1371600">
              <a:lnSpc>
                <a:spcPct val="100000"/>
              </a:lnSpc>
              <a:buSzTx/>
              <a:buFontTx/>
              <a:buNone/>
              <a:defRPr sz="1000">
                <a:solidFill>
                  <a:srgbClr val="FFFFFF"/>
                </a:solidFill>
                <a:latin typeface="Poppins Medium"/>
                <a:ea typeface="Poppins Medium"/>
                <a:cs typeface="Poppins Medium"/>
                <a:sym typeface="Poppins Medium"/>
              </a:defRPr>
            </a:lvl4pPr>
            <a:lvl5pPr marL="0" indent="1828800">
              <a:lnSpc>
                <a:spcPct val="100000"/>
              </a:lnSpc>
              <a:buSzTx/>
              <a:buFontTx/>
              <a:buNone/>
              <a:defRPr sz="10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1045" name="Segnaposto testo 6"/>
          <p:cNvSpPr>
            <a:spLocks noGrp="1"/>
          </p:cNvSpPr>
          <p:nvPr>
            <p:ph type="body" sz="quarter" idx="21" hasCustomPrompt="1"/>
          </p:nvPr>
        </p:nvSpPr>
        <p:spPr>
          <a:xfrm>
            <a:off x="180000" y="290380"/>
            <a:ext cx="8451065" cy="215817"/>
          </a:xfrm>
          <a:prstGeom prst="rect">
            <a:avLst/>
          </a:prstGeom>
        </p:spPr>
        <p:txBody>
          <a:bodyPr>
            <a:normAutofit/>
          </a:bodyPr>
          <a:lstStyle>
            <a:lvl1pPr marL="0" indent="0">
              <a:lnSpc>
                <a:spcPct val="100000"/>
              </a:lnSpc>
              <a:buSzTx/>
              <a:buFontTx/>
              <a:buNone/>
              <a:defRPr sz="800" spc="300">
                <a:solidFill>
                  <a:srgbClr val="FFFFFF"/>
                </a:solidFill>
              </a:defRPr>
            </a:lvl1pPr>
          </a:lstStyle>
          <a:p>
            <a:r>
              <a:t>FARE CLIC PER MODIFICARE GLI STILI DEL TESTO DELLO SCHEMA</a:t>
            </a:r>
          </a:p>
        </p:txBody>
      </p:sp>
      <p:sp>
        <p:nvSpPr>
          <p:cNvPr id="104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tx">
  <p:cSld name="Set Icone [a]">
    <p:bg>
      <p:bgPr>
        <a:solidFill>
          <a:srgbClr val="FFFFFF"/>
        </a:solidFill>
        <a:effectLst/>
      </p:bgPr>
    </p:bg>
    <p:spTree>
      <p:nvGrpSpPr>
        <p:cNvPr id="1" name=""/>
        <p:cNvGrpSpPr/>
        <p:nvPr/>
      </p:nvGrpSpPr>
      <p:grpSpPr>
        <a:xfrm>
          <a:off x="0" y="0"/>
          <a:ext cx="0" cy="0"/>
          <a:chOff x="0" y="0"/>
          <a:chExt cx="0" cy="0"/>
        </a:xfrm>
      </p:grpSpPr>
      <p:sp>
        <p:nvSpPr>
          <p:cNvPr id="1053" name="ICONE"/>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ICONE</a:t>
            </a:r>
          </a:p>
        </p:txBody>
      </p:sp>
      <p:sp>
        <p:nvSpPr>
          <p:cNvPr id="1054" name="Rounded Rectangle 2"/>
          <p:cNvSpPr/>
          <p:nvPr/>
        </p:nvSpPr>
        <p:spPr>
          <a:xfrm>
            <a:off x="263525" y="927751"/>
            <a:ext cx="3743157" cy="5256001"/>
          </a:xfrm>
          <a:prstGeom prst="roundRect">
            <a:avLst>
              <a:gd name="adj" fmla="val 3968"/>
            </a:avLst>
          </a:prstGeom>
          <a:solidFill>
            <a:srgbClr val="808080"/>
          </a:solidFill>
          <a:ln w="12700">
            <a:miter lim="400000"/>
          </a:ln>
        </p:spPr>
        <p:txBody>
          <a:bodyPr lIns="45719" rIns="45719" anchor="ctr"/>
          <a:lstStyle/>
          <a:p>
            <a:pPr algn="ctr">
              <a:defRPr sz="1300">
                <a:solidFill>
                  <a:srgbClr val="FFFFFF"/>
                </a:solidFill>
              </a:defRPr>
            </a:pPr>
            <a:endParaRPr/>
          </a:p>
        </p:txBody>
      </p:sp>
      <p:sp>
        <p:nvSpPr>
          <p:cNvPr id="1055" name="Rounded Rectangle 3"/>
          <p:cNvSpPr/>
          <p:nvPr/>
        </p:nvSpPr>
        <p:spPr>
          <a:xfrm>
            <a:off x="441448" y="1125750"/>
            <a:ext cx="153869" cy="4860001"/>
          </a:xfrm>
          <a:prstGeom prst="roundRect">
            <a:avLst>
              <a:gd name="adj" fmla="val 50000"/>
            </a:avLst>
          </a:prstGeom>
          <a:solidFill>
            <a:srgbClr val="A6A6A6"/>
          </a:solidFill>
          <a:ln w="12700">
            <a:miter lim="400000"/>
          </a:ln>
        </p:spPr>
        <p:txBody>
          <a:bodyPr lIns="45719" rIns="45719" anchor="ctr"/>
          <a:lstStyle/>
          <a:p>
            <a:pPr algn="ctr">
              <a:defRPr sz="1300">
                <a:solidFill>
                  <a:srgbClr val="FFFFFF"/>
                </a:solidFill>
              </a:defRPr>
            </a:pPr>
            <a:endParaRPr/>
          </a:p>
        </p:txBody>
      </p:sp>
      <p:sp>
        <p:nvSpPr>
          <p:cNvPr id="1056" name="Half Frame 4"/>
          <p:cNvSpPr/>
          <p:nvPr/>
        </p:nvSpPr>
        <p:spPr>
          <a:xfrm rot="5400000">
            <a:off x="3136411" y="1145529"/>
            <a:ext cx="685850" cy="6851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6475" y="5125"/>
                </a:lnTo>
                <a:lnTo>
                  <a:pt x="5317" y="5125"/>
                </a:lnTo>
                <a:lnTo>
                  <a:pt x="5317" y="16283"/>
                </a:lnTo>
                <a:lnTo>
                  <a:pt x="0" y="21600"/>
                </a:lnTo>
                <a:close/>
              </a:path>
            </a:pathLst>
          </a:custGeom>
          <a:solidFill>
            <a:srgbClr val="A6A6A6"/>
          </a:solidFill>
          <a:ln w="12700">
            <a:miter lim="400000"/>
          </a:ln>
        </p:spPr>
        <p:txBody>
          <a:bodyPr lIns="45719" rIns="45719" anchor="ctr"/>
          <a:lstStyle/>
          <a:p>
            <a:pPr algn="ctr">
              <a:defRPr sz="1300">
                <a:solidFill>
                  <a:srgbClr val="00528B"/>
                </a:solidFill>
              </a:defRPr>
            </a:pPr>
            <a:endParaRPr/>
          </a:p>
        </p:txBody>
      </p:sp>
      <p:sp>
        <p:nvSpPr>
          <p:cNvPr id="1057" name="TextBox 57"/>
          <p:cNvSpPr txBox="1"/>
          <p:nvPr/>
        </p:nvSpPr>
        <p:spPr>
          <a:xfrm>
            <a:off x="666937" y="1655296"/>
            <a:ext cx="249488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ridimensionare senza perdere la qualità </a:t>
            </a:r>
          </a:p>
        </p:txBody>
      </p:sp>
      <p:sp>
        <p:nvSpPr>
          <p:cNvPr id="1058" name="TextBox 58"/>
          <p:cNvSpPr txBox="1"/>
          <p:nvPr/>
        </p:nvSpPr>
        <p:spPr>
          <a:xfrm>
            <a:off x="666938" y="2356665"/>
            <a:ext cx="2140810"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cambiare il colore di riempimento e il colore della linea</a:t>
            </a:r>
          </a:p>
        </p:txBody>
      </p:sp>
      <p:sp>
        <p:nvSpPr>
          <p:cNvPr id="1059" name="TextBox 60"/>
          <p:cNvSpPr txBox="1"/>
          <p:nvPr/>
        </p:nvSpPr>
        <p:spPr>
          <a:xfrm>
            <a:off x="676463" y="4190296"/>
            <a:ext cx="3265971" cy="1386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800" b="1">
                <a:solidFill>
                  <a:srgbClr val="FFFFFF"/>
                </a:solidFill>
                <a:latin typeface="Poppins Medium"/>
                <a:ea typeface="Poppins Medium"/>
                <a:cs typeface="Poppins Medium"/>
                <a:sym typeface="Poppins Medium"/>
              </a:defRPr>
            </a:lvl1pPr>
          </a:lstStyle>
          <a:p>
            <a:r>
              <a:t>SET DI ICONE COMPLETAMENTE MODIFICABILI</a:t>
            </a:r>
          </a:p>
        </p:txBody>
      </p:sp>
      <p:sp>
        <p:nvSpPr>
          <p:cNvPr id="1060" name="CasellaDiTesto 10"/>
          <p:cNvSpPr txBox="1"/>
          <p:nvPr/>
        </p:nvSpPr>
        <p:spPr>
          <a:xfrm>
            <a:off x="3401076" y="5413740"/>
            <a:ext cx="386666" cy="70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000" b="1">
                <a:solidFill>
                  <a:srgbClr val="FFFFFF"/>
                </a:solidFill>
                <a:latin typeface="Poppins Medium"/>
                <a:ea typeface="Poppins Medium"/>
                <a:cs typeface="Poppins Medium"/>
                <a:sym typeface="Poppins Medium"/>
              </a:defRPr>
            </a:lvl1pPr>
          </a:lstStyle>
          <a:p>
            <a:r>
              <a:t>a</a:t>
            </a:r>
          </a:p>
        </p:txBody>
      </p:sp>
      <p:grpSp>
        <p:nvGrpSpPr>
          <p:cNvPr id="1067" name="Shape 267"/>
          <p:cNvGrpSpPr/>
          <p:nvPr/>
        </p:nvGrpSpPr>
        <p:grpSpPr>
          <a:xfrm>
            <a:off x="5361661" y="1523372"/>
            <a:ext cx="347108" cy="438986"/>
            <a:chOff x="0" y="0"/>
            <a:chExt cx="347107" cy="438983"/>
          </a:xfrm>
        </p:grpSpPr>
        <p:sp>
          <p:nvSpPr>
            <p:cNvPr id="1061" name="Shape 268"/>
            <p:cNvSpPr/>
            <p:nvPr/>
          </p:nvSpPr>
          <p:spPr>
            <a:xfrm>
              <a:off x="30618" y="51037"/>
              <a:ext cx="316490" cy="387947"/>
            </a:xfrm>
            <a:custGeom>
              <a:avLst/>
              <a:gdLst/>
              <a:ahLst/>
              <a:cxnLst>
                <a:cxn ang="0">
                  <a:pos x="wd2" y="hd2"/>
                </a:cxn>
                <a:cxn ang="5400000">
                  <a:pos x="wd2" y="hd2"/>
                </a:cxn>
                <a:cxn ang="10800000">
                  <a:pos x="wd2" y="hd2"/>
                </a:cxn>
                <a:cxn ang="16200000">
                  <a:pos x="wd2" y="hd2"/>
                </a:cxn>
              </a:cxnLst>
              <a:rect l="0" t="0" r="r" b="b"/>
              <a:pathLst>
                <a:path w="21600" h="21600" extrusionOk="0">
                  <a:moveTo>
                    <a:pt x="20206" y="0"/>
                  </a:moveTo>
                  <a:lnTo>
                    <a:pt x="20206" y="19497"/>
                  </a:lnTo>
                  <a:lnTo>
                    <a:pt x="20171" y="19696"/>
                  </a:lnTo>
                  <a:lnTo>
                    <a:pt x="20102" y="19866"/>
                  </a:lnTo>
                  <a:lnTo>
                    <a:pt x="20032" y="20008"/>
                  </a:lnTo>
                  <a:lnTo>
                    <a:pt x="19893" y="20179"/>
                  </a:lnTo>
                  <a:lnTo>
                    <a:pt x="19719" y="20292"/>
                  </a:lnTo>
                  <a:lnTo>
                    <a:pt x="19509" y="20378"/>
                  </a:lnTo>
                  <a:lnTo>
                    <a:pt x="19301" y="20435"/>
                  </a:lnTo>
                  <a:lnTo>
                    <a:pt x="19091" y="20463"/>
                  </a:lnTo>
                  <a:lnTo>
                    <a:pt x="0" y="20463"/>
                  </a:lnTo>
                  <a:lnTo>
                    <a:pt x="0" y="20633"/>
                  </a:lnTo>
                  <a:lnTo>
                    <a:pt x="36" y="20832"/>
                  </a:lnTo>
                  <a:lnTo>
                    <a:pt x="106" y="21003"/>
                  </a:lnTo>
                  <a:lnTo>
                    <a:pt x="175" y="21145"/>
                  </a:lnTo>
                  <a:lnTo>
                    <a:pt x="314" y="21316"/>
                  </a:lnTo>
                  <a:lnTo>
                    <a:pt x="488" y="21429"/>
                  </a:lnTo>
                  <a:lnTo>
                    <a:pt x="698" y="21515"/>
                  </a:lnTo>
                  <a:lnTo>
                    <a:pt x="906" y="21571"/>
                  </a:lnTo>
                  <a:lnTo>
                    <a:pt x="1115" y="21600"/>
                  </a:lnTo>
                  <a:lnTo>
                    <a:pt x="20485" y="21600"/>
                  </a:lnTo>
                  <a:lnTo>
                    <a:pt x="20694" y="21571"/>
                  </a:lnTo>
                  <a:lnTo>
                    <a:pt x="20902" y="21515"/>
                  </a:lnTo>
                  <a:lnTo>
                    <a:pt x="21112" y="21429"/>
                  </a:lnTo>
                  <a:lnTo>
                    <a:pt x="21286" y="21316"/>
                  </a:lnTo>
                  <a:lnTo>
                    <a:pt x="21426" y="21145"/>
                  </a:lnTo>
                  <a:lnTo>
                    <a:pt x="21494" y="21003"/>
                  </a:lnTo>
                  <a:lnTo>
                    <a:pt x="21564" y="20832"/>
                  </a:lnTo>
                  <a:lnTo>
                    <a:pt x="21600" y="20633"/>
                  </a:lnTo>
                  <a:lnTo>
                    <a:pt x="21600" y="853"/>
                  </a:lnTo>
                  <a:lnTo>
                    <a:pt x="21564" y="682"/>
                  </a:lnTo>
                  <a:lnTo>
                    <a:pt x="21494" y="512"/>
                  </a:lnTo>
                  <a:lnTo>
                    <a:pt x="21426" y="370"/>
                  </a:lnTo>
                  <a:lnTo>
                    <a:pt x="21286" y="228"/>
                  </a:lnTo>
                  <a:lnTo>
                    <a:pt x="21112" y="142"/>
                  </a:lnTo>
                  <a:lnTo>
                    <a:pt x="20902" y="57"/>
                  </a:lnTo>
                  <a:lnTo>
                    <a:pt x="20694" y="29"/>
                  </a:lnTo>
                  <a:lnTo>
                    <a:pt x="2048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2" name="Shape 269"/>
            <p:cNvSpPr/>
            <p:nvPr/>
          </p:nvSpPr>
          <p:spPr>
            <a:xfrm>
              <a:off x="40838" y="0"/>
              <a:ext cx="24496" cy="53087"/>
            </a:xfrm>
            <a:custGeom>
              <a:avLst/>
              <a:gdLst/>
              <a:ahLst/>
              <a:cxnLst>
                <a:cxn ang="0">
                  <a:pos x="wd2" y="hd2"/>
                </a:cxn>
                <a:cxn ang="5400000">
                  <a:pos x="wd2" y="hd2"/>
                </a:cxn>
                <a:cxn ang="10800000">
                  <a:pos x="wd2" y="hd2"/>
                </a:cxn>
                <a:cxn ang="16200000">
                  <a:pos x="wd2" y="hd2"/>
                </a:cxn>
              </a:cxnLst>
              <a:rect l="0" t="0" r="r" b="b"/>
              <a:pathLst>
                <a:path w="21600" h="21600" extrusionOk="0">
                  <a:moveTo>
                    <a:pt x="7206" y="0"/>
                  </a:moveTo>
                  <a:lnTo>
                    <a:pt x="5400" y="417"/>
                  </a:lnTo>
                  <a:lnTo>
                    <a:pt x="4055" y="621"/>
                  </a:lnTo>
                  <a:lnTo>
                    <a:pt x="1345" y="1871"/>
                  </a:lnTo>
                  <a:lnTo>
                    <a:pt x="903" y="2492"/>
                  </a:lnTo>
                  <a:lnTo>
                    <a:pt x="0" y="3325"/>
                  </a:lnTo>
                  <a:lnTo>
                    <a:pt x="0" y="18275"/>
                  </a:lnTo>
                  <a:lnTo>
                    <a:pt x="903" y="19108"/>
                  </a:lnTo>
                  <a:lnTo>
                    <a:pt x="1345" y="19729"/>
                  </a:lnTo>
                  <a:lnTo>
                    <a:pt x="4055" y="20979"/>
                  </a:lnTo>
                  <a:lnTo>
                    <a:pt x="5400" y="21183"/>
                  </a:lnTo>
                  <a:lnTo>
                    <a:pt x="7206" y="21600"/>
                  </a:lnTo>
                  <a:lnTo>
                    <a:pt x="14394" y="21600"/>
                  </a:lnTo>
                  <a:lnTo>
                    <a:pt x="16200" y="21183"/>
                  </a:lnTo>
                  <a:lnTo>
                    <a:pt x="17545" y="20979"/>
                  </a:lnTo>
                  <a:lnTo>
                    <a:pt x="20255" y="19729"/>
                  </a:lnTo>
                  <a:lnTo>
                    <a:pt x="20697" y="19108"/>
                  </a:lnTo>
                  <a:lnTo>
                    <a:pt x="21600" y="18275"/>
                  </a:lnTo>
                  <a:lnTo>
                    <a:pt x="21600" y="3325"/>
                  </a:lnTo>
                  <a:lnTo>
                    <a:pt x="20697" y="2492"/>
                  </a:lnTo>
                  <a:lnTo>
                    <a:pt x="20255" y="1871"/>
                  </a:lnTo>
                  <a:lnTo>
                    <a:pt x="17545" y="621"/>
                  </a:lnTo>
                  <a:lnTo>
                    <a:pt x="16200" y="417"/>
                  </a:lnTo>
                  <a:lnTo>
                    <a:pt x="1439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3" name="Shape 270"/>
            <p:cNvSpPr/>
            <p:nvPr/>
          </p:nvSpPr>
          <p:spPr>
            <a:xfrm>
              <a:off x="110247" y="0"/>
              <a:ext cx="24517" cy="53087"/>
            </a:xfrm>
            <a:custGeom>
              <a:avLst/>
              <a:gdLst/>
              <a:ahLst/>
              <a:cxnLst>
                <a:cxn ang="0">
                  <a:pos x="wd2" y="hd2"/>
                </a:cxn>
                <a:cxn ang="5400000">
                  <a:pos x="wd2" y="hd2"/>
                </a:cxn>
                <a:cxn ang="10800000">
                  <a:pos x="wd2" y="hd2"/>
                </a:cxn>
                <a:cxn ang="16200000">
                  <a:pos x="wd2" y="hd2"/>
                </a:cxn>
              </a:cxnLst>
              <a:rect l="0" t="0" r="r" b="b"/>
              <a:pathLst>
                <a:path w="21600" h="21600" extrusionOk="0">
                  <a:moveTo>
                    <a:pt x="7200" y="0"/>
                  </a:moveTo>
                  <a:lnTo>
                    <a:pt x="5414" y="417"/>
                  </a:lnTo>
                  <a:lnTo>
                    <a:pt x="4051" y="621"/>
                  </a:lnTo>
                  <a:lnTo>
                    <a:pt x="2707" y="1250"/>
                  </a:lnTo>
                  <a:lnTo>
                    <a:pt x="1363" y="1871"/>
                  </a:lnTo>
                  <a:lnTo>
                    <a:pt x="902" y="2492"/>
                  </a:lnTo>
                  <a:lnTo>
                    <a:pt x="0" y="3325"/>
                  </a:lnTo>
                  <a:lnTo>
                    <a:pt x="0" y="18275"/>
                  </a:lnTo>
                  <a:lnTo>
                    <a:pt x="902" y="19108"/>
                  </a:lnTo>
                  <a:lnTo>
                    <a:pt x="1363" y="19729"/>
                  </a:lnTo>
                  <a:lnTo>
                    <a:pt x="2707" y="20350"/>
                  </a:lnTo>
                  <a:lnTo>
                    <a:pt x="4051" y="20979"/>
                  </a:lnTo>
                  <a:lnTo>
                    <a:pt x="5414" y="21183"/>
                  </a:lnTo>
                  <a:lnTo>
                    <a:pt x="7200" y="21600"/>
                  </a:lnTo>
                  <a:lnTo>
                    <a:pt x="14400" y="21600"/>
                  </a:lnTo>
                  <a:lnTo>
                    <a:pt x="16205" y="21183"/>
                  </a:lnTo>
                  <a:lnTo>
                    <a:pt x="17549" y="20979"/>
                  </a:lnTo>
                  <a:lnTo>
                    <a:pt x="18893" y="20350"/>
                  </a:lnTo>
                  <a:lnTo>
                    <a:pt x="20237" y="19729"/>
                  </a:lnTo>
                  <a:lnTo>
                    <a:pt x="20698" y="19108"/>
                  </a:lnTo>
                  <a:lnTo>
                    <a:pt x="21600" y="18275"/>
                  </a:lnTo>
                  <a:lnTo>
                    <a:pt x="21600" y="3325"/>
                  </a:lnTo>
                  <a:lnTo>
                    <a:pt x="20698" y="2492"/>
                  </a:lnTo>
                  <a:lnTo>
                    <a:pt x="20237" y="1871"/>
                  </a:lnTo>
                  <a:lnTo>
                    <a:pt x="18893" y="1250"/>
                  </a:lnTo>
                  <a:lnTo>
                    <a:pt x="17549" y="621"/>
                  </a:lnTo>
                  <a:lnTo>
                    <a:pt x="16205" y="417"/>
                  </a:lnTo>
                  <a:lnTo>
                    <a:pt x="144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4" name="Shape 271"/>
            <p:cNvSpPr/>
            <p:nvPr/>
          </p:nvSpPr>
          <p:spPr>
            <a:xfrm>
              <a:off x="179677" y="0"/>
              <a:ext cx="24495" cy="53087"/>
            </a:xfrm>
            <a:custGeom>
              <a:avLst/>
              <a:gdLst/>
              <a:ahLst/>
              <a:cxnLst>
                <a:cxn ang="0">
                  <a:pos x="wd2" y="hd2"/>
                </a:cxn>
                <a:cxn ang="5400000">
                  <a:pos x="wd2" y="hd2"/>
                </a:cxn>
                <a:cxn ang="10800000">
                  <a:pos x="wd2" y="hd2"/>
                </a:cxn>
                <a:cxn ang="16200000">
                  <a:pos x="wd2" y="hd2"/>
                </a:cxn>
              </a:cxnLst>
              <a:rect l="0" t="0" r="r" b="b"/>
              <a:pathLst>
                <a:path w="21600" h="21600" extrusionOk="0">
                  <a:moveTo>
                    <a:pt x="7206" y="0"/>
                  </a:moveTo>
                  <a:lnTo>
                    <a:pt x="5400" y="417"/>
                  </a:lnTo>
                  <a:lnTo>
                    <a:pt x="4055" y="621"/>
                  </a:lnTo>
                  <a:lnTo>
                    <a:pt x="2709" y="1250"/>
                  </a:lnTo>
                  <a:lnTo>
                    <a:pt x="1345" y="1871"/>
                  </a:lnTo>
                  <a:lnTo>
                    <a:pt x="903" y="2492"/>
                  </a:lnTo>
                  <a:lnTo>
                    <a:pt x="0" y="3325"/>
                  </a:lnTo>
                  <a:lnTo>
                    <a:pt x="0" y="18275"/>
                  </a:lnTo>
                  <a:lnTo>
                    <a:pt x="903" y="19108"/>
                  </a:lnTo>
                  <a:lnTo>
                    <a:pt x="1345" y="19729"/>
                  </a:lnTo>
                  <a:lnTo>
                    <a:pt x="2709" y="20350"/>
                  </a:lnTo>
                  <a:lnTo>
                    <a:pt x="4055" y="20979"/>
                  </a:lnTo>
                  <a:lnTo>
                    <a:pt x="5400" y="21183"/>
                  </a:lnTo>
                  <a:lnTo>
                    <a:pt x="7206" y="21600"/>
                  </a:lnTo>
                  <a:lnTo>
                    <a:pt x="14412" y="21600"/>
                  </a:lnTo>
                  <a:lnTo>
                    <a:pt x="16200" y="21183"/>
                  </a:lnTo>
                  <a:lnTo>
                    <a:pt x="17545" y="20979"/>
                  </a:lnTo>
                  <a:lnTo>
                    <a:pt x="20255" y="19729"/>
                  </a:lnTo>
                  <a:lnTo>
                    <a:pt x="20697" y="19108"/>
                  </a:lnTo>
                  <a:lnTo>
                    <a:pt x="21600" y="18275"/>
                  </a:lnTo>
                  <a:lnTo>
                    <a:pt x="21600" y="3325"/>
                  </a:lnTo>
                  <a:lnTo>
                    <a:pt x="20697" y="2492"/>
                  </a:lnTo>
                  <a:lnTo>
                    <a:pt x="20255" y="1871"/>
                  </a:lnTo>
                  <a:lnTo>
                    <a:pt x="17545" y="621"/>
                  </a:lnTo>
                  <a:lnTo>
                    <a:pt x="16200" y="417"/>
                  </a:lnTo>
                  <a:lnTo>
                    <a:pt x="1441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5" name="Shape 272"/>
            <p:cNvSpPr/>
            <p:nvPr/>
          </p:nvSpPr>
          <p:spPr>
            <a:xfrm>
              <a:off x="249106" y="0"/>
              <a:ext cx="24496" cy="53087"/>
            </a:xfrm>
            <a:custGeom>
              <a:avLst/>
              <a:gdLst/>
              <a:ahLst/>
              <a:cxnLst>
                <a:cxn ang="0">
                  <a:pos x="wd2" y="hd2"/>
                </a:cxn>
                <a:cxn ang="5400000">
                  <a:pos x="wd2" y="hd2"/>
                </a:cxn>
                <a:cxn ang="10800000">
                  <a:pos x="wd2" y="hd2"/>
                </a:cxn>
                <a:cxn ang="16200000">
                  <a:pos x="wd2" y="hd2"/>
                </a:cxn>
              </a:cxnLst>
              <a:rect l="0" t="0" r="r" b="b"/>
              <a:pathLst>
                <a:path w="21600" h="21600" extrusionOk="0">
                  <a:moveTo>
                    <a:pt x="7188" y="0"/>
                  </a:moveTo>
                  <a:lnTo>
                    <a:pt x="5400" y="417"/>
                  </a:lnTo>
                  <a:lnTo>
                    <a:pt x="4036" y="621"/>
                  </a:lnTo>
                  <a:lnTo>
                    <a:pt x="2691" y="1250"/>
                  </a:lnTo>
                  <a:lnTo>
                    <a:pt x="1345" y="1871"/>
                  </a:lnTo>
                  <a:lnTo>
                    <a:pt x="885" y="2492"/>
                  </a:lnTo>
                  <a:lnTo>
                    <a:pt x="0" y="3325"/>
                  </a:lnTo>
                  <a:lnTo>
                    <a:pt x="0" y="18275"/>
                  </a:lnTo>
                  <a:lnTo>
                    <a:pt x="885" y="19108"/>
                  </a:lnTo>
                  <a:lnTo>
                    <a:pt x="1345" y="19729"/>
                  </a:lnTo>
                  <a:lnTo>
                    <a:pt x="2691" y="20350"/>
                  </a:lnTo>
                  <a:lnTo>
                    <a:pt x="4036" y="20979"/>
                  </a:lnTo>
                  <a:lnTo>
                    <a:pt x="5400" y="21183"/>
                  </a:lnTo>
                  <a:lnTo>
                    <a:pt x="7188" y="21600"/>
                  </a:lnTo>
                  <a:lnTo>
                    <a:pt x="14394" y="21600"/>
                  </a:lnTo>
                  <a:lnTo>
                    <a:pt x="16200" y="21183"/>
                  </a:lnTo>
                  <a:lnTo>
                    <a:pt x="17545" y="20979"/>
                  </a:lnTo>
                  <a:lnTo>
                    <a:pt x="18891" y="20350"/>
                  </a:lnTo>
                  <a:lnTo>
                    <a:pt x="20255" y="19729"/>
                  </a:lnTo>
                  <a:lnTo>
                    <a:pt x="20697" y="19108"/>
                  </a:lnTo>
                  <a:lnTo>
                    <a:pt x="21600" y="18275"/>
                  </a:lnTo>
                  <a:lnTo>
                    <a:pt x="21600" y="3325"/>
                  </a:lnTo>
                  <a:lnTo>
                    <a:pt x="20697" y="2492"/>
                  </a:lnTo>
                  <a:lnTo>
                    <a:pt x="20255" y="1871"/>
                  </a:lnTo>
                  <a:lnTo>
                    <a:pt x="18891" y="1250"/>
                  </a:lnTo>
                  <a:lnTo>
                    <a:pt x="17545" y="621"/>
                  </a:lnTo>
                  <a:lnTo>
                    <a:pt x="16200" y="417"/>
                  </a:lnTo>
                  <a:lnTo>
                    <a:pt x="1439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6" name="Shape 273"/>
            <p:cNvSpPr/>
            <p:nvPr/>
          </p:nvSpPr>
          <p:spPr>
            <a:xfrm>
              <a:off x="-1" y="19395"/>
              <a:ext cx="316469" cy="387947"/>
            </a:xfrm>
            <a:custGeom>
              <a:avLst/>
              <a:gdLst/>
              <a:ahLst/>
              <a:cxnLst>
                <a:cxn ang="0">
                  <a:pos x="wd2" y="hd2"/>
                </a:cxn>
                <a:cxn ang="5400000">
                  <a:pos x="wd2" y="hd2"/>
                </a:cxn>
                <a:cxn ang="10800000">
                  <a:pos x="wd2" y="hd2"/>
                </a:cxn>
                <a:cxn ang="16200000">
                  <a:pos x="wd2" y="hd2"/>
                </a:cxn>
              </a:cxnLst>
              <a:rect l="0" t="0" r="r" b="b"/>
              <a:pathLst>
                <a:path w="21600" h="21600" extrusionOk="0">
                  <a:moveTo>
                    <a:pt x="3623" y="199"/>
                  </a:moveTo>
                  <a:lnTo>
                    <a:pt x="3867" y="227"/>
                  </a:lnTo>
                  <a:lnTo>
                    <a:pt x="4111" y="284"/>
                  </a:lnTo>
                  <a:lnTo>
                    <a:pt x="4355" y="370"/>
                  </a:lnTo>
                  <a:lnTo>
                    <a:pt x="4703" y="654"/>
                  </a:lnTo>
                  <a:lnTo>
                    <a:pt x="4807" y="853"/>
                  </a:lnTo>
                  <a:lnTo>
                    <a:pt x="4877" y="1052"/>
                  </a:lnTo>
                  <a:lnTo>
                    <a:pt x="4913" y="1251"/>
                  </a:lnTo>
                  <a:lnTo>
                    <a:pt x="4877" y="1450"/>
                  </a:lnTo>
                  <a:lnTo>
                    <a:pt x="4807" y="1649"/>
                  </a:lnTo>
                  <a:lnTo>
                    <a:pt x="4703" y="1848"/>
                  </a:lnTo>
                  <a:lnTo>
                    <a:pt x="4355" y="2132"/>
                  </a:lnTo>
                  <a:lnTo>
                    <a:pt x="4111" y="2217"/>
                  </a:lnTo>
                  <a:lnTo>
                    <a:pt x="3867" y="2274"/>
                  </a:lnTo>
                  <a:lnTo>
                    <a:pt x="3623" y="2302"/>
                  </a:lnTo>
                  <a:lnTo>
                    <a:pt x="3379" y="2274"/>
                  </a:lnTo>
                  <a:lnTo>
                    <a:pt x="3135" y="2217"/>
                  </a:lnTo>
                  <a:lnTo>
                    <a:pt x="2892" y="2132"/>
                  </a:lnTo>
                  <a:lnTo>
                    <a:pt x="2543" y="1848"/>
                  </a:lnTo>
                  <a:lnTo>
                    <a:pt x="2439" y="1649"/>
                  </a:lnTo>
                  <a:lnTo>
                    <a:pt x="2369" y="1450"/>
                  </a:lnTo>
                  <a:lnTo>
                    <a:pt x="2334" y="1251"/>
                  </a:lnTo>
                  <a:lnTo>
                    <a:pt x="2369" y="1052"/>
                  </a:lnTo>
                  <a:lnTo>
                    <a:pt x="2439" y="853"/>
                  </a:lnTo>
                  <a:lnTo>
                    <a:pt x="2543" y="654"/>
                  </a:lnTo>
                  <a:lnTo>
                    <a:pt x="2892" y="370"/>
                  </a:lnTo>
                  <a:lnTo>
                    <a:pt x="3135" y="284"/>
                  </a:lnTo>
                  <a:lnTo>
                    <a:pt x="3379" y="227"/>
                  </a:lnTo>
                  <a:lnTo>
                    <a:pt x="3623" y="199"/>
                  </a:lnTo>
                  <a:close/>
                  <a:moveTo>
                    <a:pt x="8362" y="199"/>
                  </a:moveTo>
                  <a:lnTo>
                    <a:pt x="8606" y="227"/>
                  </a:lnTo>
                  <a:lnTo>
                    <a:pt x="8850" y="284"/>
                  </a:lnTo>
                  <a:lnTo>
                    <a:pt x="9092" y="370"/>
                  </a:lnTo>
                  <a:lnTo>
                    <a:pt x="9268" y="512"/>
                  </a:lnTo>
                  <a:lnTo>
                    <a:pt x="9442" y="654"/>
                  </a:lnTo>
                  <a:lnTo>
                    <a:pt x="9546" y="853"/>
                  </a:lnTo>
                  <a:lnTo>
                    <a:pt x="9616" y="1052"/>
                  </a:lnTo>
                  <a:lnTo>
                    <a:pt x="9650" y="1251"/>
                  </a:lnTo>
                  <a:lnTo>
                    <a:pt x="9616" y="1450"/>
                  </a:lnTo>
                  <a:lnTo>
                    <a:pt x="9546" y="1649"/>
                  </a:lnTo>
                  <a:lnTo>
                    <a:pt x="9442" y="1848"/>
                  </a:lnTo>
                  <a:lnTo>
                    <a:pt x="9268" y="1990"/>
                  </a:lnTo>
                  <a:lnTo>
                    <a:pt x="9092" y="2132"/>
                  </a:lnTo>
                  <a:lnTo>
                    <a:pt x="8850" y="2217"/>
                  </a:lnTo>
                  <a:lnTo>
                    <a:pt x="8606" y="2274"/>
                  </a:lnTo>
                  <a:lnTo>
                    <a:pt x="8362" y="2302"/>
                  </a:lnTo>
                  <a:lnTo>
                    <a:pt x="8118" y="2274"/>
                  </a:lnTo>
                  <a:lnTo>
                    <a:pt x="7874" y="2217"/>
                  </a:lnTo>
                  <a:lnTo>
                    <a:pt x="7630" y="2132"/>
                  </a:lnTo>
                  <a:lnTo>
                    <a:pt x="7456" y="1990"/>
                  </a:lnTo>
                  <a:lnTo>
                    <a:pt x="7281" y="1848"/>
                  </a:lnTo>
                  <a:lnTo>
                    <a:pt x="7177" y="1649"/>
                  </a:lnTo>
                  <a:lnTo>
                    <a:pt x="7107" y="1450"/>
                  </a:lnTo>
                  <a:lnTo>
                    <a:pt x="7073" y="1251"/>
                  </a:lnTo>
                  <a:lnTo>
                    <a:pt x="7107" y="1052"/>
                  </a:lnTo>
                  <a:lnTo>
                    <a:pt x="7177" y="853"/>
                  </a:lnTo>
                  <a:lnTo>
                    <a:pt x="7281" y="654"/>
                  </a:lnTo>
                  <a:lnTo>
                    <a:pt x="7456" y="512"/>
                  </a:lnTo>
                  <a:lnTo>
                    <a:pt x="7630" y="370"/>
                  </a:lnTo>
                  <a:lnTo>
                    <a:pt x="7874" y="284"/>
                  </a:lnTo>
                  <a:lnTo>
                    <a:pt x="8118" y="227"/>
                  </a:lnTo>
                  <a:lnTo>
                    <a:pt x="8362" y="199"/>
                  </a:lnTo>
                  <a:close/>
                  <a:moveTo>
                    <a:pt x="13100" y="199"/>
                  </a:moveTo>
                  <a:lnTo>
                    <a:pt x="13343" y="227"/>
                  </a:lnTo>
                  <a:lnTo>
                    <a:pt x="13587" y="284"/>
                  </a:lnTo>
                  <a:lnTo>
                    <a:pt x="13831" y="370"/>
                  </a:lnTo>
                  <a:lnTo>
                    <a:pt x="14179" y="654"/>
                  </a:lnTo>
                  <a:lnTo>
                    <a:pt x="14285" y="853"/>
                  </a:lnTo>
                  <a:lnTo>
                    <a:pt x="14353" y="1052"/>
                  </a:lnTo>
                  <a:lnTo>
                    <a:pt x="14389" y="1251"/>
                  </a:lnTo>
                  <a:lnTo>
                    <a:pt x="14353" y="1450"/>
                  </a:lnTo>
                  <a:lnTo>
                    <a:pt x="14285" y="1649"/>
                  </a:lnTo>
                  <a:lnTo>
                    <a:pt x="14179" y="1848"/>
                  </a:lnTo>
                  <a:lnTo>
                    <a:pt x="13831" y="2132"/>
                  </a:lnTo>
                  <a:lnTo>
                    <a:pt x="13587" y="2217"/>
                  </a:lnTo>
                  <a:lnTo>
                    <a:pt x="13343" y="2274"/>
                  </a:lnTo>
                  <a:lnTo>
                    <a:pt x="13100" y="2302"/>
                  </a:lnTo>
                  <a:lnTo>
                    <a:pt x="12856" y="2274"/>
                  </a:lnTo>
                  <a:lnTo>
                    <a:pt x="12612" y="2217"/>
                  </a:lnTo>
                  <a:lnTo>
                    <a:pt x="12368" y="2132"/>
                  </a:lnTo>
                  <a:lnTo>
                    <a:pt x="12020" y="1848"/>
                  </a:lnTo>
                  <a:lnTo>
                    <a:pt x="11916" y="1649"/>
                  </a:lnTo>
                  <a:lnTo>
                    <a:pt x="11846" y="1450"/>
                  </a:lnTo>
                  <a:lnTo>
                    <a:pt x="11810" y="1251"/>
                  </a:lnTo>
                  <a:lnTo>
                    <a:pt x="11846" y="1052"/>
                  </a:lnTo>
                  <a:lnTo>
                    <a:pt x="11916" y="853"/>
                  </a:lnTo>
                  <a:lnTo>
                    <a:pt x="12020" y="654"/>
                  </a:lnTo>
                  <a:lnTo>
                    <a:pt x="12368" y="370"/>
                  </a:lnTo>
                  <a:lnTo>
                    <a:pt x="12612" y="284"/>
                  </a:lnTo>
                  <a:lnTo>
                    <a:pt x="12856" y="227"/>
                  </a:lnTo>
                  <a:lnTo>
                    <a:pt x="13100" y="199"/>
                  </a:lnTo>
                  <a:close/>
                  <a:moveTo>
                    <a:pt x="17838" y="199"/>
                  </a:moveTo>
                  <a:lnTo>
                    <a:pt x="18082" y="227"/>
                  </a:lnTo>
                  <a:lnTo>
                    <a:pt x="18326" y="284"/>
                  </a:lnTo>
                  <a:lnTo>
                    <a:pt x="18570" y="370"/>
                  </a:lnTo>
                  <a:lnTo>
                    <a:pt x="18918" y="654"/>
                  </a:lnTo>
                  <a:lnTo>
                    <a:pt x="19022" y="853"/>
                  </a:lnTo>
                  <a:lnTo>
                    <a:pt x="19092" y="1052"/>
                  </a:lnTo>
                  <a:lnTo>
                    <a:pt x="19126" y="1251"/>
                  </a:lnTo>
                  <a:lnTo>
                    <a:pt x="19092" y="1450"/>
                  </a:lnTo>
                  <a:lnTo>
                    <a:pt x="19022" y="1649"/>
                  </a:lnTo>
                  <a:lnTo>
                    <a:pt x="18918" y="1848"/>
                  </a:lnTo>
                  <a:lnTo>
                    <a:pt x="18570" y="2132"/>
                  </a:lnTo>
                  <a:lnTo>
                    <a:pt x="18326" y="2217"/>
                  </a:lnTo>
                  <a:lnTo>
                    <a:pt x="18082" y="2274"/>
                  </a:lnTo>
                  <a:lnTo>
                    <a:pt x="17838" y="2302"/>
                  </a:lnTo>
                  <a:lnTo>
                    <a:pt x="17594" y="2274"/>
                  </a:lnTo>
                  <a:lnTo>
                    <a:pt x="17350" y="2217"/>
                  </a:lnTo>
                  <a:lnTo>
                    <a:pt x="17107" y="2132"/>
                  </a:lnTo>
                  <a:lnTo>
                    <a:pt x="16758" y="1848"/>
                  </a:lnTo>
                  <a:lnTo>
                    <a:pt x="16653" y="1649"/>
                  </a:lnTo>
                  <a:lnTo>
                    <a:pt x="16583" y="1450"/>
                  </a:lnTo>
                  <a:lnTo>
                    <a:pt x="16549" y="1251"/>
                  </a:lnTo>
                  <a:lnTo>
                    <a:pt x="16583" y="1052"/>
                  </a:lnTo>
                  <a:lnTo>
                    <a:pt x="16653" y="853"/>
                  </a:lnTo>
                  <a:lnTo>
                    <a:pt x="16758" y="654"/>
                  </a:lnTo>
                  <a:lnTo>
                    <a:pt x="17107" y="370"/>
                  </a:lnTo>
                  <a:lnTo>
                    <a:pt x="17350" y="284"/>
                  </a:lnTo>
                  <a:lnTo>
                    <a:pt x="17594" y="227"/>
                  </a:lnTo>
                  <a:lnTo>
                    <a:pt x="17838" y="199"/>
                  </a:lnTo>
                  <a:close/>
                  <a:moveTo>
                    <a:pt x="18674" y="6423"/>
                  </a:moveTo>
                  <a:lnTo>
                    <a:pt x="18814" y="6451"/>
                  </a:lnTo>
                  <a:lnTo>
                    <a:pt x="18918" y="6508"/>
                  </a:lnTo>
                  <a:lnTo>
                    <a:pt x="18988" y="6593"/>
                  </a:lnTo>
                  <a:lnTo>
                    <a:pt x="19022" y="6707"/>
                  </a:lnTo>
                  <a:lnTo>
                    <a:pt x="18988" y="6821"/>
                  </a:lnTo>
                  <a:lnTo>
                    <a:pt x="18918" y="6906"/>
                  </a:lnTo>
                  <a:lnTo>
                    <a:pt x="18814" y="6963"/>
                  </a:lnTo>
                  <a:lnTo>
                    <a:pt x="18674" y="6991"/>
                  </a:lnTo>
                  <a:lnTo>
                    <a:pt x="2787" y="6991"/>
                  </a:lnTo>
                  <a:lnTo>
                    <a:pt x="2648" y="6963"/>
                  </a:lnTo>
                  <a:lnTo>
                    <a:pt x="2543" y="6906"/>
                  </a:lnTo>
                  <a:lnTo>
                    <a:pt x="2474" y="6821"/>
                  </a:lnTo>
                  <a:lnTo>
                    <a:pt x="2439" y="6707"/>
                  </a:lnTo>
                  <a:lnTo>
                    <a:pt x="2474" y="6593"/>
                  </a:lnTo>
                  <a:lnTo>
                    <a:pt x="2543" y="6508"/>
                  </a:lnTo>
                  <a:lnTo>
                    <a:pt x="2648" y="6451"/>
                  </a:lnTo>
                  <a:lnTo>
                    <a:pt x="2787" y="6423"/>
                  </a:lnTo>
                  <a:close/>
                  <a:moveTo>
                    <a:pt x="18814" y="9123"/>
                  </a:moveTo>
                  <a:lnTo>
                    <a:pt x="18918" y="9208"/>
                  </a:lnTo>
                  <a:lnTo>
                    <a:pt x="18988" y="9293"/>
                  </a:lnTo>
                  <a:lnTo>
                    <a:pt x="19022" y="9407"/>
                  </a:lnTo>
                  <a:lnTo>
                    <a:pt x="18988" y="9521"/>
                  </a:lnTo>
                  <a:lnTo>
                    <a:pt x="18918" y="9606"/>
                  </a:lnTo>
                  <a:lnTo>
                    <a:pt x="18814" y="9663"/>
                  </a:lnTo>
                  <a:lnTo>
                    <a:pt x="18674" y="9691"/>
                  </a:lnTo>
                  <a:lnTo>
                    <a:pt x="2787" y="9691"/>
                  </a:lnTo>
                  <a:lnTo>
                    <a:pt x="2648" y="9663"/>
                  </a:lnTo>
                  <a:lnTo>
                    <a:pt x="2543" y="9606"/>
                  </a:lnTo>
                  <a:lnTo>
                    <a:pt x="2474" y="9521"/>
                  </a:lnTo>
                  <a:lnTo>
                    <a:pt x="2439" y="9407"/>
                  </a:lnTo>
                  <a:lnTo>
                    <a:pt x="2474" y="9293"/>
                  </a:lnTo>
                  <a:lnTo>
                    <a:pt x="2543" y="9208"/>
                  </a:lnTo>
                  <a:lnTo>
                    <a:pt x="2648" y="9123"/>
                  </a:lnTo>
                  <a:close/>
                  <a:moveTo>
                    <a:pt x="18674" y="11795"/>
                  </a:moveTo>
                  <a:lnTo>
                    <a:pt x="18814" y="11823"/>
                  </a:lnTo>
                  <a:lnTo>
                    <a:pt x="18918" y="11880"/>
                  </a:lnTo>
                  <a:lnTo>
                    <a:pt x="18988" y="11965"/>
                  </a:lnTo>
                  <a:lnTo>
                    <a:pt x="19022" y="12079"/>
                  </a:lnTo>
                  <a:lnTo>
                    <a:pt x="18988" y="12193"/>
                  </a:lnTo>
                  <a:lnTo>
                    <a:pt x="18918" y="12278"/>
                  </a:lnTo>
                  <a:lnTo>
                    <a:pt x="18814" y="12335"/>
                  </a:lnTo>
                  <a:lnTo>
                    <a:pt x="18674" y="12363"/>
                  </a:lnTo>
                  <a:lnTo>
                    <a:pt x="2787" y="12363"/>
                  </a:lnTo>
                  <a:lnTo>
                    <a:pt x="2648" y="12335"/>
                  </a:lnTo>
                  <a:lnTo>
                    <a:pt x="2543" y="12278"/>
                  </a:lnTo>
                  <a:lnTo>
                    <a:pt x="2474" y="12193"/>
                  </a:lnTo>
                  <a:lnTo>
                    <a:pt x="2439" y="12079"/>
                  </a:lnTo>
                  <a:lnTo>
                    <a:pt x="2474" y="11965"/>
                  </a:lnTo>
                  <a:lnTo>
                    <a:pt x="2543" y="11880"/>
                  </a:lnTo>
                  <a:lnTo>
                    <a:pt x="2648" y="11823"/>
                  </a:lnTo>
                  <a:lnTo>
                    <a:pt x="2787" y="11795"/>
                  </a:lnTo>
                  <a:close/>
                  <a:moveTo>
                    <a:pt x="11706" y="14495"/>
                  </a:moveTo>
                  <a:lnTo>
                    <a:pt x="11846" y="14523"/>
                  </a:lnTo>
                  <a:lnTo>
                    <a:pt x="11950" y="14580"/>
                  </a:lnTo>
                  <a:lnTo>
                    <a:pt x="12020" y="14665"/>
                  </a:lnTo>
                  <a:lnTo>
                    <a:pt x="12054" y="14779"/>
                  </a:lnTo>
                  <a:lnTo>
                    <a:pt x="12020" y="14893"/>
                  </a:lnTo>
                  <a:lnTo>
                    <a:pt x="11950" y="14978"/>
                  </a:lnTo>
                  <a:lnTo>
                    <a:pt x="11846" y="15035"/>
                  </a:lnTo>
                  <a:lnTo>
                    <a:pt x="11706" y="15063"/>
                  </a:lnTo>
                  <a:lnTo>
                    <a:pt x="2787" y="15063"/>
                  </a:lnTo>
                  <a:lnTo>
                    <a:pt x="2648" y="15035"/>
                  </a:lnTo>
                  <a:lnTo>
                    <a:pt x="2543" y="14978"/>
                  </a:lnTo>
                  <a:lnTo>
                    <a:pt x="2474" y="14893"/>
                  </a:lnTo>
                  <a:lnTo>
                    <a:pt x="2439" y="14779"/>
                  </a:lnTo>
                  <a:lnTo>
                    <a:pt x="2474" y="14665"/>
                  </a:lnTo>
                  <a:lnTo>
                    <a:pt x="2543" y="14580"/>
                  </a:lnTo>
                  <a:lnTo>
                    <a:pt x="2648" y="14523"/>
                  </a:lnTo>
                  <a:lnTo>
                    <a:pt x="2787" y="14495"/>
                  </a:lnTo>
                  <a:close/>
                  <a:moveTo>
                    <a:pt x="1116" y="0"/>
                  </a:moveTo>
                  <a:lnTo>
                    <a:pt x="906" y="29"/>
                  </a:lnTo>
                  <a:lnTo>
                    <a:pt x="698" y="85"/>
                  </a:lnTo>
                  <a:lnTo>
                    <a:pt x="488" y="142"/>
                  </a:lnTo>
                  <a:lnTo>
                    <a:pt x="314" y="256"/>
                  </a:lnTo>
                  <a:lnTo>
                    <a:pt x="174" y="398"/>
                  </a:lnTo>
                  <a:lnTo>
                    <a:pt x="104" y="569"/>
                  </a:lnTo>
                  <a:lnTo>
                    <a:pt x="34" y="739"/>
                  </a:lnTo>
                  <a:lnTo>
                    <a:pt x="0" y="910"/>
                  </a:lnTo>
                  <a:lnTo>
                    <a:pt x="0" y="20690"/>
                  </a:lnTo>
                  <a:lnTo>
                    <a:pt x="34" y="20861"/>
                  </a:lnTo>
                  <a:lnTo>
                    <a:pt x="104" y="21031"/>
                  </a:lnTo>
                  <a:lnTo>
                    <a:pt x="174" y="21202"/>
                  </a:lnTo>
                  <a:lnTo>
                    <a:pt x="314" y="21344"/>
                  </a:lnTo>
                  <a:lnTo>
                    <a:pt x="488" y="21458"/>
                  </a:lnTo>
                  <a:lnTo>
                    <a:pt x="698" y="21514"/>
                  </a:lnTo>
                  <a:lnTo>
                    <a:pt x="906" y="21571"/>
                  </a:lnTo>
                  <a:lnTo>
                    <a:pt x="1116" y="21600"/>
                  </a:lnTo>
                  <a:lnTo>
                    <a:pt x="20486" y="21600"/>
                  </a:lnTo>
                  <a:lnTo>
                    <a:pt x="20694" y="21571"/>
                  </a:lnTo>
                  <a:lnTo>
                    <a:pt x="20904" y="21514"/>
                  </a:lnTo>
                  <a:lnTo>
                    <a:pt x="21112" y="21458"/>
                  </a:lnTo>
                  <a:lnTo>
                    <a:pt x="21288" y="21344"/>
                  </a:lnTo>
                  <a:lnTo>
                    <a:pt x="21426" y="21202"/>
                  </a:lnTo>
                  <a:lnTo>
                    <a:pt x="21496" y="21031"/>
                  </a:lnTo>
                  <a:lnTo>
                    <a:pt x="21566" y="20861"/>
                  </a:lnTo>
                  <a:lnTo>
                    <a:pt x="21600" y="20690"/>
                  </a:lnTo>
                  <a:lnTo>
                    <a:pt x="21600" y="910"/>
                  </a:lnTo>
                  <a:lnTo>
                    <a:pt x="21566" y="739"/>
                  </a:lnTo>
                  <a:lnTo>
                    <a:pt x="21496" y="569"/>
                  </a:lnTo>
                  <a:lnTo>
                    <a:pt x="21426" y="398"/>
                  </a:lnTo>
                  <a:lnTo>
                    <a:pt x="21288" y="256"/>
                  </a:lnTo>
                  <a:lnTo>
                    <a:pt x="21112" y="142"/>
                  </a:lnTo>
                  <a:lnTo>
                    <a:pt x="20904" y="85"/>
                  </a:lnTo>
                  <a:lnTo>
                    <a:pt x="20694" y="29"/>
                  </a:lnTo>
                  <a:lnTo>
                    <a:pt x="2048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070" name="Shape 274"/>
          <p:cNvGrpSpPr/>
          <p:nvPr/>
        </p:nvGrpSpPr>
        <p:grpSpPr>
          <a:xfrm>
            <a:off x="5912940" y="1587180"/>
            <a:ext cx="371604" cy="309322"/>
            <a:chOff x="20" y="20"/>
            <a:chExt cx="371602" cy="309320"/>
          </a:xfrm>
        </p:grpSpPr>
        <p:sp>
          <p:nvSpPr>
            <p:cNvPr id="1068" name="Shape 275"/>
            <p:cNvSpPr/>
            <p:nvPr/>
          </p:nvSpPr>
          <p:spPr>
            <a:xfrm>
              <a:off x="120488" y="124564"/>
              <a:ext cx="119946" cy="119967"/>
            </a:xfrm>
            <a:custGeom>
              <a:avLst/>
              <a:gdLst/>
              <a:ahLst/>
              <a:cxnLst>
                <a:cxn ang="0">
                  <a:pos x="wd2" y="hd2"/>
                </a:cxn>
                <a:cxn ang="5400000">
                  <a:pos x="wd2" y="hd2"/>
                </a:cxn>
                <a:cxn ang="10800000">
                  <a:pos x="wd2" y="hd2"/>
                </a:cxn>
                <a:cxn ang="16200000">
                  <a:pos x="wd2" y="hd2"/>
                </a:cxn>
              </a:cxnLst>
              <a:rect l="0" t="0" r="r" b="b"/>
              <a:pathLst>
                <a:path w="21600" h="21600" extrusionOk="0">
                  <a:moveTo>
                    <a:pt x="10569" y="0"/>
                  </a:moveTo>
                  <a:lnTo>
                    <a:pt x="9375" y="184"/>
                  </a:lnTo>
                  <a:lnTo>
                    <a:pt x="8273" y="459"/>
                  </a:lnTo>
                  <a:lnTo>
                    <a:pt x="7170" y="918"/>
                  </a:lnTo>
                  <a:lnTo>
                    <a:pt x="6157" y="1377"/>
                  </a:lnTo>
                  <a:lnTo>
                    <a:pt x="5145" y="2021"/>
                  </a:lnTo>
                  <a:lnTo>
                    <a:pt x="4321" y="2664"/>
                  </a:lnTo>
                  <a:lnTo>
                    <a:pt x="3399" y="3402"/>
                  </a:lnTo>
                  <a:lnTo>
                    <a:pt x="2665" y="4230"/>
                  </a:lnTo>
                  <a:lnTo>
                    <a:pt x="2021" y="5148"/>
                  </a:lnTo>
                  <a:lnTo>
                    <a:pt x="1378" y="6156"/>
                  </a:lnTo>
                  <a:lnTo>
                    <a:pt x="918" y="7169"/>
                  </a:lnTo>
                  <a:lnTo>
                    <a:pt x="550" y="8271"/>
                  </a:lnTo>
                  <a:lnTo>
                    <a:pt x="275" y="9374"/>
                  </a:lnTo>
                  <a:lnTo>
                    <a:pt x="90" y="10570"/>
                  </a:lnTo>
                  <a:lnTo>
                    <a:pt x="0" y="11763"/>
                  </a:lnTo>
                  <a:lnTo>
                    <a:pt x="90" y="13235"/>
                  </a:lnTo>
                  <a:lnTo>
                    <a:pt x="365" y="14706"/>
                  </a:lnTo>
                  <a:lnTo>
                    <a:pt x="828" y="16083"/>
                  </a:lnTo>
                  <a:lnTo>
                    <a:pt x="1472" y="17464"/>
                  </a:lnTo>
                  <a:lnTo>
                    <a:pt x="2296" y="18657"/>
                  </a:lnTo>
                  <a:lnTo>
                    <a:pt x="3218" y="19760"/>
                  </a:lnTo>
                  <a:lnTo>
                    <a:pt x="4227" y="20772"/>
                  </a:lnTo>
                  <a:lnTo>
                    <a:pt x="5424" y="21600"/>
                  </a:lnTo>
                  <a:lnTo>
                    <a:pt x="5239" y="20403"/>
                  </a:lnTo>
                  <a:lnTo>
                    <a:pt x="5145" y="19116"/>
                  </a:lnTo>
                  <a:lnTo>
                    <a:pt x="5239" y="17645"/>
                  </a:lnTo>
                  <a:lnTo>
                    <a:pt x="5424" y="16268"/>
                  </a:lnTo>
                  <a:lnTo>
                    <a:pt x="5789" y="14890"/>
                  </a:lnTo>
                  <a:lnTo>
                    <a:pt x="6252" y="13694"/>
                  </a:lnTo>
                  <a:lnTo>
                    <a:pt x="6801" y="12407"/>
                  </a:lnTo>
                  <a:lnTo>
                    <a:pt x="7535" y="11304"/>
                  </a:lnTo>
                  <a:lnTo>
                    <a:pt x="8363" y="10202"/>
                  </a:lnTo>
                  <a:lnTo>
                    <a:pt x="9285" y="9189"/>
                  </a:lnTo>
                  <a:lnTo>
                    <a:pt x="10203" y="8271"/>
                  </a:lnTo>
                  <a:lnTo>
                    <a:pt x="11306" y="7537"/>
                  </a:lnTo>
                  <a:lnTo>
                    <a:pt x="12499" y="6800"/>
                  </a:lnTo>
                  <a:lnTo>
                    <a:pt x="13696" y="6250"/>
                  </a:lnTo>
                  <a:lnTo>
                    <a:pt x="14983" y="5697"/>
                  </a:lnTo>
                  <a:lnTo>
                    <a:pt x="16271" y="5423"/>
                  </a:lnTo>
                  <a:lnTo>
                    <a:pt x="17648" y="5148"/>
                  </a:lnTo>
                  <a:lnTo>
                    <a:pt x="20407" y="5148"/>
                  </a:lnTo>
                  <a:lnTo>
                    <a:pt x="21600" y="5332"/>
                  </a:lnTo>
                  <a:lnTo>
                    <a:pt x="20772" y="4230"/>
                  </a:lnTo>
                  <a:lnTo>
                    <a:pt x="19763" y="3127"/>
                  </a:lnTo>
                  <a:lnTo>
                    <a:pt x="18661" y="2205"/>
                  </a:lnTo>
                  <a:lnTo>
                    <a:pt x="17464" y="1471"/>
                  </a:lnTo>
                  <a:lnTo>
                    <a:pt x="16176" y="828"/>
                  </a:lnTo>
                  <a:lnTo>
                    <a:pt x="14799" y="369"/>
                  </a:lnTo>
                  <a:lnTo>
                    <a:pt x="13327" y="94"/>
                  </a:lnTo>
                  <a:lnTo>
                    <a:pt x="1176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69" name="Shape 276"/>
            <p:cNvSpPr/>
            <p:nvPr/>
          </p:nvSpPr>
          <p:spPr>
            <a:xfrm>
              <a:off x="20" y="20"/>
              <a:ext cx="371603" cy="309322"/>
            </a:xfrm>
            <a:custGeom>
              <a:avLst/>
              <a:gdLst/>
              <a:ahLst/>
              <a:cxnLst>
                <a:cxn ang="0">
                  <a:pos x="wd2" y="hd2"/>
                </a:cxn>
                <a:cxn ang="5400000">
                  <a:pos x="wd2" y="hd2"/>
                </a:cxn>
                <a:cxn ang="10800000">
                  <a:pos x="wd2" y="hd2"/>
                </a:cxn>
                <a:cxn ang="16200000">
                  <a:pos x="wd2" y="hd2"/>
                </a:cxn>
              </a:cxnLst>
              <a:rect l="0" t="0" r="r" b="b"/>
              <a:pathLst>
                <a:path w="21600" h="21600" extrusionOk="0">
                  <a:moveTo>
                    <a:pt x="14271" y="3065"/>
                  </a:moveTo>
                  <a:lnTo>
                    <a:pt x="14390" y="3101"/>
                  </a:lnTo>
                  <a:lnTo>
                    <a:pt x="14479" y="3173"/>
                  </a:lnTo>
                  <a:lnTo>
                    <a:pt x="14538" y="3279"/>
                  </a:lnTo>
                  <a:lnTo>
                    <a:pt x="14568" y="3422"/>
                  </a:lnTo>
                  <a:lnTo>
                    <a:pt x="14538" y="3529"/>
                  </a:lnTo>
                  <a:lnTo>
                    <a:pt x="14479" y="3636"/>
                  </a:lnTo>
                  <a:lnTo>
                    <a:pt x="14390" y="3707"/>
                  </a:lnTo>
                  <a:lnTo>
                    <a:pt x="14271" y="3742"/>
                  </a:lnTo>
                  <a:lnTo>
                    <a:pt x="7328" y="3742"/>
                  </a:lnTo>
                  <a:lnTo>
                    <a:pt x="7210" y="3707"/>
                  </a:lnTo>
                  <a:lnTo>
                    <a:pt x="7120" y="3636"/>
                  </a:lnTo>
                  <a:lnTo>
                    <a:pt x="7062" y="3529"/>
                  </a:lnTo>
                  <a:lnTo>
                    <a:pt x="7032" y="3422"/>
                  </a:lnTo>
                  <a:lnTo>
                    <a:pt x="7062" y="3279"/>
                  </a:lnTo>
                  <a:lnTo>
                    <a:pt x="7120" y="3173"/>
                  </a:lnTo>
                  <a:lnTo>
                    <a:pt x="7210" y="3101"/>
                  </a:lnTo>
                  <a:lnTo>
                    <a:pt x="7328" y="3065"/>
                  </a:lnTo>
                  <a:close/>
                  <a:moveTo>
                    <a:pt x="19374" y="6594"/>
                  </a:moveTo>
                  <a:lnTo>
                    <a:pt x="19493" y="6665"/>
                  </a:lnTo>
                  <a:lnTo>
                    <a:pt x="19613" y="6700"/>
                  </a:lnTo>
                  <a:lnTo>
                    <a:pt x="19671" y="6808"/>
                  </a:lnTo>
                  <a:lnTo>
                    <a:pt x="19761" y="6915"/>
                  </a:lnTo>
                  <a:lnTo>
                    <a:pt x="19820" y="7021"/>
                  </a:lnTo>
                  <a:lnTo>
                    <a:pt x="19849" y="7164"/>
                  </a:lnTo>
                  <a:lnTo>
                    <a:pt x="19849" y="8590"/>
                  </a:lnTo>
                  <a:lnTo>
                    <a:pt x="19820" y="8733"/>
                  </a:lnTo>
                  <a:lnTo>
                    <a:pt x="19761" y="8840"/>
                  </a:lnTo>
                  <a:lnTo>
                    <a:pt x="19671" y="8946"/>
                  </a:lnTo>
                  <a:lnTo>
                    <a:pt x="19613" y="9053"/>
                  </a:lnTo>
                  <a:lnTo>
                    <a:pt x="19493" y="9090"/>
                  </a:lnTo>
                  <a:lnTo>
                    <a:pt x="19374" y="9161"/>
                  </a:lnTo>
                  <a:lnTo>
                    <a:pt x="17090" y="9161"/>
                  </a:lnTo>
                  <a:lnTo>
                    <a:pt x="16971" y="9090"/>
                  </a:lnTo>
                  <a:lnTo>
                    <a:pt x="16883" y="9053"/>
                  </a:lnTo>
                  <a:lnTo>
                    <a:pt x="16793" y="8946"/>
                  </a:lnTo>
                  <a:lnTo>
                    <a:pt x="16704" y="8840"/>
                  </a:lnTo>
                  <a:lnTo>
                    <a:pt x="16675" y="8733"/>
                  </a:lnTo>
                  <a:lnTo>
                    <a:pt x="16615" y="8590"/>
                  </a:lnTo>
                  <a:lnTo>
                    <a:pt x="16615" y="7164"/>
                  </a:lnTo>
                  <a:lnTo>
                    <a:pt x="16675" y="7021"/>
                  </a:lnTo>
                  <a:lnTo>
                    <a:pt x="16704" y="6915"/>
                  </a:lnTo>
                  <a:lnTo>
                    <a:pt x="16883" y="6700"/>
                  </a:lnTo>
                  <a:lnTo>
                    <a:pt x="16971" y="6665"/>
                  </a:lnTo>
                  <a:lnTo>
                    <a:pt x="17090" y="6594"/>
                  </a:lnTo>
                  <a:close/>
                  <a:moveTo>
                    <a:pt x="10800" y="7449"/>
                  </a:moveTo>
                  <a:lnTo>
                    <a:pt x="11304" y="7486"/>
                  </a:lnTo>
                  <a:lnTo>
                    <a:pt x="11779" y="7557"/>
                  </a:lnTo>
                  <a:lnTo>
                    <a:pt x="12224" y="7699"/>
                  </a:lnTo>
                  <a:lnTo>
                    <a:pt x="12670" y="7913"/>
                  </a:lnTo>
                  <a:lnTo>
                    <a:pt x="13114" y="8163"/>
                  </a:lnTo>
                  <a:lnTo>
                    <a:pt x="13499" y="8447"/>
                  </a:lnTo>
                  <a:lnTo>
                    <a:pt x="13855" y="8768"/>
                  </a:lnTo>
                  <a:lnTo>
                    <a:pt x="14213" y="9161"/>
                  </a:lnTo>
                  <a:lnTo>
                    <a:pt x="14538" y="9552"/>
                  </a:lnTo>
                  <a:lnTo>
                    <a:pt x="14805" y="10016"/>
                  </a:lnTo>
                  <a:lnTo>
                    <a:pt x="15042" y="10479"/>
                  </a:lnTo>
                  <a:lnTo>
                    <a:pt x="15250" y="10978"/>
                  </a:lnTo>
                  <a:lnTo>
                    <a:pt x="15398" y="11514"/>
                  </a:lnTo>
                  <a:lnTo>
                    <a:pt x="15517" y="12083"/>
                  </a:lnTo>
                  <a:lnTo>
                    <a:pt x="15606" y="12654"/>
                  </a:lnTo>
                  <a:lnTo>
                    <a:pt x="15636" y="13259"/>
                  </a:lnTo>
                  <a:lnTo>
                    <a:pt x="15606" y="13830"/>
                  </a:lnTo>
                  <a:lnTo>
                    <a:pt x="15517" y="14400"/>
                  </a:lnTo>
                  <a:lnTo>
                    <a:pt x="15398" y="14971"/>
                  </a:lnTo>
                  <a:lnTo>
                    <a:pt x="15250" y="15505"/>
                  </a:lnTo>
                  <a:lnTo>
                    <a:pt x="15042" y="16004"/>
                  </a:lnTo>
                  <a:lnTo>
                    <a:pt x="14805" y="16504"/>
                  </a:lnTo>
                  <a:lnTo>
                    <a:pt x="14538" y="16931"/>
                  </a:lnTo>
                  <a:lnTo>
                    <a:pt x="14213" y="17359"/>
                  </a:lnTo>
                  <a:lnTo>
                    <a:pt x="13855" y="17715"/>
                  </a:lnTo>
                  <a:lnTo>
                    <a:pt x="13499" y="18071"/>
                  </a:lnTo>
                  <a:lnTo>
                    <a:pt x="13114" y="18357"/>
                  </a:lnTo>
                  <a:lnTo>
                    <a:pt x="12670" y="18607"/>
                  </a:lnTo>
                  <a:lnTo>
                    <a:pt x="12224" y="18785"/>
                  </a:lnTo>
                  <a:lnTo>
                    <a:pt x="11779" y="18928"/>
                  </a:lnTo>
                  <a:lnTo>
                    <a:pt x="11304" y="18998"/>
                  </a:lnTo>
                  <a:lnTo>
                    <a:pt x="10800" y="19034"/>
                  </a:lnTo>
                  <a:lnTo>
                    <a:pt x="10296" y="18998"/>
                  </a:lnTo>
                  <a:lnTo>
                    <a:pt x="9821" y="18928"/>
                  </a:lnTo>
                  <a:lnTo>
                    <a:pt x="9376" y="18785"/>
                  </a:lnTo>
                  <a:lnTo>
                    <a:pt x="8930" y="18607"/>
                  </a:lnTo>
                  <a:lnTo>
                    <a:pt x="8486" y="18357"/>
                  </a:lnTo>
                  <a:lnTo>
                    <a:pt x="8099" y="18071"/>
                  </a:lnTo>
                  <a:lnTo>
                    <a:pt x="7387" y="17359"/>
                  </a:lnTo>
                  <a:lnTo>
                    <a:pt x="7062" y="16931"/>
                  </a:lnTo>
                  <a:lnTo>
                    <a:pt x="6795" y="16504"/>
                  </a:lnTo>
                  <a:lnTo>
                    <a:pt x="6557" y="16004"/>
                  </a:lnTo>
                  <a:lnTo>
                    <a:pt x="6349" y="15505"/>
                  </a:lnTo>
                  <a:lnTo>
                    <a:pt x="6201" y="14971"/>
                  </a:lnTo>
                  <a:lnTo>
                    <a:pt x="6083" y="14400"/>
                  </a:lnTo>
                  <a:lnTo>
                    <a:pt x="5993" y="13830"/>
                  </a:lnTo>
                  <a:lnTo>
                    <a:pt x="5964" y="13259"/>
                  </a:lnTo>
                  <a:lnTo>
                    <a:pt x="5993" y="12654"/>
                  </a:lnTo>
                  <a:lnTo>
                    <a:pt x="6083" y="12083"/>
                  </a:lnTo>
                  <a:lnTo>
                    <a:pt x="6201" y="11514"/>
                  </a:lnTo>
                  <a:lnTo>
                    <a:pt x="6349" y="10978"/>
                  </a:lnTo>
                  <a:lnTo>
                    <a:pt x="6557" y="10479"/>
                  </a:lnTo>
                  <a:lnTo>
                    <a:pt x="6795" y="10016"/>
                  </a:lnTo>
                  <a:lnTo>
                    <a:pt x="7062" y="9552"/>
                  </a:lnTo>
                  <a:lnTo>
                    <a:pt x="7387" y="9161"/>
                  </a:lnTo>
                  <a:lnTo>
                    <a:pt x="7743" y="8768"/>
                  </a:lnTo>
                  <a:lnTo>
                    <a:pt x="8099" y="8447"/>
                  </a:lnTo>
                  <a:lnTo>
                    <a:pt x="8486" y="8163"/>
                  </a:lnTo>
                  <a:lnTo>
                    <a:pt x="8930" y="7913"/>
                  </a:lnTo>
                  <a:lnTo>
                    <a:pt x="9376" y="7699"/>
                  </a:lnTo>
                  <a:lnTo>
                    <a:pt x="9821" y="7557"/>
                  </a:lnTo>
                  <a:lnTo>
                    <a:pt x="10296" y="7486"/>
                  </a:lnTo>
                  <a:lnTo>
                    <a:pt x="10800" y="7449"/>
                  </a:lnTo>
                  <a:close/>
                  <a:moveTo>
                    <a:pt x="6439" y="0"/>
                  </a:moveTo>
                  <a:lnTo>
                    <a:pt x="6260" y="72"/>
                  </a:lnTo>
                  <a:lnTo>
                    <a:pt x="6083" y="178"/>
                  </a:lnTo>
                  <a:lnTo>
                    <a:pt x="5904" y="321"/>
                  </a:lnTo>
                  <a:lnTo>
                    <a:pt x="5756" y="463"/>
                  </a:lnTo>
                  <a:lnTo>
                    <a:pt x="5637" y="677"/>
                  </a:lnTo>
                  <a:lnTo>
                    <a:pt x="5548" y="890"/>
                  </a:lnTo>
                  <a:lnTo>
                    <a:pt x="5489" y="1105"/>
                  </a:lnTo>
                  <a:lnTo>
                    <a:pt x="4955" y="3742"/>
                  </a:lnTo>
                  <a:lnTo>
                    <a:pt x="3946" y="3742"/>
                  </a:lnTo>
                  <a:lnTo>
                    <a:pt x="3946" y="3600"/>
                  </a:lnTo>
                  <a:lnTo>
                    <a:pt x="3917" y="3457"/>
                  </a:lnTo>
                  <a:lnTo>
                    <a:pt x="3857" y="3351"/>
                  </a:lnTo>
                  <a:lnTo>
                    <a:pt x="3768" y="3243"/>
                  </a:lnTo>
                  <a:lnTo>
                    <a:pt x="3709" y="3136"/>
                  </a:lnTo>
                  <a:lnTo>
                    <a:pt x="3590" y="3101"/>
                  </a:lnTo>
                  <a:lnTo>
                    <a:pt x="3471" y="3030"/>
                  </a:lnTo>
                  <a:lnTo>
                    <a:pt x="2374" y="3030"/>
                  </a:lnTo>
                  <a:lnTo>
                    <a:pt x="2255" y="3101"/>
                  </a:lnTo>
                  <a:lnTo>
                    <a:pt x="2166" y="3136"/>
                  </a:lnTo>
                  <a:lnTo>
                    <a:pt x="1987" y="3351"/>
                  </a:lnTo>
                  <a:lnTo>
                    <a:pt x="1958" y="3457"/>
                  </a:lnTo>
                  <a:lnTo>
                    <a:pt x="1899" y="3600"/>
                  </a:lnTo>
                  <a:lnTo>
                    <a:pt x="1899" y="3742"/>
                  </a:lnTo>
                  <a:lnTo>
                    <a:pt x="949" y="3742"/>
                  </a:lnTo>
                  <a:lnTo>
                    <a:pt x="771" y="3779"/>
                  </a:lnTo>
                  <a:lnTo>
                    <a:pt x="593" y="3850"/>
                  </a:lnTo>
                  <a:lnTo>
                    <a:pt x="415" y="3920"/>
                  </a:lnTo>
                  <a:lnTo>
                    <a:pt x="267" y="4063"/>
                  </a:lnTo>
                  <a:lnTo>
                    <a:pt x="148" y="4241"/>
                  </a:lnTo>
                  <a:lnTo>
                    <a:pt x="89" y="4456"/>
                  </a:lnTo>
                  <a:lnTo>
                    <a:pt x="29" y="4669"/>
                  </a:lnTo>
                  <a:lnTo>
                    <a:pt x="0" y="4883"/>
                  </a:lnTo>
                  <a:lnTo>
                    <a:pt x="0" y="20460"/>
                  </a:lnTo>
                  <a:lnTo>
                    <a:pt x="29" y="20710"/>
                  </a:lnTo>
                  <a:lnTo>
                    <a:pt x="89" y="20923"/>
                  </a:lnTo>
                  <a:lnTo>
                    <a:pt x="148" y="21101"/>
                  </a:lnTo>
                  <a:lnTo>
                    <a:pt x="267" y="21279"/>
                  </a:lnTo>
                  <a:lnTo>
                    <a:pt x="415" y="21422"/>
                  </a:lnTo>
                  <a:lnTo>
                    <a:pt x="593" y="21528"/>
                  </a:lnTo>
                  <a:lnTo>
                    <a:pt x="771" y="21600"/>
                  </a:lnTo>
                  <a:lnTo>
                    <a:pt x="20829" y="21600"/>
                  </a:lnTo>
                  <a:lnTo>
                    <a:pt x="21006" y="21528"/>
                  </a:lnTo>
                  <a:lnTo>
                    <a:pt x="21185" y="21422"/>
                  </a:lnTo>
                  <a:lnTo>
                    <a:pt x="21333" y="21279"/>
                  </a:lnTo>
                  <a:lnTo>
                    <a:pt x="21452" y="21101"/>
                  </a:lnTo>
                  <a:lnTo>
                    <a:pt x="21511" y="20923"/>
                  </a:lnTo>
                  <a:lnTo>
                    <a:pt x="21570" y="20710"/>
                  </a:lnTo>
                  <a:lnTo>
                    <a:pt x="21600" y="20460"/>
                  </a:lnTo>
                  <a:lnTo>
                    <a:pt x="21600" y="4883"/>
                  </a:lnTo>
                  <a:lnTo>
                    <a:pt x="21570" y="4669"/>
                  </a:lnTo>
                  <a:lnTo>
                    <a:pt x="21511" y="4456"/>
                  </a:lnTo>
                  <a:lnTo>
                    <a:pt x="21452" y="4241"/>
                  </a:lnTo>
                  <a:lnTo>
                    <a:pt x="21333" y="4063"/>
                  </a:lnTo>
                  <a:lnTo>
                    <a:pt x="21185" y="3920"/>
                  </a:lnTo>
                  <a:lnTo>
                    <a:pt x="21006" y="3850"/>
                  </a:lnTo>
                  <a:lnTo>
                    <a:pt x="20829" y="3779"/>
                  </a:lnTo>
                  <a:lnTo>
                    <a:pt x="20650" y="3742"/>
                  </a:lnTo>
                  <a:lnTo>
                    <a:pt x="16645" y="3742"/>
                  </a:lnTo>
                  <a:lnTo>
                    <a:pt x="16111" y="1105"/>
                  </a:lnTo>
                  <a:lnTo>
                    <a:pt x="16052" y="890"/>
                  </a:lnTo>
                  <a:lnTo>
                    <a:pt x="15963" y="677"/>
                  </a:lnTo>
                  <a:lnTo>
                    <a:pt x="15844" y="463"/>
                  </a:lnTo>
                  <a:lnTo>
                    <a:pt x="15696" y="321"/>
                  </a:lnTo>
                  <a:lnTo>
                    <a:pt x="15517" y="178"/>
                  </a:lnTo>
                  <a:lnTo>
                    <a:pt x="15340" y="72"/>
                  </a:lnTo>
                  <a:lnTo>
                    <a:pt x="1516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073" name="Shape 277"/>
          <p:cNvGrpSpPr/>
          <p:nvPr/>
        </p:nvGrpSpPr>
        <p:grpSpPr>
          <a:xfrm>
            <a:off x="6484639" y="1585654"/>
            <a:ext cx="355259" cy="312394"/>
            <a:chOff x="20" y="20"/>
            <a:chExt cx="355258" cy="312392"/>
          </a:xfrm>
        </p:grpSpPr>
        <p:sp>
          <p:nvSpPr>
            <p:cNvPr id="1071" name="Shape 278"/>
            <p:cNvSpPr/>
            <p:nvPr/>
          </p:nvSpPr>
          <p:spPr>
            <a:xfrm>
              <a:off x="20" y="20"/>
              <a:ext cx="355260" cy="312393"/>
            </a:xfrm>
            <a:custGeom>
              <a:avLst/>
              <a:gdLst/>
              <a:ahLst/>
              <a:cxnLst>
                <a:cxn ang="0">
                  <a:pos x="wd2" y="hd2"/>
                </a:cxn>
                <a:cxn ang="5400000">
                  <a:pos x="wd2" y="hd2"/>
                </a:cxn>
                <a:cxn ang="10800000">
                  <a:pos x="wd2" y="hd2"/>
                </a:cxn>
                <a:cxn ang="16200000">
                  <a:pos x="wd2" y="hd2"/>
                </a:cxn>
              </a:cxnLst>
              <a:rect l="0" t="0" r="r" b="b"/>
              <a:pathLst>
                <a:path w="21600" h="21600" extrusionOk="0">
                  <a:moveTo>
                    <a:pt x="20358" y="1412"/>
                  </a:moveTo>
                  <a:lnTo>
                    <a:pt x="20358" y="20188"/>
                  </a:lnTo>
                  <a:lnTo>
                    <a:pt x="1242" y="20188"/>
                  </a:lnTo>
                  <a:lnTo>
                    <a:pt x="1242" y="1412"/>
                  </a:lnTo>
                  <a:close/>
                  <a:moveTo>
                    <a:pt x="992" y="0"/>
                  </a:moveTo>
                  <a:lnTo>
                    <a:pt x="807" y="35"/>
                  </a:lnTo>
                  <a:lnTo>
                    <a:pt x="620" y="105"/>
                  </a:lnTo>
                  <a:lnTo>
                    <a:pt x="435" y="211"/>
                  </a:lnTo>
                  <a:lnTo>
                    <a:pt x="280" y="353"/>
                  </a:lnTo>
                  <a:lnTo>
                    <a:pt x="155" y="494"/>
                  </a:lnTo>
                  <a:lnTo>
                    <a:pt x="93" y="705"/>
                  </a:lnTo>
                  <a:lnTo>
                    <a:pt x="30" y="918"/>
                  </a:lnTo>
                  <a:lnTo>
                    <a:pt x="0" y="1129"/>
                  </a:lnTo>
                  <a:lnTo>
                    <a:pt x="0" y="20470"/>
                  </a:lnTo>
                  <a:lnTo>
                    <a:pt x="30" y="20682"/>
                  </a:lnTo>
                  <a:lnTo>
                    <a:pt x="93" y="20893"/>
                  </a:lnTo>
                  <a:lnTo>
                    <a:pt x="155" y="21106"/>
                  </a:lnTo>
                  <a:lnTo>
                    <a:pt x="280" y="21246"/>
                  </a:lnTo>
                  <a:lnTo>
                    <a:pt x="435" y="21388"/>
                  </a:lnTo>
                  <a:lnTo>
                    <a:pt x="620" y="21493"/>
                  </a:lnTo>
                  <a:lnTo>
                    <a:pt x="807" y="21564"/>
                  </a:lnTo>
                  <a:lnTo>
                    <a:pt x="992" y="21600"/>
                  </a:lnTo>
                  <a:lnTo>
                    <a:pt x="20608" y="21600"/>
                  </a:lnTo>
                  <a:lnTo>
                    <a:pt x="20793" y="21564"/>
                  </a:lnTo>
                  <a:lnTo>
                    <a:pt x="20980" y="21493"/>
                  </a:lnTo>
                  <a:lnTo>
                    <a:pt x="21165" y="21388"/>
                  </a:lnTo>
                  <a:lnTo>
                    <a:pt x="21320" y="21246"/>
                  </a:lnTo>
                  <a:lnTo>
                    <a:pt x="21445" y="21106"/>
                  </a:lnTo>
                  <a:lnTo>
                    <a:pt x="21507" y="20893"/>
                  </a:lnTo>
                  <a:lnTo>
                    <a:pt x="21570" y="20682"/>
                  </a:lnTo>
                  <a:lnTo>
                    <a:pt x="21600" y="20470"/>
                  </a:lnTo>
                  <a:lnTo>
                    <a:pt x="21600" y="1129"/>
                  </a:lnTo>
                  <a:lnTo>
                    <a:pt x="21570" y="918"/>
                  </a:lnTo>
                  <a:lnTo>
                    <a:pt x="21507" y="705"/>
                  </a:lnTo>
                  <a:lnTo>
                    <a:pt x="21445" y="494"/>
                  </a:lnTo>
                  <a:lnTo>
                    <a:pt x="21320" y="353"/>
                  </a:lnTo>
                  <a:lnTo>
                    <a:pt x="21165" y="211"/>
                  </a:lnTo>
                  <a:lnTo>
                    <a:pt x="20980" y="105"/>
                  </a:lnTo>
                  <a:lnTo>
                    <a:pt x="20793" y="35"/>
                  </a:lnTo>
                  <a:lnTo>
                    <a:pt x="2060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72" name="Shape 279"/>
            <p:cNvSpPr/>
            <p:nvPr/>
          </p:nvSpPr>
          <p:spPr>
            <a:xfrm>
              <a:off x="30639" y="30639"/>
              <a:ext cx="294022" cy="251135"/>
            </a:xfrm>
            <a:custGeom>
              <a:avLst/>
              <a:gdLst/>
              <a:ahLst/>
              <a:cxnLst>
                <a:cxn ang="0">
                  <a:pos x="wd2" y="hd2"/>
                </a:cxn>
                <a:cxn ang="5400000">
                  <a:pos x="wd2" y="hd2"/>
                </a:cxn>
                <a:cxn ang="10800000">
                  <a:pos x="wd2" y="hd2"/>
                </a:cxn>
                <a:cxn ang="16200000">
                  <a:pos x="wd2" y="hd2"/>
                </a:cxn>
              </a:cxnLst>
              <a:rect l="0" t="0" r="r" b="b"/>
              <a:pathLst>
                <a:path w="21600" h="21600" extrusionOk="0">
                  <a:moveTo>
                    <a:pt x="15524" y="2810"/>
                  </a:moveTo>
                  <a:lnTo>
                    <a:pt x="15825" y="2855"/>
                  </a:lnTo>
                  <a:lnTo>
                    <a:pt x="16125" y="2898"/>
                  </a:lnTo>
                  <a:lnTo>
                    <a:pt x="16424" y="2986"/>
                  </a:lnTo>
                  <a:lnTo>
                    <a:pt x="16949" y="3248"/>
                  </a:lnTo>
                  <a:lnTo>
                    <a:pt x="17175" y="3424"/>
                  </a:lnTo>
                  <a:lnTo>
                    <a:pt x="17438" y="3644"/>
                  </a:lnTo>
                  <a:lnTo>
                    <a:pt x="17625" y="3863"/>
                  </a:lnTo>
                  <a:lnTo>
                    <a:pt x="17849" y="4082"/>
                  </a:lnTo>
                  <a:lnTo>
                    <a:pt x="17999" y="4390"/>
                  </a:lnTo>
                  <a:lnTo>
                    <a:pt x="18150" y="4654"/>
                  </a:lnTo>
                  <a:lnTo>
                    <a:pt x="18262" y="4961"/>
                  </a:lnTo>
                  <a:lnTo>
                    <a:pt x="18374" y="5312"/>
                  </a:lnTo>
                  <a:lnTo>
                    <a:pt x="18449" y="5619"/>
                  </a:lnTo>
                  <a:lnTo>
                    <a:pt x="18488" y="5972"/>
                  </a:lnTo>
                  <a:lnTo>
                    <a:pt x="18525" y="6322"/>
                  </a:lnTo>
                  <a:lnTo>
                    <a:pt x="18488" y="6718"/>
                  </a:lnTo>
                  <a:lnTo>
                    <a:pt x="18449" y="7025"/>
                  </a:lnTo>
                  <a:lnTo>
                    <a:pt x="18374" y="7376"/>
                  </a:lnTo>
                  <a:lnTo>
                    <a:pt x="18150" y="7990"/>
                  </a:lnTo>
                  <a:lnTo>
                    <a:pt x="17999" y="8298"/>
                  </a:lnTo>
                  <a:lnTo>
                    <a:pt x="17849" y="8562"/>
                  </a:lnTo>
                  <a:lnTo>
                    <a:pt x="17438" y="9044"/>
                  </a:lnTo>
                  <a:lnTo>
                    <a:pt x="17175" y="9263"/>
                  </a:lnTo>
                  <a:lnTo>
                    <a:pt x="16949" y="9439"/>
                  </a:lnTo>
                  <a:lnTo>
                    <a:pt x="16687" y="9570"/>
                  </a:lnTo>
                  <a:lnTo>
                    <a:pt x="16424" y="9703"/>
                  </a:lnTo>
                  <a:lnTo>
                    <a:pt x="16125" y="9790"/>
                  </a:lnTo>
                  <a:lnTo>
                    <a:pt x="15825" y="9835"/>
                  </a:lnTo>
                  <a:lnTo>
                    <a:pt x="15225" y="9835"/>
                  </a:lnTo>
                  <a:lnTo>
                    <a:pt x="14924" y="9790"/>
                  </a:lnTo>
                  <a:lnTo>
                    <a:pt x="14625" y="9703"/>
                  </a:lnTo>
                  <a:lnTo>
                    <a:pt x="14362" y="9570"/>
                  </a:lnTo>
                  <a:lnTo>
                    <a:pt x="14100" y="9439"/>
                  </a:lnTo>
                  <a:lnTo>
                    <a:pt x="13837" y="9263"/>
                  </a:lnTo>
                  <a:lnTo>
                    <a:pt x="13613" y="9044"/>
                  </a:lnTo>
                  <a:lnTo>
                    <a:pt x="13387" y="8824"/>
                  </a:lnTo>
                  <a:lnTo>
                    <a:pt x="13200" y="8562"/>
                  </a:lnTo>
                  <a:lnTo>
                    <a:pt x="13013" y="8298"/>
                  </a:lnTo>
                  <a:lnTo>
                    <a:pt x="12862" y="7990"/>
                  </a:lnTo>
                  <a:lnTo>
                    <a:pt x="12638" y="7376"/>
                  </a:lnTo>
                  <a:lnTo>
                    <a:pt x="12563" y="7025"/>
                  </a:lnTo>
                  <a:lnTo>
                    <a:pt x="12524" y="6718"/>
                  </a:lnTo>
                  <a:lnTo>
                    <a:pt x="12524" y="5972"/>
                  </a:lnTo>
                  <a:lnTo>
                    <a:pt x="12563" y="5619"/>
                  </a:lnTo>
                  <a:lnTo>
                    <a:pt x="12638" y="5312"/>
                  </a:lnTo>
                  <a:lnTo>
                    <a:pt x="12750" y="4961"/>
                  </a:lnTo>
                  <a:lnTo>
                    <a:pt x="12862" y="4654"/>
                  </a:lnTo>
                  <a:lnTo>
                    <a:pt x="13013" y="4390"/>
                  </a:lnTo>
                  <a:lnTo>
                    <a:pt x="13200" y="4082"/>
                  </a:lnTo>
                  <a:lnTo>
                    <a:pt x="13387" y="3863"/>
                  </a:lnTo>
                  <a:lnTo>
                    <a:pt x="13613" y="3644"/>
                  </a:lnTo>
                  <a:lnTo>
                    <a:pt x="13837" y="3424"/>
                  </a:lnTo>
                  <a:lnTo>
                    <a:pt x="14100" y="3248"/>
                  </a:lnTo>
                  <a:lnTo>
                    <a:pt x="14625" y="2986"/>
                  </a:lnTo>
                  <a:lnTo>
                    <a:pt x="14924" y="2898"/>
                  </a:lnTo>
                  <a:lnTo>
                    <a:pt x="15225" y="2855"/>
                  </a:lnTo>
                  <a:lnTo>
                    <a:pt x="15524" y="2810"/>
                  </a:lnTo>
                  <a:close/>
                  <a:moveTo>
                    <a:pt x="0" y="0"/>
                  </a:moveTo>
                  <a:lnTo>
                    <a:pt x="0" y="16595"/>
                  </a:lnTo>
                  <a:lnTo>
                    <a:pt x="4987" y="9132"/>
                  </a:lnTo>
                  <a:lnTo>
                    <a:pt x="5137" y="8913"/>
                  </a:lnTo>
                  <a:lnTo>
                    <a:pt x="5325" y="8781"/>
                  </a:lnTo>
                  <a:lnTo>
                    <a:pt x="5512" y="8693"/>
                  </a:lnTo>
                  <a:lnTo>
                    <a:pt x="5738" y="8648"/>
                  </a:lnTo>
                  <a:lnTo>
                    <a:pt x="5925" y="8693"/>
                  </a:lnTo>
                  <a:lnTo>
                    <a:pt x="6149" y="8781"/>
                  </a:lnTo>
                  <a:lnTo>
                    <a:pt x="6338" y="8913"/>
                  </a:lnTo>
                  <a:lnTo>
                    <a:pt x="6487" y="9132"/>
                  </a:lnTo>
                  <a:lnTo>
                    <a:pt x="14812" y="21600"/>
                  </a:lnTo>
                  <a:lnTo>
                    <a:pt x="15712" y="21600"/>
                  </a:lnTo>
                  <a:lnTo>
                    <a:pt x="15488" y="21161"/>
                  </a:lnTo>
                  <a:lnTo>
                    <a:pt x="12524" y="16727"/>
                  </a:lnTo>
                  <a:lnTo>
                    <a:pt x="14437" y="13874"/>
                  </a:lnTo>
                  <a:lnTo>
                    <a:pt x="14588" y="13655"/>
                  </a:lnTo>
                  <a:lnTo>
                    <a:pt x="14775" y="13522"/>
                  </a:lnTo>
                  <a:lnTo>
                    <a:pt x="14962" y="13433"/>
                  </a:lnTo>
                  <a:lnTo>
                    <a:pt x="15187" y="13390"/>
                  </a:lnTo>
                  <a:lnTo>
                    <a:pt x="15375" y="13433"/>
                  </a:lnTo>
                  <a:lnTo>
                    <a:pt x="15600" y="13522"/>
                  </a:lnTo>
                  <a:lnTo>
                    <a:pt x="15787" y="13655"/>
                  </a:lnTo>
                  <a:lnTo>
                    <a:pt x="15937" y="13874"/>
                  </a:lnTo>
                  <a:lnTo>
                    <a:pt x="21112"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074" name="Shape 280"/>
          <p:cNvSpPr/>
          <p:nvPr/>
        </p:nvSpPr>
        <p:spPr>
          <a:xfrm>
            <a:off x="7080394" y="1574419"/>
            <a:ext cx="290971" cy="33486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041" y="4380"/>
                </a:lnTo>
                <a:lnTo>
                  <a:pt x="5041" y="17055"/>
                </a:lnTo>
                <a:lnTo>
                  <a:pt x="4510" y="17023"/>
                </a:lnTo>
                <a:lnTo>
                  <a:pt x="3980" y="17023"/>
                </a:lnTo>
                <a:lnTo>
                  <a:pt x="3410" y="17089"/>
                </a:lnTo>
                <a:lnTo>
                  <a:pt x="2842" y="17221"/>
                </a:lnTo>
                <a:lnTo>
                  <a:pt x="2501" y="17320"/>
                </a:lnTo>
                <a:lnTo>
                  <a:pt x="2161" y="17452"/>
                </a:lnTo>
                <a:lnTo>
                  <a:pt x="1857" y="17616"/>
                </a:lnTo>
                <a:lnTo>
                  <a:pt x="1555" y="17747"/>
                </a:lnTo>
                <a:lnTo>
                  <a:pt x="1251" y="17945"/>
                </a:lnTo>
                <a:lnTo>
                  <a:pt x="1024" y="18110"/>
                </a:lnTo>
                <a:lnTo>
                  <a:pt x="796" y="18308"/>
                </a:lnTo>
                <a:lnTo>
                  <a:pt x="607" y="18505"/>
                </a:lnTo>
                <a:lnTo>
                  <a:pt x="417" y="18735"/>
                </a:lnTo>
                <a:lnTo>
                  <a:pt x="265" y="18933"/>
                </a:lnTo>
                <a:lnTo>
                  <a:pt x="152" y="19164"/>
                </a:lnTo>
                <a:lnTo>
                  <a:pt x="76" y="19394"/>
                </a:lnTo>
                <a:lnTo>
                  <a:pt x="39" y="19591"/>
                </a:lnTo>
                <a:lnTo>
                  <a:pt x="0" y="19822"/>
                </a:lnTo>
                <a:lnTo>
                  <a:pt x="39" y="20052"/>
                </a:lnTo>
                <a:lnTo>
                  <a:pt x="76" y="20251"/>
                </a:lnTo>
                <a:lnTo>
                  <a:pt x="191" y="20480"/>
                </a:lnTo>
                <a:lnTo>
                  <a:pt x="304" y="20678"/>
                </a:lnTo>
                <a:lnTo>
                  <a:pt x="455" y="20842"/>
                </a:lnTo>
                <a:lnTo>
                  <a:pt x="645" y="21007"/>
                </a:lnTo>
                <a:lnTo>
                  <a:pt x="872" y="21139"/>
                </a:lnTo>
                <a:lnTo>
                  <a:pt x="1100" y="21271"/>
                </a:lnTo>
                <a:lnTo>
                  <a:pt x="1365" y="21369"/>
                </a:lnTo>
                <a:lnTo>
                  <a:pt x="1668" y="21468"/>
                </a:lnTo>
                <a:lnTo>
                  <a:pt x="1933" y="21534"/>
                </a:lnTo>
                <a:lnTo>
                  <a:pt x="2275" y="21566"/>
                </a:lnTo>
                <a:lnTo>
                  <a:pt x="2577" y="21600"/>
                </a:lnTo>
                <a:lnTo>
                  <a:pt x="2918" y="21600"/>
                </a:lnTo>
                <a:lnTo>
                  <a:pt x="3260" y="21566"/>
                </a:lnTo>
                <a:lnTo>
                  <a:pt x="3638" y="21534"/>
                </a:lnTo>
                <a:lnTo>
                  <a:pt x="3980" y="21468"/>
                </a:lnTo>
                <a:lnTo>
                  <a:pt x="4358" y="21402"/>
                </a:lnTo>
                <a:lnTo>
                  <a:pt x="5002" y="21171"/>
                </a:lnTo>
                <a:lnTo>
                  <a:pt x="5571" y="20908"/>
                </a:lnTo>
                <a:lnTo>
                  <a:pt x="6063" y="20612"/>
                </a:lnTo>
                <a:lnTo>
                  <a:pt x="6481" y="20251"/>
                </a:lnTo>
                <a:lnTo>
                  <a:pt x="6783" y="19888"/>
                </a:lnTo>
                <a:lnTo>
                  <a:pt x="6935" y="19690"/>
                </a:lnTo>
                <a:lnTo>
                  <a:pt x="7048" y="19493"/>
                </a:lnTo>
                <a:lnTo>
                  <a:pt x="7124" y="19295"/>
                </a:lnTo>
                <a:lnTo>
                  <a:pt x="7162" y="19098"/>
                </a:lnTo>
                <a:lnTo>
                  <a:pt x="7201" y="18900"/>
                </a:lnTo>
                <a:lnTo>
                  <a:pt x="7201" y="8364"/>
                </a:lnTo>
                <a:lnTo>
                  <a:pt x="19402" y="5038"/>
                </a:lnTo>
                <a:lnTo>
                  <a:pt x="19402" y="13665"/>
                </a:lnTo>
                <a:lnTo>
                  <a:pt x="18908" y="13631"/>
                </a:lnTo>
                <a:lnTo>
                  <a:pt x="18379" y="13631"/>
                </a:lnTo>
                <a:lnTo>
                  <a:pt x="17810" y="13697"/>
                </a:lnTo>
                <a:lnTo>
                  <a:pt x="17242" y="13829"/>
                </a:lnTo>
                <a:lnTo>
                  <a:pt x="16901" y="13928"/>
                </a:lnTo>
                <a:lnTo>
                  <a:pt x="16559" y="14060"/>
                </a:lnTo>
                <a:lnTo>
                  <a:pt x="16218" y="14224"/>
                </a:lnTo>
                <a:lnTo>
                  <a:pt x="15954" y="14356"/>
                </a:lnTo>
                <a:lnTo>
                  <a:pt x="15650" y="14553"/>
                </a:lnTo>
                <a:lnTo>
                  <a:pt x="15423" y="14718"/>
                </a:lnTo>
                <a:lnTo>
                  <a:pt x="15195" y="14916"/>
                </a:lnTo>
                <a:lnTo>
                  <a:pt x="14969" y="15114"/>
                </a:lnTo>
                <a:lnTo>
                  <a:pt x="14817" y="15343"/>
                </a:lnTo>
                <a:lnTo>
                  <a:pt x="14665" y="15541"/>
                </a:lnTo>
                <a:lnTo>
                  <a:pt x="14552" y="15772"/>
                </a:lnTo>
                <a:lnTo>
                  <a:pt x="14476" y="16002"/>
                </a:lnTo>
                <a:lnTo>
                  <a:pt x="14438" y="16199"/>
                </a:lnTo>
                <a:lnTo>
                  <a:pt x="14399" y="16430"/>
                </a:lnTo>
                <a:lnTo>
                  <a:pt x="14438" y="16660"/>
                </a:lnTo>
                <a:lnTo>
                  <a:pt x="14476" y="16859"/>
                </a:lnTo>
                <a:lnTo>
                  <a:pt x="14589" y="17089"/>
                </a:lnTo>
                <a:lnTo>
                  <a:pt x="14704" y="17286"/>
                </a:lnTo>
                <a:lnTo>
                  <a:pt x="14854" y="17452"/>
                </a:lnTo>
                <a:lnTo>
                  <a:pt x="15043" y="17616"/>
                </a:lnTo>
                <a:lnTo>
                  <a:pt x="15271" y="17747"/>
                </a:lnTo>
                <a:lnTo>
                  <a:pt x="15498" y="17879"/>
                </a:lnTo>
                <a:lnTo>
                  <a:pt x="15763" y="17978"/>
                </a:lnTo>
                <a:lnTo>
                  <a:pt x="16029" y="18077"/>
                </a:lnTo>
                <a:lnTo>
                  <a:pt x="16333" y="18142"/>
                </a:lnTo>
                <a:lnTo>
                  <a:pt x="16674" y="18176"/>
                </a:lnTo>
                <a:lnTo>
                  <a:pt x="16977" y="18208"/>
                </a:lnTo>
                <a:lnTo>
                  <a:pt x="17318" y="18208"/>
                </a:lnTo>
                <a:lnTo>
                  <a:pt x="17659" y="18176"/>
                </a:lnTo>
                <a:lnTo>
                  <a:pt x="18038" y="18142"/>
                </a:lnTo>
                <a:lnTo>
                  <a:pt x="18379" y="18077"/>
                </a:lnTo>
                <a:lnTo>
                  <a:pt x="18758" y="18011"/>
                </a:lnTo>
                <a:lnTo>
                  <a:pt x="19325" y="17813"/>
                </a:lnTo>
                <a:lnTo>
                  <a:pt x="19856" y="17583"/>
                </a:lnTo>
                <a:lnTo>
                  <a:pt x="20311" y="17286"/>
                </a:lnTo>
                <a:lnTo>
                  <a:pt x="20728" y="16991"/>
                </a:lnTo>
                <a:lnTo>
                  <a:pt x="21069" y="16660"/>
                </a:lnTo>
                <a:lnTo>
                  <a:pt x="21335" y="16299"/>
                </a:lnTo>
                <a:lnTo>
                  <a:pt x="21485" y="15936"/>
                </a:lnTo>
                <a:lnTo>
                  <a:pt x="21561" y="15740"/>
                </a:lnTo>
                <a:lnTo>
                  <a:pt x="21600" y="15574"/>
                </a:lnTo>
                <a:lnTo>
                  <a:pt x="21600" y="0"/>
                </a:lnTo>
                <a:close/>
              </a:path>
            </a:pathLst>
          </a:custGeom>
          <a:solidFill>
            <a:srgbClr val="808080"/>
          </a:solidFill>
          <a:ln w="12700">
            <a:miter lim="400000"/>
          </a:ln>
        </p:spPr>
        <p:txBody>
          <a:bodyPr lIns="45719" rIns="45719" anchor="ctr"/>
          <a:lstStyle/>
          <a:p>
            <a:endParaRPr/>
          </a:p>
        </p:txBody>
      </p:sp>
      <p:sp>
        <p:nvSpPr>
          <p:cNvPr id="1075" name="Shape 281"/>
          <p:cNvSpPr/>
          <p:nvPr/>
        </p:nvSpPr>
        <p:spPr>
          <a:xfrm>
            <a:off x="7663861" y="1575445"/>
            <a:ext cx="251135" cy="332813"/>
          </a:xfrm>
          <a:custGeom>
            <a:avLst/>
            <a:gdLst/>
            <a:ahLst/>
            <a:cxnLst>
              <a:cxn ang="0">
                <a:pos x="wd2" y="hd2"/>
              </a:cxn>
              <a:cxn ang="5400000">
                <a:pos x="wd2" y="hd2"/>
              </a:cxn>
              <a:cxn ang="10800000">
                <a:pos x="wd2" y="hd2"/>
              </a:cxn>
              <a:cxn ang="16200000">
                <a:pos x="wd2" y="hd2"/>
              </a:cxn>
            </a:cxnLst>
            <a:rect l="0" t="0" r="r" b="b"/>
            <a:pathLst>
              <a:path w="21600" h="21600" extrusionOk="0">
                <a:moveTo>
                  <a:pt x="11284" y="4672"/>
                </a:moveTo>
                <a:lnTo>
                  <a:pt x="12161" y="4805"/>
                </a:lnTo>
                <a:lnTo>
                  <a:pt x="12599" y="4936"/>
                </a:lnTo>
                <a:lnTo>
                  <a:pt x="12995" y="5069"/>
                </a:lnTo>
                <a:lnTo>
                  <a:pt x="13390" y="5267"/>
                </a:lnTo>
                <a:lnTo>
                  <a:pt x="13741" y="5466"/>
                </a:lnTo>
                <a:lnTo>
                  <a:pt x="14356" y="5930"/>
                </a:lnTo>
                <a:lnTo>
                  <a:pt x="14620" y="6195"/>
                </a:lnTo>
                <a:lnTo>
                  <a:pt x="14882" y="6493"/>
                </a:lnTo>
                <a:lnTo>
                  <a:pt x="15059" y="6792"/>
                </a:lnTo>
                <a:lnTo>
                  <a:pt x="15235" y="7123"/>
                </a:lnTo>
                <a:lnTo>
                  <a:pt x="15323" y="7454"/>
                </a:lnTo>
                <a:lnTo>
                  <a:pt x="15409" y="7786"/>
                </a:lnTo>
                <a:lnTo>
                  <a:pt x="15409" y="8514"/>
                </a:lnTo>
                <a:lnTo>
                  <a:pt x="15323" y="8845"/>
                </a:lnTo>
                <a:lnTo>
                  <a:pt x="15235" y="9176"/>
                </a:lnTo>
                <a:lnTo>
                  <a:pt x="15059" y="9509"/>
                </a:lnTo>
                <a:lnTo>
                  <a:pt x="14882" y="9806"/>
                </a:lnTo>
                <a:lnTo>
                  <a:pt x="14620" y="10104"/>
                </a:lnTo>
                <a:lnTo>
                  <a:pt x="14356" y="10370"/>
                </a:lnTo>
                <a:lnTo>
                  <a:pt x="13741" y="10834"/>
                </a:lnTo>
                <a:lnTo>
                  <a:pt x="13390" y="11032"/>
                </a:lnTo>
                <a:lnTo>
                  <a:pt x="12995" y="11231"/>
                </a:lnTo>
                <a:lnTo>
                  <a:pt x="12599" y="11363"/>
                </a:lnTo>
                <a:lnTo>
                  <a:pt x="12161" y="11496"/>
                </a:lnTo>
                <a:lnTo>
                  <a:pt x="11284" y="11629"/>
                </a:lnTo>
                <a:lnTo>
                  <a:pt x="10316" y="11629"/>
                </a:lnTo>
                <a:lnTo>
                  <a:pt x="9439" y="11496"/>
                </a:lnTo>
                <a:lnTo>
                  <a:pt x="9001" y="11363"/>
                </a:lnTo>
                <a:lnTo>
                  <a:pt x="8605" y="11231"/>
                </a:lnTo>
                <a:lnTo>
                  <a:pt x="8210" y="11032"/>
                </a:lnTo>
                <a:lnTo>
                  <a:pt x="7859" y="10834"/>
                </a:lnTo>
                <a:lnTo>
                  <a:pt x="7244" y="10370"/>
                </a:lnTo>
                <a:lnTo>
                  <a:pt x="6980" y="10104"/>
                </a:lnTo>
                <a:lnTo>
                  <a:pt x="6718" y="9806"/>
                </a:lnTo>
                <a:lnTo>
                  <a:pt x="6541" y="9509"/>
                </a:lnTo>
                <a:lnTo>
                  <a:pt x="6365" y="9176"/>
                </a:lnTo>
                <a:lnTo>
                  <a:pt x="6277" y="8845"/>
                </a:lnTo>
                <a:lnTo>
                  <a:pt x="6191" y="8514"/>
                </a:lnTo>
                <a:lnTo>
                  <a:pt x="6191" y="7786"/>
                </a:lnTo>
                <a:lnTo>
                  <a:pt x="6277" y="7454"/>
                </a:lnTo>
                <a:lnTo>
                  <a:pt x="6365" y="7123"/>
                </a:lnTo>
                <a:lnTo>
                  <a:pt x="6541" y="6792"/>
                </a:lnTo>
                <a:lnTo>
                  <a:pt x="6718" y="6493"/>
                </a:lnTo>
                <a:lnTo>
                  <a:pt x="6980" y="6195"/>
                </a:lnTo>
                <a:lnTo>
                  <a:pt x="7244" y="5930"/>
                </a:lnTo>
                <a:lnTo>
                  <a:pt x="7859" y="5466"/>
                </a:lnTo>
                <a:lnTo>
                  <a:pt x="8210" y="5267"/>
                </a:lnTo>
                <a:lnTo>
                  <a:pt x="8605" y="5069"/>
                </a:lnTo>
                <a:lnTo>
                  <a:pt x="9001" y="4936"/>
                </a:lnTo>
                <a:lnTo>
                  <a:pt x="9439" y="4805"/>
                </a:lnTo>
                <a:lnTo>
                  <a:pt x="10316" y="4672"/>
                </a:lnTo>
                <a:close/>
                <a:moveTo>
                  <a:pt x="10228" y="0"/>
                </a:moveTo>
                <a:lnTo>
                  <a:pt x="9702" y="34"/>
                </a:lnTo>
                <a:lnTo>
                  <a:pt x="9175" y="99"/>
                </a:lnTo>
                <a:lnTo>
                  <a:pt x="8605" y="165"/>
                </a:lnTo>
                <a:lnTo>
                  <a:pt x="8122" y="266"/>
                </a:lnTo>
                <a:lnTo>
                  <a:pt x="7595" y="365"/>
                </a:lnTo>
                <a:lnTo>
                  <a:pt x="6585" y="629"/>
                </a:lnTo>
                <a:lnTo>
                  <a:pt x="5664" y="994"/>
                </a:lnTo>
                <a:lnTo>
                  <a:pt x="4742" y="1392"/>
                </a:lnTo>
                <a:lnTo>
                  <a:pt x="3951" y="1856"/>
                </a:lnTo>
                <a:lnTo>
                  <a:pt x="3160" y="2386"/>
                </a:lnTo>
                <a:lnTo>
                  <a:pt x="2459" y="2981"/>
                </a:lnTo>
                <a:lnTo>
                  <a:pt x="1844" y="3578"/>
                </a:lnTo>
                <a:lnTo>
                  <a:pt x="1318" y="4274"/>
                </a:lnTo>
                <a:lnTo>
                  <a:pt x="834" y="4970"/>
                </a:lnTo>
                <a:lnTo>
                  <a:pt x="484" y="5731"/>
                </a:lnTo>
                <a:lnTo>
                  <a:pt x="351" y="6128"/>
                </a:lnTo>
                <a:lnTo>
                  <a:pt x="219" y="6493"/>
                </a:lnTo>
                <a:lnTo>
                  <a:pt x="131" y="6925"/>
                </a:lnTo>
                <a:lnTo>
                  <a:pt x="43" y="7322"/>
                </a:lnTo>
                <a:lnTo>
                  <a:pt x="0" y="7720"/>
                </a:lnTo>
                <a:lnTo>
                  <a:pt x="0" y="8150"/>
                </a:lnTo>
                <a:lnTo>
                  <a:pt x="43" y="8746"/>
                </a:lnTo>
                <a:lnTo>
                  <a:pt x="131" y="9342"/>
                </a:lnTo>
                <a:lnTo>
                  <a:pt x="262" y="9973"/>
                </a:lnTo>
                <a:lnTo>
                  <a:pt x="484" y="10568"/>
                </a:lnTo>
                <a:lnTo>
                  <a:pt x="703" y="11165"/>
                </a:lnTo>
                <a:lnTo>
                  <a:pt x="1010" y="11760"/>
                </a:lnTo>
                <a:lnTo>
                  <a:pt x="1318" y="12357"/>
                </a:lnTo>
                <a:lnTo>
                  <a:pt x="1668" y="12954"/>
                </a:lnTo>
                <a:lnTo>
                  <a:pt x="2064" y="13517"/>
                </a:lnTo>
                <a:lnTo>
                  <a:pt x="2502" y="14112"/>
                </a:lnTo>
                <a:lnTo>
                  <a:pt x="3424" y="15206"/>
                </a:lnTo>
                <a:lnTo>
                  <a:pt x="4390" y="16266"/>
                </a:lnTo>
                <a:lnTo>
                  <a:pt x="5400" y="17261"/>
                </a:lnTo>
                <a:lnTo>
                  <a:pt x="6410" y="18187"/>
                </a:lnTo>
                <a:lnTo>
                  <a:pt x="7376" y="19016"/>
                </a:lnTo>
                <a:lnTo>
                  <a:pt x="8298" y="19778"/>
                </a:lnTo>
                <a:lnTo>
                  <a:pt x="9132" y="20408"/>
                </a:lnTo>
                <a:lnTo>
                  <a:pt x="10316" y="21269"/>
                </a:lnTo>
                <a:lnTo>
                  <a:pt x="10800" y="21600"/>
                </a:lnTo>
                <a:lnTo>
                  <a:pt x="11284" y="21269"/>
                </a:lnTo>
                <a:lnTo>
                  <a:pt x="12468" y="20408"/>
                </a:lnTo>
                <a:lnTo>
                  <a:pt x="13302" y="19778"/>
                </a:lnTo>
                <a:lnTo>
                  <a:pt x="14224" y="19016"/>
                </a:lnTo>
                <a:lnTo>
                  <a:pt x="15190" y="18187"/>
                </a:lnTo>
                <a:lnTo>
                  <a:pt x="16200" y="17261"/>
                </a:lnTo>
                <a:lnTo>
                  <a:pt x="17210" y="16266"/>
                </a:lnTo>
                <a:lnTo>
                  <a:pt x="18176" y="15206"/>
                </a:lnTo>
                <a:lnTo>
                  <a:pt x="19098" y="14112"/>
                </a:lnTo>
                <a:lnTo>
                  <a:pt x="19536" y="13517"/>
                </a:lnTo>
                <a:lnTo>
                  <a:pt x="19932" y="12954"/>
                </a:lnTo>
                <a:lnTo>
                  <a:pt x="20282" y="12357"/>
                </a:lnTo>
                <a:lnTo>
                  <a:pt x="20590" y="11760"/>
                </a:lnTo>
                <a:lnTo>
                  <a:pt x="20897" y="11165"/>
                </a:lnTo>
                <a:lnTo>
                  <a:pt x="21116" y="10568"/>
                </a:lnTo>
                <a:lnTo>
                  <a:pt x="21338" y="9973"/>
                </a:lnTo>
                <a:lnTo>
                  <a:pt x="21469" y="9342"/>
                </a:lnTo>
                <a:lnTo>
                  <a:pt x="21557" y="8746"/>
                </a:lnTo>
                <a:lnTo>
                  <a:pt x="21600" y="8150"/>
                </a:lnTo>
                <a:lnTo>
                  <a:pt x="21600" y="7720"/>
                </a:lnTo>
                <a:lnTo>
                  <a:pt x="21557" y="7322"/>
                </a:lnTo>
                <a:lnTo>
                  <a:pt x="21469" y="6925"/>
                </a:lnTo>
                <a:lnTo>
                  <a:pt x="21381" y="6493"/>
                </a:lnTo>
                <a:lnTo>
                  <a:pt x="21249" y="6128"/>
                </a:lnTo>
                <a:lnTo>
                  <a:pt x="21116" y="5731"/>
                </a:lnTo>
                <a:lnTo>
                  <a:pt x="20766" y="4970"/>
                </a:lnTo>
                <a:lnTo>
                  <a:pt x="20282" y="4274"/>
                </a:lnTo>
                <a:lnTo>
                  <a:pt x="19756" y="3578"/>
                </a:lnTo>
                <a:lnTo>
                  <a:pt x="19141" y="2981"/>
                </a:lnTo>
                <a:lnTo>
                  <a:pt x="18440" y="2386"/>
                </a:lnTo>
                <a:lnTo>
                  <a:pt x="17649" y="1856"/>
                </a:lnTo>
                <a:lnTo>
                  <a:pt x="16858" y="1392"/>
                </a:lnTo>
                <a:lnTo>
                  <a:pt x="15936" y="994"/>
                </a:lnTo>
                <a:lnTo>
                  <a:pt x="15015" y="629"/>
                </a:lnTo>
                <a:lnTo>
                  <a:pt x="14005" y="365"/>
                </a:lnTo>
                <a:lnTo>
                  <a:pt x="13478" y="266"/>
                </a:lnTo>
                <a:lnTo>
                  <a:pt x="12995" y="165"/>
                </a:lnTo>
                <a:lnTo>
                  <a:pt x="12425" y="99"/>
                </a:lnTo>
                <a:lnTo>
                  <a:pt x="11898" y="34"/>
                </a:lnTo>
                <a:lnTo>
                  <a:pt x="11370" y="0"/>
                </a:lnTo>
                <a:close/>
              </a:path>
            </a:pathLst>
          </a:custGeom>
          <a:solidFill>
            <a:srgbClr val="808080"/>
          </a:solidFill>
          <a:ln w="12700">
            <a:miter lim="400000"/>
          </a:ln>
        </p:spPr>
        <p:txBody>
          <a:bodyPr lIns="45719" rIns="45719" anchor="ctr"/>
          <a:lstStyle/>
          <a:p>
            <a:endParaRPr/>
          </a:p>
        </p:txBody>
      </p:sp>
      <p:grpSp>
        <p:nvGrpSpPr>
          <p:cNvPr id="1079" name="Shape 282"/>
          <p:cNvGrpSpPr/>
          <p:nvPr/>
        </p:nvGrpSpPr>
        <p:grpSpPr>
          <a:xfrm>
            <a:off x="8148677" y="1569310"/>
            <a:ext cx="408345" cy="345061"/>
            <a:chOff x="20" y="0"/>
            <a:chExt cx="408344" cy="345059"/>
          </a:xfrm>
        </p:grpSpPr>
        <p:sp>
          <p:nvSpPr>
            <p:cNvPr id="1076" name="Shape 283"/>
            <p:cNvSpPr/>
            <p:nvPr/>
          </p:nvSpPr>
          <p:spPr>
            <a:xfrm>
              <a:off x="139361" y="522"/>
              <a:ext cx="129142" cy="344538"/>
            </a:xfrm>
            <a:custGeom>
              <a:avLst/>
              <a:gdLst/>
              <a:ahLst/>
              <a:cxnLst>
                <a:cxn ang="0">
                  <a:pos x="wd2" y="hd2"/>
                </a:cxn>
                <a:cxn ang="5400000">
                  <a:pos x="wd2" y="hd2"/>
                </a:cxn>
                <a:cxn ang="10800000">
                  <a:pos x="wd2" y="hd2"/>
                </a:cxn>
                <a:cxn ang="16200000">
                  <a:pos x="wd2" y="hd2"/>
                </a:cxn>
              </a:cxnLst>
              <a:rect l="0" t="0" r="r" b="b"/>
              <a:pathLst>
                <a:path w="21600" h="21600" extrusionOk="0">
                  <a:moveTo>
                    <a:pt x="2478" y="7200"/>
                  </a:moveTo>
                  <a:lnTo>
                    <a:pt x="2818" y="7231"/>
                  </a:lnTo>
                  <a:lnTo>
                    <a:pt x="3670" y="7424"/>
                  </a:lnTo>
                  <a:lnTo>
                    <a:pt x="4440" y="7615"/>
                  </a:lnTo>
                  <a:lnTo>
                    <a:pt x="4698" y="7711"/>
                  </a:lnTo>
                  <a:lnTo>
                    <a:pt x="4782" y="7839"/>
                  </a:lnTo>
                  <a:lnTo>
                    <a:pt x="4698" y="7968"/>
                  </a:lnTo>
                  <a:lnTo>
                    <a:pt x="4611" y="8063"/>
                  </a:lnTo>
                  <a:lnTo>
                    <a:pt x="4268" y="8159"/>
                  </a:lnTo>
                  <a:lnTo>
                    <a:pt x="3929" y="8192"/>
                  </a:lnTo>
                  <a:lnTo>
                    <a:pt x="3670" y="8159"/>
                  </a:lnTo>
                  <a:lnTo>
                    <a:pt x="3415" y="8128"/>
                  </a:lnTo>
                  <a:lnTo>
                    <a:pt x="2734" y="7968"/>
                  </a:lnTo>
                  <a:lnTo>
                    <a:pt x="2048" y="7808"/>
                  </a:lnTo>
                  <a:lnTo>
                    <a:pt x="1793" y="7744"/>
                  </a:lnTo>
                  <a:lnTo>
                    <a:pt x="1622" y="7648"/>
                  </a:lnTo>
                  <a:lnTo>
                    <a:pt x="1622" y="7520"/>
                  </a:lnTo>
                  <a:lnTo>
                    <a:pt x="1709" y="7391"/>
                  </a:lnTo>
                  <a:lnTo>
                    <a:pt x="1881" y="7296"/>
                  </a:lnTo>
                  <a:lnTo>
                    <a:pt x="2136" y="7231"/>
                  </a:lnTo>
                  <a:lnTo>
                    <a:pt x="2478" y="7200"/>
                  </a:lnTo>
                  <a:close/>
                  <a:moveTo>
                    <a:pt x="5890" y="8320"/>
                  </a:moveTo>
                  <a:lnTo>
                    <a:pt x="6233" y="8352"/>
                  </a:lnTo>
                  <a:lnTo>
                    <a:pt x="6488" y="8447"/>
                  </a:lnTo>
                  <a:lnTo>
                    <a:pt x="7002" y="8736"/>
                  </a:lnTo>
                  <a:lnTo>
                    <a:pt x="7428" y="9024"/>
                  </a:lnTo>
                  <a:lnTo>
                    <a:pt x="7516" y="9152"/>
                  </a:lnTo>
                  <a:lnTo>
                    <a:pt x="7516" y="9279"/>
                  </a:lnTo>
                  <a:lnTo>
                    <a:pt x="7344" y="9375"/>
                  </a:lnTo>
                  <a:lnTo>
                    <a:pt x="7086" y="9472"/>
                  </a:lnTo>
                  <a:lnTo>
                    <a:pt x="6918" y="9503"/>
                  </a:lnTo>
                  <a:lnTo>
                    <a:pt x="6488" y="9503"/>
                  </a:lnTo>
                  <a:lnTo>
                    <a:pt x="6233" y="9472"/>
                  </a:lnTo>
                  <a:lnTo>
                    <a:pt x="5890" y="9344"/>
                  </a:lnTo>
                  <a:lnTo>
                    <a:pt x="5037" y="8831"/>
                  </a:lnTo>
                  <a:lnTo>
                    <a:pt x="4953" y="8704"/>
                  </a:lnTo>
                  <a:lnTo>
                    <a:pt x="4953" y="8576"/>
                  </a:lnTo>
                  <a:lnTo>
                    <a:pt x="5037" y="8447"/>
                  </a:lnTo>
                  <a:lnTo>
                    <a:pt x="5296" y="8383"/>
                  </a:lnTo>
                  <a:lnTo>
                    <a:pt x="5635" y="8320"/>
                  </a:lnTo>
                  <a:close/>
                  <a:moveTo>
                    <a:pt x="7855" y="9823"/>
                  </a:moveTo>
                  <a:lnTo>
                    <a:pt x="8197" y="9856"/>
                  </a:lnTo>
                  <a:lnTo>
                    <a:pt x="8453" y="9920"/>
                  </a:lnTo>
                  <a:lnTo>
                    <a:pt x="8624" y="10016"/>
                  </a:lnTo>
                  <a:lnTo>
                    <a:pt x="9306" y="10624"/>
                  </a:lnTo>
                  <a:lnTo>
                    <a:pt x="9306" y="10752"/>
                  </a:lnTo>
                  <a:lnTo>
                    <a:pt x="9222" y="10879"/>
                  </a:lnTo>
                  <a:lnTo>
                    <a:pt x="9050" y="10976"/>
                  </a:lnTo>
                  <a:lnTo>
                    <a:pt x="8795" y="11039"/>
                  </a:lnTo>
                  <a:lnTo>
                    <a:pt x="8453" y="11072"/>
                  </a:lnTo>
                  <a:lnTo>
                    <a:pt x="8197" y="11039"/>
                  </a:lnTo>
                  <a:lnTo>
                    <a:pt x="7942" y="11008"/>
                  </a:lnTo>
                  <a:lnTo>
                    <a:pt x="7771" y="10943"/>
                  </a:lnTo>
                  <a:lnTo>
                    <a:pt x="7684" y="10848"/>
                  </a:lnTo>
                  <a:lnTo>
                    <a:pt x="7086" y="10271"/>
                  </a:lnTo>
                  <a:lnTo>
                    <a:pt x="7002" y="10144"/>
                  </a:lnTo>
                  <a:lnTo>
                    <a:pt x="7086" y="10016"/>
                  </a:lnTo>
                  <a:lnTo>
                    <a:pt x="7257" y="9920"/>
                  </a:lnTo>
                  <a:lnTo>
                    <a:pt x="7516" y="9856"/>
                  </a:lnTo>
                  <a:lnTo>
                    <a:pt x="7855" y="9823"/>
                  </a:lnTo>
                  <a:close/>
                  <a:moveTo>
                    <a:pt x="9477" y="11424"/>
                  </a:moveTo>
                  <a:lnTo>
                    <a:pt x="9736" y="11456"/>
                  </a:lnTo>
                  <a:lnTo>
                    <a:pt x="9991" y="11520"/>
                  </a:lnTo>
                  <a:lnTo>
                    <a:pt x="10162" y="11616"/>
                  </a:lnTo>
                  <a:lnTo>
                    <a:pt x="10760" y="12256"/>
                  </a:lnTo>
                  <a:lnTo>
                    <a:pt x="10844" y="12383"/>
                  </a:lnTo>
                  <a:lnTo>
                    <a:pt x="10760" y="12480"/>
                  </a:lnTo>
                  <a:lnTo>
                    <a:pt x="10501" y="12576"/>
                  </a:lnTo>
                  <a:lnTo>
                    <a:pt x="10246" y="12640"/>
                  </a:lnTo>
                  <a:lnTo>
                    <a:pt x="9991" y="12672"/>
                  </a:lnTo>
                  <a:lnTo>
                    <a:pt x="9736" y="12672"/>
                  </a:lnTo>
                  <a:lnTo>
                    <a:pt x="9477" y="12608"/>
                  </a:lnTo>
                  <a:lnTo>
                    <a:pt x="9306" y="12543"/>
                  </a:lnTo>
                  <a:lnTo>
                    <a:pt x="9138" y="12448"/>
                  </a:lnTo>
                  <a:lnTo>
                    <a:pt x="8624" y="11840"/>
                  </a:lnTo>
                  <a:lnTo>
                    <a:pt x="8540" y="11711"/>
                  </a:lnTo>
                  <a:lnTo>
                    <a:pt x="8624" y="11584"/>
                  </a:lnTo>
                  <a:lnTo>
                    <a:pt x="8795" y="11487"/>
                  </a:lnTo>
                  <a:lnTo>
                    <a:pt x="9138" y="11424"/>
                  </a:lnTo>
                  <a:close/>
                  <a:moveTo>
                    <a:pt x="11270" y="13024"/>
                  </a:moveTo>
                  <a:lnTo>
                    <a:pt x="11525" y="13120"/>
                  </a:lnTo>
                  <a:lnTo>
                    <a:pt x="11697" y="13216"/>
                  </a:lnTo>
                  <a:lnTo>
                    <a:pt x="12382" y="13792"/>
                  </a:lnTo>
                  <a:lnTo>
                    <a:pt x="12466" y="13920"/>
                  </a:lnTo>
                  <a:lnTo>
                    <a:pt x="12466" y="14048"/>
                  </a:lnTo>
                  <a:lnTo>
                    <a:pt x="12294" y="14144"/>
                  </a:lnTo>
                  <a:lnTo>
                    <a:pt x="12039" y="14207"/>
                  </a:lnTo>
                  <a:lnTo>
                    <a:pt x="11613" y="14240"/>
                  </a:lnTo>
                  <a:lnTo>
                    <a:pt x="11441" y="14240"/>
                  </a:lnTo>
                  <a:lnTo>
                    <a:pt x="11186" y="14207"/>
                  </a:lnTo>
                  <a:lnTo>
                    <a:pt x="11015" y="14144"/>
                  </a:lnTo>
                  <a:lnTo>
                    <a:pt x="10844" y="14080"/>
                  </a:lnTo>
                  <a:lnTo>
                    <a:pt x="10162" y="13440"/>
                  </a:lnTo>
                  <a:lnTo>
                    <a:pt x="10075" y="13312"/>
                  </a:lnTo>
                  <a:lnTo>
                    <a:pt x="10162" y="13216"/>
                  </a:lnTo>
                  <a:lnTo>
                    <a:pt x="10330" y="13120"/>
                  </a:lnTo>
                  <a:lnTo>
                    <a:pt x="10589" y="13024"/>
                  </a:lnTo>
                  <a:close/>
                  <a:moveTo>
                    <a:pt x="13147" y="14528"/>
                  </a:moveTo>
                  <a:lnTo>
                    <a:pt x="13406" y="14591"/>
                  </a:lnTo>
                  <a:lnTo>
                    <a:pt x="13661" y="14688"/>
                  </a:lnTo>
                  <a:lnTo>
                    <a:pt x="14602" y="15168"/>
                  </a:lnTo>
                  <a:lnTo>
                    <a:pt x="14769" y="15296"/>
                  </a:lnTo>
                  <a:lnTo>
                    <a:pt x="14857" y="15392"/>
                  </a:lnTo>
                  <a:lnTo>
                    <a:pt x="14685" y="15520"/>
                  </a:lnTo>
                  <a:lnTo>
                    <a:pt x="14514" y="15616"/>
                  </a:lnTo>
                  <a:lnTo>
                    <a:pt x="14259" y="15680"/>
                  </a:lnTo>
                  <a:lnTo>
                    <a:pt x="13577" y="15680"/>
                  </a:lnTo>
                  <a:lnTo>
                    <a:pt x="13319" y="15584"/>
                  </a:lnTo>
                  <a:lnTo>
                    <a:pt x="12808" y="15296"/>
                  </a:lnTo>
                  <a:lnTo>
                    <a:pt x="12211" y="15008"/>
                  </a:lnTo>
                  <a:lnTo>
                    <a:pt x="12123" y="14912"/>
                  </a:lnTo>
                  <a:lnTo>
                    <a:pt x="12123" y="14784"/>
                  </a:lnTo>
                  <a:lnTo>
                    <a:pt x="12294" y="14656"/>
                  </a:lnTo>
                  <a:lnTo>
                    <a:pt x="12466" y="14591"/>
                  </a:lnTo>
                  <a:lnTo>
                    <a:pt x="12808" y="14528"/>
                  </a:lnTo>
                  <a:close/>
                  <a:moveTo>
                    <a:pt x="16136" y="15776"/>
                  </a:moveTo>
                  <a:lnTo>
                    <a:pt x="16479" y="15840"/>
                  </a:lnTo>
                  <a:lnTo>
                    <a:pt x="17160" y="16000"/>
                  </a:lnTo>
                  <a:lnTo>
                    <a:pt x="17846" y="16160"/>
                  </a:lnTo>
                  <a:lnTo>
                    <a:pt x="18101" y="16224"/>
                  </a:lnTo>
                  <a:lnTo>
                    <a:pt x="18272" y="16352"/>
                  </a:lnTo>
                  <a:lnTo>
                    <a:pt x="18272" y="16448"/>
                  </a:lnTo>
                  <a:lnTo>
                    <a:pt x="18185" y="16576"/>
                  </a:lnTo>
                  <a:lnTo>
                    <a:pt x="18017" y="16672"/>
                  </a:lnTo>
                  <a:lnTo>
                    <a:pt x="17846" y="16703"/>
                  </a:lnTo>
                  <a:lnTo>
                    <a:pt x="17674" y="16736"/>
                  </a:lnTo>
                  <a:lnTo>
                    <a:pt x="17419" y="16768"/>
                  </a:lnTo>
                  <a:lnTo>
                    <a:pt x="17077" y="16736"/>
                  </a:lnTo>
                  <a:lnTo>
                    <a:pt x="16224" y="16544"/>
                  </a:lnTo>
                  <a:lnTo>
                    <a:pt x="15455" y="16352"/>
                  </a:lnTo>
                  <a:lnTo>
                    <a:pt x="15199" y="16255"/>
                  </a:lnTo>
                  <a:lnTo>
                    <a:pt x="15112" y="16128"/>
                  </a:lnTo>
                  <a:lnTo>
                    <a:pt x="15112" y="16031"/>
                  </a:lnTo>
                  <a:lnTo>
                    <a:pt x="15283" y="15904"/>
                  </a:lnTo>
                  <a:lnTo>
                    <a:pt x="15538" y="15809"/>
                  </a:lnTo>
                  <a:lnTo>
                    <a:pt x="15881" y="15776"/>
                  </a:lnTo>
                  <a:close/>
                  <a:moveTo>
                    <a:pt x="0" y="0"/>
                  </a:moveTo>
                  <a:lnTo>
                    <a:pt x="0" y="6976"/>
                  </a:lnTo>
                  <a:lnTo>
                    <a:pt x="259" y="7007"/>
                  </a:lnTo>
                  <a:lnTo>
                    <a:pt x="514" y="7103"/>
                  </a:lnTo>
                  <a:lnTo>
                    <a:pt x="598" y="7200"/>
                  </a:lnTo>
                  <a:lnTo>
                    <a:pt x="598" y="7391"/>
                  </a:lnTo>
                  <a:lnTo>
                    <a:pt x="426" y="7488"/>
                  </a:lnTo>
                  <a:lnTo>
                    <a:pt x="259" y="7551"/>
                  </a:lnTo>
                  <a:lnTo>
                    <a:pt x="0" y="7584"/>
                  </a:lnTo>
                  <a:lnTo>
                    <a:pt x="0" y="17504"/>
                  </a:lnTo>
                  <a:lnTo>
                    <a:pt x="21600" y="21600"/>
                  </a:lnTo>
                  <a:lnTo>
                    <a:pt x="21600" y="17184"/>
                  </a:lnTo>
                  <a:lnTo>
                    <a:pt x="20747" y="17152"/>
                  </a:lnTo>
                  <a:lnTo>
                    <a:pt x="19894" y="17087"/>
                  </a:lnTo>
                  <a:lnTo>
                    <a:pt x="19552" y="17024"/>
                  </a:lnTo>
                  <a:lnTo>
                    <a:pt x="19296" y="16960"/>
                  </a:lnTo>
                  <a:lnTo>
                    <a:pt x="19209" y="16832"/>
                  </a:lnTo>
                  <a:lnTo>
                    <a:pt x="19209" y="16703"/>
                  </a:lnTo>
                  <a:lnTo>
                    <a:pt x="19296" y="16608"/>
                  </a:lnTo>
                  <a:lnTo>
                    <a:pt x="19552" y="16512"/>
                  </a:lnTo>
                  <a:lnTo>
                    <a:pt x="19894" y="16448"/>
                  </a:lnTo>
                  <a:lnTo>
                    <a:pt x="20237" y="16448"/>
                  </a:lnTo>
                  <a:lnTo>
                    <a:pt x="21600" y="16544"/>
                  </a:lnTo>
                  <a:lnTo>
                    <a:pt x="21600" y="4096"/>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77" name="Shape 284"/>
            <p:cNvSpPr/>
            <p:nvPr/>
          </p:nvSpPr>
          <p:spPr>
            <a:xfrm>
              <a:off x="20" y="0"/>
              <a:ext cx="128620" cy="340462"/>
            </a:xfrm>
            <a:custGeom>
              <a:avLst/>
              <a:gdLst/>
              <a:ahLst/>
              <a:cxnLst>
                <a:cxn ang="0">
                  <a:pos x="wd2" y="hd2"/>
                </a:cxn>
                <a:cxn ang="5400000">
                  <a:pos x="wd2" y="hd2"/>
                </a:cxn>
                <a:cxn ang="10800000">
                  <a:pos x="wd2" y="hd2"/>
                </a:cxn>
                <a:cxn ang="16200000">
                  <a:pos x="wd2" y="hd2"/>
                </a:cxn>
              </a:cxnLst>
              <a:rect l="0" t="0" r="r" b="b"/>
              <a:pathLst>
                <a:path w="21600" h="21600" extrusionOk="0">
                  <a:moveTo>
                    <a:pt x="18771" y="7286"/>
                  </a:moveTo>
                  <a:lnTo>
                    <a:pt x="19115" y="7319"/>
                  </a:lnTo>
                  <a:lnTo>
                    <a:pt x="19371" y="7384"/>
                  </a:lnTo>
                  <a:lnTo>
                    <a:pt x="19543" y="7513"/>
                  </a:lnTo>
                  <a:lnTo>
                    <a:pt x="19543" y="7643"/>
                  </a:lnTo>
                  <a:lnTo>
                    <a:pt x="19459" y="7740"/>
                  </a:lnTo>
                  <a:lnTo>
                    <a:pt x="19287" y="7870"/>
                  </a:lnTo>
                  <a:lnTo>
                    <a:pt x="19031" y="7935"/>
                  </a:lnTo>
                  <a:lnTo>
                    <a:pt x="18259" y="8031"/>
                  </a:lnTo>
                  <a:lnTo>
                    <a:pt x="17574" y="8161"/>
                  </a:lnTo>
                  <a:lnTo>
                    <a:pt x="17314" y="8193"/>
                  </a:lnTo>
                  <a:lnTo>
                    <a:pt x="16886" y="8193"/>
                  </a:lnTo>
                  <a:lnTo>
                    <a:pt x="16714" y="8161"/>
                  </a:lnTo>
                  <a:lnTo>
                    <a:pt x="16542" y="8096"/>
                  </a:lnTo>
                  <a:lnTo>
                    <a:pt x="16374" y="8031"/>
                  </a:lnTo>
                  <a:lnTo>
                    <a:pt x="16286" y="7901"/>
                  </a:lnTo>
                  <a:lnTo>
                    <a:pt x="16286" y="7773"/>
                  </a:lnTo>
                  <a:lnTo>
                    <a:pt x="16458" y="7675"/>
                  </a:lnTo>
                  <a:lnTo>
                    <a:pt x="16714" y="7611"/>
                  </a:lnTo>
                  <a:lnTo>
                    <a:pt x="17574" y="7448"/>
                  </a:lnTo>
                  <a:lnTo>
                    <a:pt x="18431" y="7319"/>
                  </a:lnTo>
                  <a:lnTo>
                    <a:pt x="18771" y="7286"/>
                  </a:lnTo>
                  <a:close/>
                  <a:moveTo>
                    <a:pt x="14914" y="8161"/>
                  </a:moveTo>
                  <a:lnTo>
                    <a:pt x="15258" y="8193"/>
                  </a:lnTo>
                  <a:lnTo>
                    <a:pt x="15514" y="8290"/>
                  </a:lnTo>
                  <a:lnTo>
                    <a:pt x="15686" y="8388"/>
                  </a:lnTo>
                  <a:lnTo>
                    <a:pt x="15686" y="8517"/>
                  </a:lnTo>
                  <a:lnTo>
                    <a:pt x="15602" y="8615"/>
                  </a:lnTo>
                  <a:lnTo>
                    <a:pt x="15430" y="8743"/>
                  </a:lnTo>
                  <a:lnTo>
                    <a:pt x="14829" y="8938"/>
                  </a:lnTo>
                  <a:lnTo>
                    <a:pt x="14313" y="9165"/>
                  </a:lnTo>
                  <a:lnTo>
                    <a:pt x="13973" y="9262"/>
                  </a:lnTo>
                  <a:lnTo>
                    <a:pt x="13629" y="9295"/>
                  </a:lnTo>
                  <a:lnTo>
                    <a:pt x="13373" y="9262"/>
                  </a:lnTo>
                  <a:lnTo>
                    <a:pt x="13117" y="9197"/>
                  </a:lnTo>
                  <a:lnTo>
                    <a:pt x="12857" y="9100"/>
                  </a:lnTo>
                  <a:lnTo>
                    <a:pt x="12773" y="9003"/>
                  </a:lnTo>
                  <a:lnTo>
                    <a:pt x="12857" y="8873"/>
                  </a:lnTo>
                  <a:lnTo>
                    <a:pt x="13029" y="8743"/>
                  </a:lnTo>
                  <a:lnTo>
                    <a:pt x="13629" y="8485"/>
                  </a:lnTo>
                  <a:lnTo>
                    <a:pt x="14313" y="8258"/>
                  </a:lnTo>
                  <a:lnTo>
                    <a:pt x="14573" y="8193"/>
                  </a:lnTo>
                  <a:lnTo>
                    <a:pt x="14914" y="8161"/>
                  </a:lnTo>
                  <a:close/>
                  <a:moveTo>
                    <a:pt x="12172" y="9489"/>
                  </a:moveTo>
                  <a:lnTo>
                    <a:pt x="12685" y="9619"/>
                  </a:lnTo>
                  <a:lnTo>
                    <a:pt x="12857" y="9747"/>
                  </a:lnTo>
                  <a:lnTo>
                    <a:pt x="12857" y="9877"/>
                  </a:lnTo>
                  <a:lnTo>
                    <a:pt x="12773" y="10007"/>
                  </a:lnTo>
                  <a:lnTo>
                    <a:pt x="11916" y="10557"/>
                  </a:lnTo>
                  <a:lnTo>
                    <a:pt x="11828" y="10622"/>
                  </a:lnTo>
                  <a:lnTo>
                    <a:pt x="11572" y="10687"/>
                  </a:lnTo>
                  <a:lnTo>
                    <a:pt x="11400" y="10719"/>
                  </a:lnTo>
                  <a:lnTo>
                    <a:pt x="11144" y="10719"/>
                  </a:lnTo>
                  <a:lnTo>
                    <a:pt x="10800" y="10687"/>
                  </a:lnTo>
                  <a:lnTo>
                    <a:pt x="10544" y="10622"/>
                  </a:lnTo>
                  <a:lnTo>
                    <a:pt x="10372" y="10492"/>
                  </a:lnTo>
                  <a:lnTo>
                    <a:pt x="10288" y="10396"/>
                  </a:lnTo>
                  <a:lnTo>
                    <a:pt x="10372" y="10266"/>
                  </a:lnTo>
                  <a:lnTo>
                    <a:pt x="11316" y="9650"/>
                  </a:lnTo>
                  <a:lnTo>
                    <a:pt x="11484" y="9554"/>
                  </a:lnTo>
                  <a:lnTo>
                    <a:pt x="11828" y="9520"/>
                  </a:lnTo>
                  <a:lnTo>
                    <a:pt x="12172" y="9489"/>
                  </a:lnTo>
                  <a:close/>
                  <a:moveTo>
                    <a:pt x="10028" y="11043"/>
                  </a:moveTo>
                  <a:lnTo>
                    <a:pt x="10372" y="11076"/>
                  </a:lnTo>
                  <a:lnTo>
                    <a:pt x="10628" y="11141"/>
                  </a:lnTo>
                  <a:lnTo>
                    <a:pt x="10800" y="11238"/>
                  </a:lnTo>
                  <a:lnTo>
                    <a:pt x="10888" y="11368"/>
                  </a:lnTo>
                  <a:lnTo>
                    <a:pt x="10888" y="11496"/>
                  </a:lnTo>
                  <a:lnTo>
                    <a:pt x="10288" y="12080"/>
                  </a:lnTo>
                  <a:lnTo>
                    <a:pt x="10200" y="12176"/>
                  </a:lnTo>
                  <a:lnTo>
                    <a:pt x="10028" y="12241"/>
                  </a:lnTo>
                  <a:lnTo>
                    <a:pt x="9772" y="12306"/>
                  </a:lnTo>
                  <a:lnTo>
                    <a:pt x="9256" y="12306"/>
                  </a:lnTo>
                  <a:lnTo>
                    <a:pt x="8915" y="12241"/>
                  </a:lnTo>
                  <a:lnTo>
                    <a:pt x="8743" y="12145"/>
                  </a:lnTo>
                  <a:lnTo>
                    <a:pt x="8659" y="12015"/>
                  </a:lnTo>
                  <a:lnTo>
                    <a:pt x="8659" y="11885"/>
                  </a:lnTo>
                  <a:lnTo>
                    <a:pt x="9256" y="11269"/>
                  </a:lnTo>
                  <a:lnTo>
                    <a:pt x="9428" y="11141"/>
                  </a:lnTo>
                  <a:lnTo>
                    <a:pt x="9687" y="11076"/>
                  </a:lnTo>
                  <a:lnTo>
                    <a:pt x="10028" y="11043"/>
                  </a:lnTo>
                  <a:close/>
                  <a:moveTo>
                    <a:pt x="8915" y="12695"/>
                  </a:moveTo>
                  <a:lnTo>
                    <a:pt x="9256" y="12760"/>
                  </a:lnTo>
                  <a:lnTo>
                    <a:pt x="9515" y="12857"/>
                  </a:lnTo>
                  <a:lnTo>
                    <a:pt x="9600" y="12953"/>
                  </a:lnTo>
                  <a:lnTo>
                    <a:pt x="9600" y="13083"/>
                  </a:lnTo>
                  <a:lnTo>
                    <a:pt x="9256" y="13730"/>
                  </a:lnTo>
                  <a:lnTo>
                    <a:pt x="9087" y="13829"/>
                  </a:lnTo>
                  <a:lnTo>
                    <a:pt x="8915" y="13925"/>
                  </a:lnTo>
                  <a:lnTo>
                    <a:pt x="8659" y="13957"/>
                  </a:lnTo>
                  <a:lnTo>
                    <a:pt x="8399" y="13990"/>
                  </a:lnTo>
                  <a:lnTo>
                    <a:pt x="8227" y="13990"/>
                  </a:lnTo>
                  <a:lnTo>
                    <a:pt x="7887" y="13925"/>
                  </a:lnTo>
                  <a:lnTo>
                    <a:pt x="7715" y="13829"/>
                  </a:lnTo>
                  <a:lnTo>
                    <a:pt x="7543" y="13730"/>
                  </a:lnTo>
                  <a:lnTo>
                    <a:pt x="7543" y="13602"/>
                  </a:lnTo>
                  <a:lnTo>
                    <a:pt x="7887" y="12953"/>
                  </a:lnTo>
                  <a:lnTo>
                    <a:pt x="8059" y="12825"/>
                  </a:lnTo>
                  <a:lnTo>
                    <a:pt x="8315" y="12727"/>
                  </a:lnTo>
                  <a:lnTo>
                    <a:pt x="8571" y="12695"/>
                  </a:lnTo>
                  <a:close/>
                  <a:moveTo>
                    <a:pt x="8059" y="14379"/>
                  </a:moveTo>
                  <a:lnTo>
                    <a:pt x="8399" y="14411"/>
                  </a:lnTo>
                  <a:lnTo>
                    <a:pt x="8659" y="14509"/>
                  </a:lnTo>
                  <a:lnTo>
                    <a:pt x="8827" y="14606"/>
                  </a:lnTo>
                  <a:lnTo>
                    <a:pt x="8827" y="14735"/>
                  </a:lnTo>
                  <a:lnTo>
                    <a:pt x="8743" y="15059"/>
                  </a:lnTo>
                  <a:lnTo>
                    <a:pt x="8659" y="15156"/>
                  </a:lnTo>
                  <a:lnTo>
                    <a:pt x="8487" y="15253"/>
                  </a:lnTo>
                  <a:lnTo>
                    <a:pt x="8227" y="15318"/>
                  </a:lnTo>
                  <a:lnTo>
                    <a:pt x="7887" y="15351"/>
                  </a:lnTo>
                  <a:lnTo>
                    <a:pt x="7799" y="15351"/>
                  </a:lnTo>
                  <a:lnTo>
                    <a:pt x="7459" y="15318"/>
                  </a:lnTo>
                  <a:lnTo>
                    <a:pt x="7199" y="15253"/>
                  </a:lnTo>
                  <a:lnTo>
                    <a:pt x="7115" y="15124"/>
                  </a:lnTo>
                  <a:lnTo>
                    <a:pt x="7027" y="14994"/>
                  </a:lnTo>
                  <a:lnTo>
                    <a:pt x="7115" y="14670"/>
                  </a:lnTo>
                  <a:lnTo>
                    <a:pt x="7199" y="14541"/>
                  </a:lnTo>
                  <a:lnTo>
                    <a:pt x="7459" y="14444"/>
                  </a:lnTo>
                  <a:lnTo>
                    <a:pt x="7715" y="14379"/>
                  </a:lnTo>
                  <a:close/>
                  <a:moveTo>
                    <a:pt x="21600" y="0"/>
                  </a:moveTo>
                  <a:lnTo>
                    <a:pt x="1885" y="3790"/>
                  </a:lnTo>
                  <a:lnTo>
                    <a:pt x="1457" y="3853"/>
                  </a:lnTo>
                  <a:lnTo>
                    <a:pt x="1113" y="3983"/>
                  </a:lnTo>
                  <a:lnTo>
                    <a:pt x="772" y="4113"/>
                  </a:lnTo>
                  <a:lnTo>
                    <a:pt x="512" y="4275"/>
                  </a:lnTo>
                  <a:lnTo>
                    <a:pt x="256" y="4405"/>
                  </a:lnTo>
                  <a:lnTo>
                    <a:pt x="84" y="4567"/>
                  </a:lnTo>
                  <a:lnTo>
                    <a:pt x="0" y="4728"/>
                  </a:lnTo>
                  <a:lnTo>
                    <a:pt x="0" y="21276"/>
                  </a:lnTo>
                  <a:lnTo>
                    <a:pt x="172" y="21373"/>
                  </a:lnTo>
                  <a:lnTo>
                    <a:pt x="340" y="21471"/>
                  </a:lnTo>
                  <a:lnTo>
                    <a:pt x="600" y="21535"/>
                  </a:lnTo>
                  <a:lnTo>
                    <a:pt x="856" y="21568"/>
                  </a:lnTo>
                  <a:lnTo>
                    <a:pt x="1200" y="21600"/>
                  </a:lnTo>
                  <a:lnTo>
                    <a:pt x="1629" y="21568"/>
                  </a:lnTo>
                  <a:lnTo>
                    <a:pt x="1973" y="21503"/>
                  </a:lnTo>
                  <a:lnTo>
                    <a:pt x="21600" y="17715"/>
                  </a:lnTo>
                  <a:lnTo>
                    <a:pt x="21600" y="7708"/>
                  </a:lnTo>
                  <a:lnTo>
                    <a:pt x="21088" y="7708"/>
                  </a:lnTo>
                  <a:lnTo>
                    <a:pt x="20831" y="7643"/>
                  </a:lnTo>
                  <a:lnTo>
                    <a:pt x="20659" y="7546"/>
                  </a:lnTo>
                  <a:lnTo>
                    <a:pt x="20572" y="7416"/>
                  </a:lnTo>
                  <a:lnTo>
                    <a:pt x="20659" y="7286"/>
                  </a:lnTo>
                  <a:lnTo>
                    <a:pt x="20831" y="7189"/>
                  </a:lnTo>
                  <a:lnTo>
                    <a:pt x="21088" y="7124"/>
                  </a:lnTo>
                  <a:lnTo>
                    <a:pt x="21344" y="7093"/>
                  </a:lnTo>
                  <a:lnTo>
                    <a:pt x="21600" y="7059"/>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78" name="Shape 285"/>
            <p:cNvSpPr/>
            <p:nvPr/>
          </p:nvSpPr>
          <p:spPr>
            <a:xfrm>
              <a:off x="279746" y="4597"/>
              <a:ext cx="128620" cy="339961"/>
            </a:xfrm>
            <a:custGeom>
              <a:avLst/>
              <a:gdLst/>
              <a:ahLst/>
              <a:cxnLst>
                <a:cxn ang="0">
                  <a:pos x="wd2" y="hd2"/>
                </a:cxn>
                <a:cxn ang="5400000">
                  <a:pos x="wd2" y="hd2"/>
                </a:cxn>
                <a:cxn ang="10800000">
                  <a:pos x="wd2" y="hd2"/>
                </a:cxn>
                <a:cxn ang="16200000">
                  <a:pos x="wd2" y="hd2"/>
                </a:cxn>
              </a:cxnLst>
              <a:rect l="0" t="0" r="r" b="b"/>
              <a:pathLst>
                <a:path w="21600" h="21600" extrusionOk="0">
                  <a:moveTo>
                    <a:pt x="13029" y="5772"/>
                  </a:moveTo>
                  <a:lnTo>
                    <a:pt x="13113" y="5806"/>
                  </a:lnTo>
                  <a:lnTo>
                    <a:pt x="13285" y="5838"/>
                  </a:lnTo>
                  <a:lnTo>
                    <a:pt x="13373" y="5869"/>
                  </a:lnTo>
                  <a:lnTo>
                    <a:pt x="13457" y="6033"/>
                  </a:lnTo>
                  <a:lnTo>
                    <a:pt x="13373" y="6195"/>
                  </a:lnTo>
                  <a:lnTo>
                    <a:pt x="13113" y="6389"/>
                  </a:lnTo>
                  <a:lnTo>
                    <a:pt x="11312" y="7589"/>
                  </a:lnTo>
                  <a:lnTo>
                    <a:pt x="13201" y="7978"/>
                  </a:lnTo>
                  <a:lnTo>
                    <a:pt x="13285" y="8010"/>
                  </a:lnTo>
                  <a:lnTo>
                    <a:pt x="13373" y="8075"/>
                  </a:lnTo>
                  <a:lnTo>
                    <a:pt x="13457" y="8205"/>
                  </a:lnTo>
                  <a:lnTo>
                    <a:pt x="13373" y="8399"/>
                  </a:lnTo>
                  <a:lnTo>
                    <a:pt x="13201" y="8594"/>
                  </a:lnTo>
                  <a:lnTo>
                    <a:pt x="12857" y="8756"/>
                  </a:lnTo>
                  <a:lnTo>
                    <a:pt x="12513" y="8853"/>
                  </a:lnTo>
                  <a:lnTo>
                    <a:pt x="12085" y="8918"/>
                  </a:lnTo>
                  <a:lnTo>
                    <a:pt x="11913" y="8918"/>
                  </a:lnTo>
                  <a:lnTo>
                    <a:pt x="11828" y="8886"/>
                  </a:lnTo>
                  <a:lnTo>
                    <a:pt x="9944" y="8497"/>
                  </a:lnTo>
                  <a:lnTo>
                    <a:pt x="8143" y="9696"/>
                  </a:lnTo>
                  <a:lnTo>
                    <a:pt x="7799" y="9860"/>
                  </a:lnTo>
                  <a:lnTo>
                    <a:pt x="7455" y="9957"/>
                  </a:lnTo>
                  <a:lnTo>
                    <a:pt x="7027" y="10022"/>
                  </a:lnTo>
                  <a:lnTo>
                    <a:pt x="6855" y="10022"/>
                  </a:lnTo>
                  <a:lnTo>
                    <a:pt x="6771" y="9989"/>
                  </a:lnTo>
                  <a:lnTo>
                    <a:pt x="6599" y="9957"/>
                  </a:lnTo>
                  <a:lnTo>
                    <a:pt x="6514" y="9892"/>
                  </a:lnTo>
                  <a:lnTo>
                    <a:pt x="6427" y="9762"/>
                  </a:lnTo>
                  <a:lnTo>
                    <a:pt x="6514" y="9568"/>
                  </a:lnTo>
                  <a:lnTo>
                    <a:pt x="6771" y="9372"/>
                  </a:lnTo>
                  <a:lnTo>
                    <a:pt x="8571" y="8173"/>
                  </a:lnTo>
                  <a:lnTo>
                    <a:pt x="6686" y="7783"/>
                  </a:lnTo>
                  <a:lnTo>
                    <a:pt x="6599" y="7751"/>
                  </a:lnTo>
                  <a:lnTo>
                    <a:pt x="6514" y="7686"/>
                  </a:lnTo>
                  <a:lnTo>
                    <a:pt x="6427" y="7556"/>
                  </a:lnTo>
                  <a:lnTo>
                    <a:pt x="6514" y="7394"/>
                  </a:lnTo>
                  <a:lnTo>
                    <a:pt x="6686" y="7200"/>
                  </a:lnTo>
                  <a:lnTo>
                    <a:pt x="7027" y="7038"/>
                  </a:lnTo>
                  <a:lnTo>
                    <a:pt x="7371" y="6908"/>
                  </a:lnTo>
                  <a:lnTo>
                    <a:pt x="7799" y="6876"/>
                  </a:lnTo>
                  <a:lnTo>
                    <a:pt x="7971" y="6876"/>
                  </a:lnTo>
                  <a:lnTo>
                    <a:pt x="8055" y="6908"/>
                  </a:lnTo>
                  <a:lnTo>
                    <a:pt x="9944" y="7297"/>
                  </a:lnTo>
                  <a:lnTo>
                    <a:pt x="11744" y="6096"/>
                  </a:lnTo>
                  <a:lnTo>
                    <a:pt x="12085" y="5934"/>
                  </a:lnTo>
                  <a:lnTo>
                    <a:pt x="12429" y="5806"/>
                  </a:lnTo>
                  <a:lnTo>
                    <a:pt x="12857" y="5772"/>
                  </a:lnTo>
                  <a:close/>
                  <a:moveTo>
                    <a:pt x="11144" y="9696"/>
                  </a:moveTo>
                  <a:lnTo>
                    <a:pt x="11400" y="9730"/>
                  </a:lnTo>
                  <a:lnTo>
                    <a:pt x="11656" y="9827"/>
                  </a:lnTo>
                  <a:lnTo>
                    <a:pt x="11828" y="9924"/>
                  </a:lnTo>
                  <a:lnTo>
                    <a:pt x="12000" y="10281"/>
                  </a:lnTo>
                  <a:lnTo>
                    <a:pt x="12000" y="10411"/>
                  </a:lnTo>
                  <a:lnTo>
                    <a:pt x="11828" y="10508"/>
                  </a:lnTo>
                  <a:lnTo>
                    <a:pt x="11572" y="10605"/>
                  </a:lnTo>
                  <a:lnTo>
                    <a:pt x="11312" y="10638"/>
                  </a:lnTo>
                  <a:lnTo>
                    <a:pt x="10884" y="10638"/>
                  </a:lnTo>
                  <a:lnTo>
                    <a:pt x="10372" y="10508"/>
                  </a:lnTo>
                  <a:lnTo>
                    <a:pt x="10284" y="10378"/>
                  </a:lnTo>
                  <a:lnTo>
                    <a:pt x="10116" y="10086"/>
                  </a:lnTo>
                  <a:lnTo>
                    <a:pt x="10116" y="9957"/>
                  </a:lnTo>
                  <a:lnTo>
                    <a:pt x="10200" y="9860"/>
                  </a:lnTo>
                  <a:lnTo>
                    <a:pt x="10456" y="9762"/>
                  </a:lnTo>
                  <a:lnTo>
                    <a:pt x="10800" y="9696"/>
                  </a:lnTo>
                  <a:close/>
                  <a:moveTo>
                    <a:pt x="11400" y="11092"/>
                  </a:moveTo>
                  <a:lnTo>
                    <a:pt x="11744" y="11124"/>
                  </a:lnTo>
                  <a:lnTo>
                    <a:pt x="12085" y="11189"/>
                  </a:lnTo>
                  <a:lnTo>
                    <a:pt x="12257" y="11286"/>
                  </a:lnTo>
                  <a:lnTo>
                    <a:pt x="12344" y="11416"/>
                  </a:lnTo>
                  <a:lnTo>
                    <a:pt x="12429" y="11967"/>
                  </a:lnTo>
                  <a:lnTo>
                    <a:pt x="12344" y="12097"/>
                  </a:lnTo>
                  <a:lnTo>
                    <a:pt x="12344" y="12226"/>
                  </a:lnTo>
                  <a:lnTo>
                    <a:pt x="12172" y="12324"/>
                  </a:lnTo>
                  <a:lnTo>
                    <a:pt x="11828" y="12390"/>
                  </a:lnTo>
                  <a:lnTo>
                    <a:pt x="11484" y="12421"/>
                  </a:lnTo>
                  <a:lnTo>
                    <a:pt x="11144" y="12390"/>
                  </a:lnTo>
                  <a:lnTo>
                    <a:pt x="10884" y="12324"/>
                  </a:lnTo>
                  <a:lnTo>
                    <a:pt x="10716" y="12194"/>
                  </a:lnTo>
                  <a:lnTo>
                    <a:pt x="10628" y="12064"/>
                  </a:lnTo>
                  <a:lnTo>
                    <a:pt x="10716" y="11967"/>
                  </a:lnTo>
                  <a:lnTo>
                    <a:pt x="10628" y="11448"/>
                  </a:lnTo>
                  <a:lnTo>
                    <a:pt x="10716" y="11319"/>
                  </a:lnTo>
                  <a:lnTo>
                    <a:pt x="10884" y="11221"/>
                  </a:lnTo>
                  <a:lnTo>
                    <a:pt x="11144" y="11124"/>
                  </a:lnTo>
                  <a:lnTo>
                    <a:pt x="11400" y="11092"/>
                  </a:lnTo>
                  <a:close/>
                  <a:moveTo>
                    <a:pt x="11400" y="12810"/>
                  </a:moveTo>
                  <a:lnTo>
                    <a:pt x="11744" y="12876"/>
                  </a:lnTo>
                  <a:lnTo>
                    <a:pt x="12000" y="12941"/>
                  </a:lnTo>
                  <a:lnTo>
                    <a:pt x="12172" y="13069"/>
                  </a:lnTo>
                  <a:lnTo>
                    <a:pt x="12172" y="13200"/>
                  </a:lnTo>
                  <a:lnTo>
                    <a:pt x="11744" y="13881"/>
                  </a:lnTo>
                  <a:lnTo>
                    <a:pt x="11656" y="13978"/>
                  </a:lnTo>
                  <a:lnTo>
                    <a:pt x="11484" y="14043"/>
                  </a:lnTo>
                  <a:lnTo>
                    <a:pt x="11228" y="14076"/>
                  </a:lnTo>
                  <a:lnTo>
                    <a:pt x="10972" y="14108"/>
                  </a:lnTo>
                  <a:lnTo>
                    <a:pt x="10716" y="14108"/>
                  </a:lnTo>
                  <a:lnTo>
                    <a:pt x="10372" y="14043"/>
                  </a:lnTo>
                  <a:lnTo>
                    <a:pt x="10200" y="13946"/>
                  </a:lnTo>
                  <a:lnTo>
                    <a:pt x="10116" y="13816"/>
                  </a:lnTo>
                  <a:lnTo>
                    <a:pt x="10116" y="13686"/>
                  </a:lnTo>
                  <a:lnTo>
                    <a:pt x="10456" y="13103"/>
                  </a:lnTo>
                  <a:lnTo>
                    <a:pt x="10544" y="12972"/>
                  </a:lnTo>
                  <a:lnTo>
                    <a:pt x="10800" y="12876"/>
                  </a:lnTo>
                  <a:lnTo>
                    <a:pt x="11056" y="12810"/>
                  </a:lnTo>
                  <a:close/>
                  <a:moveTo>
                    <a:pt x="10028" y="14432"/>
                  </a:moveTo>
                  <a:lnTo>
                    <a:pt x="10284" y="14465"/>
                  </a:lnTo>
                  <a:lnTo>
                    <a:pt x="10544" y="14562"/>
                  </a:lnTo>
                  <a:lnTo>
                    <a:pt x="10716" y="14659"/>
                  </a:lnTo>
                  <a:lnTo>
                    <a:pt x="10800" y="14789"/>
                  </a:lnTo>
                  <a:lnTo>
                    <a:pt x="10200" y="15243"/>
                  </a:lnTo>
                  <a:lnTo>
                    <a:pt x="9600" y="15535"/>
                  </a:lnTo>
                  <a:lnTo>
                    <a:pt x="9343" y="15599"/>
                  </a:lnTo>
                  <a:lnTo>
                    <a:pt x="8999" y="15632"/>
                  </a:lnTo>
                  <a:lnTo>
                    <a:pt x="8655" y="15632"/>
                  </a:lnTo>
                  <a:lnTo>
                    <a:pt x="8399" y="15567"/>
                  </a:lnTo>
                  <a:lnTo>
                    <a:pt x="8227" y="15470"/>
                  </a:lnTo>
                  <a:lnTo>
                    <a:pt x="8143" y="15372"/>
                  </a:lnTo>
                  <a:lnTo>
                    <a:pt x="8143" y="15243"/>
                  </a:lnTo>
                  <a:lnTo>
                    <a:pt x="8315" y="15113"/>
                  </a:lnTo>
                  <a:lnTo>
                    <a:pt x="8743" y="14886"/>
                  </a:lnTo>
                  <a:lnTo>
                    <a:pt x="9171" y="14627"/>
                  </a:lnTo>
                  <a:lnTo>
                    <a:pt x="9343" y="14497"/>
                  </a:lnTo>
                  <a:lnTo>
                    <a:pt x="9684" y="14465"/>
                  </a:lnTo>
                  <a:lnTo>
                    <a:pt x="10028" y="14432"/>
                  </a:lnTo>
                  <a:close/>
                  <a:moveTo>
                    <a:pt x="7115" y="15729"/>
                  </a:moveTo>
                  <a:lnTo>
                    <a:pt x="7371" y="15762"/>
                  </a:lnTo>
                  <a:lnTo>
                    <a:pt x="7627" y="15859"/>
                  </a:lnTo>
                  <a:lnTo>
                    <a:pt x="7799" y="15988"/>
                  </a:lnTo>
                  <a:lnTo>
                    <a:pt x="7799" y="16086"/>
                  </a:lnTo>
                  <a:lnTo>
                    <a:pt x="7627" y="16215"/>
                  </a:lnTo>
                  <a:lnTo>
                    <a:pt x="7455" y="16314"/>
                  </a:lnTo>
                  <a:lnTo>
                    <a:pt x="6599" y="16507"/>
                  </a:lnTo>
                  <a:lnTo>
                    <a:pt x="5826" y="16669"/>
                  </a:lnTo>
                  <a:lnTo>
                    <a:pt x="5398" y="16703"/>
                  </a:lnTo>
                  <a:lnTo>
                    <a:pt x="5226" y="16669"/>
                  </a:lnTo>
                  <a:lnTo>
                    <a:pt x="4970" y="16638"/>
                  </a:lnTo>
                  <a:lnTo>
                    <a:pt x="4626" y="16507"/>
                  </a:lnTo>
                  <a:lnTo>
                    <a:pt x="4542" y="16379"/>
                  </a:lnTo>
                  <a:lnTo>
                    <a:pt x="4626" y="16248"/>
                  </a:lnTo>
                  <a:lnTo>
                    <a:pt x="4798" y="16152"/>
                  </a:lnTo>
                  <a:lnTo>
                    <a:pt x="5058" y="16086"/>
                  </a:lnTo>
                  <a:lnTo>
                    <a:pt x="6427" y="15762"/>
                  </a:lnTo>
                  <a:lnTo>
                    <a:pt x="6771" y="15729"/>
                  </a:lnTo>
                  <a:close/>
                  <a:moveTo>
                    <a:pt x="2913" y="16379"/>
                  </a:moveTo>
                  <a:lnTo>
                    <a:pt x="3257" y="16442"/>
                  </a:lnTo>
                  <a:lnTo>
                    <a:pt x="3513" y="16507"/>
                  </a:lnTo>
                  <a:lnTo>
                    <a:pt x="3598" y="16638"/>
                  </a:lnTo>
                  <a:lnTo>
                    <a:pt x="3598" y="16768"/>
                  </a:lnTo>
                  <a:lnTo>
                    <a:pt x="3513" y="16865"/>
                  </a:lnTo>
                  <a:lnTo>
                    <a:pt x="3257" y="16962"/>
                  </a:lnTo>
                  <a:lnTo>
                    <a:pt x="2997" y="17027"/>
                  </a:lnTo>
                  <a:lnTo>
                    <a:pt x="1113" y="17124"/>
                  </a:lnTo>
                  <a:lnTo>
                    <a:pt x="1028" y="17124"/>
                  </a:lnTo>
                  <a:lnTo>
                    <a:pt x="769" y="17092"/>
                  </a:lnTo>
                  <a:lnTo>
                    <a:pt x="256" y="16962"/>
                  </a:lnTo>
                  <a:lnTo>
                    <a:pt x="168" y="16831"/>
                  </a:lnTo>
                  <a:lnTo>
                    <a:pt x="256" y="16703"/>
                  </a:lnTo>
                  <a:lnTo>
                    <a:pt x="428" y="16606"/>
                  </a:lnTo>
                  <a:lnTo>
                    <a:pt x="684" y="16507"/>
                  </a:lnTo>
                  <a:lnTo>
                    <a:pt x="941" y="16476"/>
                  </a:lnTo>
                  <a:lnTo>
                    <a:pt x="2569" y="16379"/>
                  </a:lnTo>
                  <a:close/>
                  <a:moveTo>
                    <a:pt x="19971" y="0"/>
                  </a:moveTo>
                  <a:lnTo>
                    <a:pt x="19627" y="65"/>
                  </a:lnTo>
                  <a:lnTo>
                    <a:pt x="0" y="3859"/>
                  </a:lnTo>
                  <a:lnTo>
                    <a:pt x="0" y="21600"/>
                  </a:lnTo>
                  <a:lnTo>
                    <a:pt x="19715" y="17805"/>
                  </a:lnTo>
                  <a:lnTo>
                    <a:pt x="20143" y="17740"/>
                  </a:lnTo>
                  <a:lnTo>
                    <a:pt x="20487" y="17611"/>
                  </a:lnTo>
                  <a:lnTo>
                    <a:pt x="20828" y="17481"/>
                  </a:lnTo>
                  <a:lnTo>
                    <a:pt x="21088" y="17351"/>
                  </a:lnTo>
                  <a:lnTo>
                    <a:pt x="21344" y="17189"/>
                  </a:lnTo>
                  <a:lnTo>
                    <a:pt x="21516" y="17027"/>
                  </a:lnTo>
                  <a:lnTo>
                    <a:pt x="21600" y="16865"/>
                  </a:lnTo>
                  <a:lnTo>
                    <a:pt x="21600" y="292"/>
                  </a:lnTo>
                  <a:lnTo>
                    <a:pt x="21428" y="194"/>
                  </a:lnTo>
                  <a:lnTo>
                    <a:pt x="21260" y="97"/>
                  </a:lnTo>
                  <a:lnTo>
                    <a:pt x="21000" y="32"/>
                  </a:lnTo>
                  <a:lnTo>
                    <a:pt x="2074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084" name="Shape 286"/>
          <p:cNvGrpSpPr/>
          <p:nvPr/>
        </p:nvGrpSpPr>
        <p:grpSpPr>
          <a:xfrm>
            <a:off x="8748444" y="1543290"/>
            <a:ext cx="335864" cy="397123"/>
            <a:chOff x="20" y="20"/>
            <a:chExt cx="335863" cy="397121"/>
          </a:xfrm>
        </p:grpSpPr>
        <p:sp>
          <p:nvSpPr>
            <p:cNvPr id="1080" name="Shape 287"/>
            <p:cNvSpPr/>
            <p:nvPr/>
          </p:nvSpPr>
          <p:spPr>
            <a:xfrm>
              <a:off x="24515" y="54110"/>
              <a:ext cx="311370" cy="81176"/>
            </a:xfrm>
            <a:custGeom>
              <a:avLst/>
              <a:gdLst/>
              <a:ahLst/>
              <a:cxnLst>
                <a:cxn ang="0">
                  <a:pos x="wd2" y="hd2"/>
                </a:cxn>
                <a:cxn ang="5400000">
                  <a:pos x="wd2" y="hd2"/>
                </a:cxn>
                <a:cxn ang="10800000">
                  <a:pos x="wd2" y="hd2"/>
                </a:cxn>
                <a:cxn ang="16200000">
                  <a:pos x="wd2" y="hd2"/>
                </a:cxn>
              </a:cxnLst>
              <a:rect l="0" t="0" r="r" b="b"/>
              <a:pathLst>
                <a:path w="21600" h="21600" extrusionOk="0">
                  <a:moveTo>
                    <a:pt x="1345" y="0"/>
                  </a:moveTo>
                  <a:lnTo>
                    <a:pt x="1063" y="139"/>
                  </a:lnTo>
                  <a:lnTo>
                    <a:pt x="815" y="412"/>
                  </a:lnTo>
                  <a:lnTo>
                    <a:pt x="567" y="951"/>
                  </a:lnTo>
                  <a:lnTo>
                    <a:pt x="390" y="1496"/>
                  </a:lnTo>
                  <a:lnTo>
                    <a:pt x="213" y="2313"/>
                  </a:lnTo>
                  <a:lnTo>
                    <a:pt x="106" y="3125"/>
                  </a:lnTo>
                  <a:lnTo>
                    <a:pt x="0" y="4076"/>
                  </a:lnTo>
                  <a:lnTo>
                    <a:pt x="0" y="17524"/>
                  </a:lnTo>
                  <a:lnTo>
                    <a:pt x="106" y="18475"/>
                  </a:lnTo>
                  <a:lnTo>
                    <a:pt x="213" y="19287"/>
                  </a:lnTo>
                  <a:lnTo>
                    <a:pt x="390" y="20104"/>
                  </a:lnTo>
                  <a:lnTo>
                    <a:pt x="567" y="20782"/>
                  </a:lnTo>
                  <a:lnTo>
                    <a:pt x="815" y="21188"/>
                  </a:lnTo>
                  <a:lnTo>
                    <a:pt x="1063" y="21461"/>
                  </a:lnTo>
                  <a:lnTo>
                    <a:pt x="1345" y="21600"/>
                  </a:lnTo>
                  <a:lnTo>
                    <a:pt x="18555" y="21600"/>
                  </a:lnTo>
                  <a:lnTo>
                    <a:pt x="21600" y="10867"/>
                  </a:lnTo>
                  <a:lnTo>
                    <a:pt x="1855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1" name="Shape 288"/>
            <p:cNvSpPr/>
            <p:nvPr/>
          </p:nvSpPr>
          <p:spPr>
            <a:xfrm>
              <a:off x="20" y="147533"/>
              <a:ext cx="311370" cy="81155"/>
            </a:xfrm>
            <a:custGeom>
              <a:avLst/>
              <a:gdLst/>
              <a:ahLst/>
              <a:cxnLst>
                <a:cxn ang="0">
                  <a:pos x="wd2" y="hd2"/>
                </a:cxn>
                <a:cxn ang="5400000">
                  <a:pos x="wd2" y="hd2"/>
                </a:cxn>
                <a:cxn ang="10800000">
                  <a:pos x="wd2" y="hd2"/>
                </a:cxn>
                <a:cxn ang="16200000">
                  <a:pos x="wd2" y="hd2"/>
                </a:cxn>
              </a:cxnLst>
              <a:rect l="0" t="0" r="r" b="b"/>
              <a:pathLst>
                <a:path w="21600" h="21600" extrusionOk="0">
                  <a:moveTo>
                    <a:pt x="3045" y="0"/>
                  </a:moveTo>
                  <a:lnTo>
                    <a:pt x="0" y="10730"/>
                  </a:lnTo>
                  <a:lnTo>
                    <a:pt x="3045" y="21600"/>
                  </a:lnTo>
                  <a:lnTo>
                    <a:pt x="20255" y="21600"/>
                  </a:lnTo>
                  <a:lnTo>
                    <a:pt x="20537" y="21466"/>
                  </a:lnTo>
                  <a:lnTo>
                    <a:pt x="20785" y="21194"/>
                  </a:lnTo>
                  <a:lnTo>
                    <a:pt x="21033" y="20649"/>
                  </a:lnTo>
                  <a:lnTo>
                    <a:pt x="21210" y="20104"/>
                  </a:lnTo>
                  <a:lnTo>
                    <a:pt x="21387" y="19291"/>
                  </a:lnTo>
                  <a:lnTo>
                    <a:pt x="21494" y="18474"/>
                  </a:lnTo>
                  <a:lnTo>
                    <a:pt x="21600" y="17523"/>
                  </a:lnTo>
                  <a:lnTo>
                    <a:pt x="21600" y="4072"/>
                  </a:lnTo>
                  <a:lnTo>
                    <a:pt x="21494" y="3126"/>
                  </a:lnTo>
                  <a:lnTo>
                    <a:pt x="21387" y="2309"/>
                  </a:lnTo>
                  <a:lnTo>
                    <a:pt x="21210" y="1491"/>
                  </a:lnTo>
                  <a:lnTo>
                    <a:pt x="21033" y="812"/>
                  </a:lnTo>
                  <a:lnTo>
                    <a:pt x="20785" y="406"/>
                  </a:lnTo>
                  <a:lnTo>
                    <a:pt x="20537" y="134"/>
                  </a:lnTo>
                  <a:lnTo>
                    <a:pt x="2025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2" name="Shape 289"/>
            <p:cNvSpPr/>
            <p:nvPr/>
          </p:nvSpPr>
          <p:spPr>
            <a:xfrm>
              <a:off x="149581" y="20"/>
              <a:ext cx="36743" cy="41843"/>
            </a:xfrm>
            <a:custGeom>
              <a:avLst/>
              <a:gdLst/>
              <a:ahLst/>
              <a:cxnLst>
                <a:cxn ang="0">
                  <a:pos x="wd2" y="hd2"/>
                </a:cxn>
                <a:cxn ang="5400000">
                  <a:pos x="wd2" y="hd2"/>
                </a:cxn>
                <a:cxn ang="10800000">
                  <a:pos x="wd2" y="hd2"/>
                </a:cxn>
                <a:cxn ang="16200000">
                  <a:pos x="wd2" y="hd2"/>
                </a:cxn>
              </a:cxnLst>
              <a:rect l="0" t="0" r="r" b="b"/>
              <a:pathLst>
                <a:path w="21600" h="21600" extrusionOk="0">
                  <a:moveTo>
                    <a:pt x="6905" y="0"/>
                  </a:moveTo>
                  <a:lnTo>
                    <a:pt x="5701" y="259"/>
                  </a:lnTo>
                  <a:lnTo>
                    <a:pt x="4202" y="518"/>
                  </a:lnTo>
                  <a:lnTo>
                    <a:pt x="2998" y="1047"/>
                  </a:lnTo>
                  <a:lnTo>
                    <a:pt x="2101" y="1834"/>
                  </a:lnTo>
                  <a:lnTo>
                    <a:pt x="1204" y="2892"/>
                  </a:lnTo>
                  <a:lnTo>
                    <a:pt x="295" y="3949"/>
                  </a:lnTo>
                  <a:lnTo>
                    <a:pt x="0" y="5006"/>
                  </a:lnTo>
                  <a:lnTo>
                    <a:pt x="0" y="21600"/>
                  </a:lnTo>
                  <a:lnTo>
                    <a:pt x="21600" y="21600"/>
                  </a:lnTo>
                  <a:lnTo>
                    <a:pt x="21600" y="5006"/>
                  </a:lnTo>
                  <a:lnTo>
                    <a:pt x="21305" y="3949"/>
                  </a:lnTo>
                  <a:lnTo>
                    <a:pt x="20408" y="2892"/>
                  </a:lnTo>
                  <a:lnTo>
                    <a:pt x="19499" y="1834"/>
                  </a:lnTo>
                  <a:lnTo>
                    <a:pt x="18602" y="1047"/>
                  </a:lnTo>
                  <a:lnTo>
                    <a:pt x="17398" y="518"/>
                  </a:lnTo>
                  <a:lnTo>
                    <a:pt x="15899" y="259"/>
                  </a:lnTo>
                  <a:lnTo>
                    <a:pt x="1470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3" name="Shape 290"/>
            <p:cNvSpPr/>
            <p:nvPr/>
          </p:nvSpPr>
          <p:spPr>
            <a:xfrm>
              <a:off x="149581" y="240935"/>
              <a:ext cx="36743" cy="156207"/>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085" name="Shape 291"/>
          <p:cNvSpPr/>
          <p:nvPr/>
        </p:nvSpPr>
        <p:spPr>
          <a:xfrm>
            <a:off x="9287644" y="1573918"/>
            <a:ext cx="384874" cy="335865"/>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0" y="11916"/>
                </a:lnTo>
                <a:lnTo>
                  <a:pt x="3379" y="11916"/>
                </a:lnTo>
                <a:lnTo>
                  <a:pt x="3379" y="20550"/>
                </a:lnTo>
                <a:lnTo>
                  <a:pt x="3409" y="20780"/>
                </a:lnTo>
                <a:lnTo>
                  <a:pt x="3466" y="20976"/>
                </a:lnTo>
                <a:lnTo>
                  <a:pt x="3637" y="21304"/>
                </a:lnTo>
                <a:lnTo>
                  <a:pt x="3780" y="21436"/>
                </a:lnTo>
                <a:lnTo>
                  <a:pt x="3953" y="21534"/>
                </a:lnTo>
                <a:lnTo>
                  <a:pt x="4124" y="21600"/>
                </a:lnTo>
                <a:lnTo>
                  <a:pt x="8708" y="21600"/>
                </a:lnTo>
                <a:lnTo>
                  <a:pt x="8708" y="18088"/>
                </a:lnTo>
                <a:lnTo>
                  <a:pt x="8737" y="17694"/>
                </a:lnTo>
                <a:lnTo>
                  <a:pt x="8851" y="17332"/>
                </a:lnTo>
                <a:lnTo>
                  <a:pt x="8994" y="17004"/>
                </a:lnTo>
                <a:lnTo>
                  <a:pt x="9195" y="16742"/>
                </a:lnTo>
                <a:lnTo>
                  <a:pt x="9453" y="16513"/>
                </a:lnTo>
                <a:lnTo>
                  <a:pt x="9711" y="16349"/>
                </a:lnTo>
                <a:lnTo>
                  <a:pt x="10026" y="16217"/>
                </a:lnTo>
                <a:lnTo>
                  <a:pt x="10370" y="16183"/>
                </a:lnTo>
                <a:lnTo>
                  <a:pt x="11229" y="16183"/>
                </a:lnTo>
                <a:lnTo>
                  <a:pt x="11572" y="16217"/>
                </a:lnTo>
                <a:lnTo>
                  <a:pt x="11888" y="16349"/>
                </a:lnTo>
                <a:lnTo>
                  <a:pt x="12146" y="16513"/>
                </a:lnTo>
                <a:lnTo>
                  <a:pt x="12404" y="16742"/>
                </a:lnTo>
                <a:lnTo>
                  <a:pt x="12605" y="17004"/>
                </a:lnTo>
                <a:lnTo>
                  <a:pt x="12748" y="17332"/>
                </a:lnTo>
                <a:lnTo>
                  <a:pt x="12863" y="17694"/>
                </a:lnTo>
                <a:lnTo>
                  <a:pt x="12891" y="18088"/>
                </a:lnTo>
                <a:lnTo>
                  <a:pt x="12891" y="21600"/>
                </a:lnTo>
                <a:lnTo>
                  <a:pt x="17475" y="21600"/>
                </a:lnTo>
                <a:lnTo>
                  <a:pt x="17646" y="21534"/>
                </a:lnTo>
                <a:lnTo>
                  <a:pt x="17818" y="21436"/>
                </a:lnTo>
                <a:lnTo>
                  <a:pt x="17961" y="21304"/>
                </a:lnTo>
                <a:lnTo>
                  <a:pt x="18133" y="20976"/>
                </a:lnTo>
                <a:lnTo>
                  <a:pt x="18190" y="20780"/>
                </a:lnTo>
                <a:lnTo>
                  <a:pt x="18220" y="20550"/>
                </a:lnTo>
                <a:lnTo>
                  <a:pt x="18220" y="11916"/>
                </a:lnTo>
                <a:lnTo>
                  <a:pt x="21600" y="11916"/>
                </a:lnTo>
                <a:lnTo>
                  <a:pt x="10799" y="0"/>
                </a:lnTo>
                <a:close/>
              </a:path>
            </a:pathLst>
          </a:custGeom>
          <a:solidFill>
            <a:srgbClr val="808080"/>
          </a:solidFill>
          <a:ln w="12700">
            <a:miter lim="400000"/>
          </a:ln>
        </p:spPr>
        <p:txBody>
          <a:bodyPr lIns="45719" rIns="45719" anchor="ctr"/>
          <a:lstStyle/>
          <a:p>
            <a:endParaRPr/>
          </a:p>
        </p:txBody>
      </p:sp>
      <p:grpSp>
        <p:nvGrpSpPr>
          <p:cNvPr id="1106" name="Shape 292"/>
          <p:cNvGrpSpPr/>
          <p:nvPr/>
        </p:nvGrpSpPr>
        <p:grpSpPr>
          <a:xfrm>
            <a:off x="9874974" y="1576459"/>
            <a:ext cx="336909" cy="330263"/>
            <a:chOff x="0" y="0"/>
            <a:chExt cx="336908" cy="330261"/>
          </a:xfrm>
        </p:grpSpPr>
        <p:sp>
          <p:nvSpPr>
            <p:cNvPr id="1086" name="Shape 293"/>
            <p:cNvSpPr/>
            <p:nvPr/>
          </p:nvSpPr>
          <p:spPr>
            <a:xfrm>
              <a:off x="-1" y="15319"/>
              <a:ext cx="336910" cy="56139"/>
            </a:xfrm>
            <a:custGeom>
              <a:avLst/>
              <a:gdLst/>
              <a:ahLst/>
              <a:cxnLst>
                <a:cxn ang="0">
                  <a:pos x="wd2" y="hd2"/>
                </a:cxn>
                <a:cxn ang="5400000">
                  <a:pos x="wd2" y="hd2"/>
                </a:cxn>
                <a:cxn ang="10800000">
                  <a:pos x="wd2" y="hd2"/>
                </a:cxn>
                <a:cxn ang="16200000">
                  <a:pos x="wd2" y="hd2"/>
                </a:cxn>
              </a:cxnLst>
              <a:rect l="0" t="0" r="r" b="b"/>
              <a:pathLst>
                <a:path w="21600" h="21600" extrusionOk="0">
                  <a:moveTo>
                    <a:pt x="4157" y="3337"/>
                  </a:moveTo>
                  <a:lnTo>
                    <a:pt x="4386" y="3731"/>
                  </a:lnTo>
                  <a:lnTo>
                    <a:pt x="4615" y="4511"/>
                  </a:lnTo>
                  <a:lnTo>
                    <a:pt x="4778" y="5299"/>
                  </a:lnTo>
                  <a:lnTo>
                    <a:pt x="4942" y="6482"/>
                  </a:lnTo>
                  <a:lnTo>
                    <a:pt x="5041" y="7656"/>
                  </a:lnTo>
                  <a:lnTo>
                    <a:pt x="5105" y="9031"/>
                  </a:lnTo>
                  <a:lnTo>
                    <a:pt x="5139" y="10607"/>
                  </a:lnTo>
                  <a:lnTo>
                    <a:pt x="5105" y="11982"/>
                  </a:lnTo>
                  <a:lnTo>
                    <a:pt x="5041" y="13349"/>
                  </a:lnTo>
                  <a:lnTo>
                    <a:pt x="4942" y="14531"/>
                  </a:lnTo>
                  <a:lnTo>
                    <a:pt x="4778" y="15713"/>
                  </a:lnTo>
                  <a:lnTo>
                    <a:pt x="4615" y="16494"/>
                  </a:lnTo>
                  <a:lnTo>
                    <a:pt x="4386" y="17282"/>
                  </a:lnTo>
                  <a:lnTo>
                    <a:pt x="4157" y="17676"/>
                  </a:lnTo>
                  <a:lnTo>
                    <a:pt x="3927" y="17869"/>
                  </a:lnTo>
                  <a:lnTo>
                    <a:pt x="3698" y="17676"/>
                  </a:lnTo>
                  <a:lnTo>
                    <a:pt x="3469" y="17282"/>
                  </a:lnTo>
                  <a:lnTo>
                    <a:pt x="3240" y="16494"/>
                  </a:lnTo>
                  <a:lnTo>
                    <a:pt x="3077" y="15713"/>
                  </a:lnTo>
                  <a:lnTo>
                    <a:pt x="2913" y="14531"/>
                  </a:lnTo>
                  <a:lnTo>
                    <a:pt x="2815" y="13349"/>
                  </a:lnTo>
                  <a:lnTo>
                    <a:pt x="2750" y="11982"/>
                  </a:lnTo>
                  <a:lnTo>
                    <a:pt x="2717" y="10607"/>
                  </a:lnTo>
                  <a:lnTo>
                    <a:pt x="2750" y="9031"/>
                  </a:lnTo>
                  <a:lnTo>
                    <a:pt x="2815" y="7656"/>
                  </a:lnTo>
                  <a:lnTo>
                    <a:pt x="2913" y="6482"/>
                  </a:lnTo>
                  <a:lnTo>
                    <a:pt x="3077" y="5299"/>
                  </a:lnTo>
                  <a:lnTo>
                    <a:pt x="3240" y="4511"/>
                  </a:lnTo>
                  <a:lnTo>
                    <a:pt x="3469" y="3731"/>
                  </a:lnTo>
                  <a:lnTo>
                    <a:pt x="3698" y="3337"/>
                  </a:lnTo>
                  <a:close/>
                  <a:moveTo>
                    <a:pt x="17902" y="3337"/>
                  </a:moveTo>
                  <a:lnTo>
                    <a:pt x="18131" y="3731"/>
                  </a:lnTo>
                  <a:lnTo>
                    <a:pt x="18360" y="4511"/>
                  </a:lnTo>
                  <a:lnTo>
                    <a:pt x="18523" y="5299"/>
                  </a:lnTo>
                  <a:lnTo>
                    <a:pt x="18687" y="6482"/>
                  </a:lnTo>
                  <a:lnTo>
                    <a:pt x="18785" y="7656"/>
                  </a:lnTo>
                  <a:lnTo>
                    <a:pt x="18850" y="9031"/>
                  </a:lnTo>
                  <a:lnTo>
                    <a:pt x="18884" y="10607"/>
                  </a:lnTo>
                  <a:lnTo>
                    <a:pt x="18850" y="11982"/>
                  </a:lnTo>
                  <a:lnTo>
                    <a:pt x="18785" y="13349"/>
                  </a:lnTo>
                  <a:lnTo>
                    <a:pt x="18687" y="14531"/>
                  </a:lnTo>
                  <a:lnTo>
                    <a:pt x="18523" y="15713"/>
                  </a:lnTo>
                  <a:lnTo>
                    <a:pt x="18360" y="16494"/>
                  </a:lnTo>
                  <a:lnTo>
                    <a:pt x="18131" y="17282"/>
                  </a:lnTo>
                  <a:lnTo>
                    <a:pt x="17902" y="17676"/>
                  </a:lnTo>
                  <a:lnTo>
                    <a:pt x="17673" y="17869"/>
                  </a:lnTo>
                  <a:lnTo>
                    <a:pt x="17443" y="17676"/>
                  </a:lnTo>
                  <a:lnTo>
                    <a:pt x="17214" y="17282"/>
                  </a:lnTo>
                  <a:lnTo>
                    <a:pt x="16985" y="16494"/>
                  </a:lnTo>
                  <a:lnTo>
                    <a:pt x="16822" y="15713"/>
                  </a:lnTo>
                  <a:lnTo>
                    <a:pt x="16658" y="14531"/>
                  </a:lnTo>
                  <a:lnTo>
                    <a:pt x="16560" y="13349"/>
                  </a:lnTo>
                  <a:lnTo>
                    <a:pt x="16495" y="11982"/>
                  </a:lnTo>
                  <a:lnTo>
                    <a:pt x="16461" y="10607"/>
                  </a:lnTo>
                  <a:lnTo>
                    <a:pt x="16495" y="9031"/>
                  </a:lnTo>
                  <a:lnTo>
                    <a:pt x="16560" y="7656"/>
                  </a:lnTo>
                  <a:lnTo>
                    <a:pt x="16658" y="6482"/>
                  </a:lnTo>
                  <a:lnTo>
                    <a:pt x="16822" y="5299"/>
                  </a:lnTo>
                  <a:lnTo>
                    <a:pt x="16985" y="4511"/>
                  </a:lnTo>
                  <a:lnTo>
                    <a:pt x="17214" y="3731"/>
                  </a:lnTo>
                  <a:lnTo>
                    <a:pt x="17443" y="3337"/>
                  </a:lnTo>
                  <a:close/>
                  <a:moveTo>
                    <a:pt x="0" y="0"/>
                  </a:moveTo>
                  <a:lnTo>
                    <a:pt x="0"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7" name="Shape 294"/>
            <p:cNvSpPr/>
            <p:nvPr/>
          </p:nvSpPr>
          <p:spPr>
            <a:xfrm>
              <a:off x="-1" y="303718"/>
              <a:ext cx="336910" cy="2654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8300"/>
                  </a:lnTo>
                  <a:lnTo>
                    <a:pt x="33" y="11208"/>
                  </a:lnTo>
                  <a:lnTo>
                    <a:pt x="99" y="13708"/>
                  </a:lnTo>
                  <a:lnTo>
                    <a:pt x="295" y="17858"/>
                  </a:lnTo>
                  <a:lnTo>
                    <a:pt x="458" y="19525"/>
                  </a:lnTo>
                  <a:lnTo>
                    <a:pt x="655" y="20767"/>
                  </a:lnTo>
                  <a:lnTo>
                    <a:pt x="851" y="21600"/>
                  </a:lnTo>
                  <a:lnTo>
                    <a:pt x="20749" y="21600"/>
                  </a:lnTo>
                  <a:lnTo>
                    <a:pt x="20945" y="20767"/>
                  </a:lnTo>
                  <a:lnTo>
                    <a:pt x="21142" y="19525"/>
                  </a:lnTo>
                  <a:lnTo>
                    <a:pt x="21305" y="17858"/>
                  </a:lnTo>
                  <a:lnTo>
                    <a:pt x="21501" y="13708"/>
                  </a:lnTo>
                  <a:lnTo>
                    <a:pt x="21567" y="11208"/>
                  </a:lnTo>
                  <a:lnTo>
                    <a:pt x="21600" y="8300"/>
                  </a:lnTo>
                  <a:lnTo>
                    <a:pt x="21600" y="0"/>
                  </a:lnTo>
                  <a:lnTo>
                    <a:pt x="21567" y="2908"/>
                  </a:lnTo>
                  <a:lnTo>
                    <a:pt x="21501" y="5391"/>
                  </a:lnTo>
                  <a:lnTo>
                    <a:pt x="21305" y="9541"/>
                  </a:lnTo>
                  <a:lnTo>
                    <a:pt x="21142" y="11208"/>
                  </a:lnTo>
                  <a:lnTo>
                    <a:pt x="20945" y="12450"/>
                  </a:lnTo>
                  <a:lnTo>
                    <a:pt x="20749" y="13283"/>
                  </a:lnTo>
                  <a:lnTo>
                    <a:pt x="851" y="13283"/>
                  </a:lnTo>
                  <a:lnTo>
                    <a:pt x="655" y="12450"/>
                  </a:lnTo>
                  <a:lnTo>
                    <a:pt x="458" y="11208"/>
                  </a:lnTo>
                  <a:lnTo>
                    <a:pt x="295" y="9541"/>
                  </a:lnTo>
                  <a:lnTo>
                    <a:pt x="99" y="5391"/>
                  </a:lnTo>
                  <a:lnTo>
                    <a:pt x="33" y="2908"/>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8" name="Shape 295"/>
            <p:cNvSpPr/>
            <p:nvPr/>
          </p:nvSpPr>
          <p:spPr>
            <a:xfrm>
              <a:off x="47986" y="0"/>
              <a:ext cx="24517" cy="53087"/>
            </a:xfrm>
            <a:custGeom>
              <a:avLst/>
              <a:gdLst/>
              <a:ahLst/>
              <a:cxnLst>
                <a:cxn ang="0">
                  <a:pos x="wd2" y="hd2"/>
                </a:cxn>
                <a:cxn ang="5400000">
                  <a:pos x="wd2" y="hd2"/>
                </a:cxn>
                <a:cxn ang="10800000">
                  <a:pos x="wd2" y="hd2"/>
                </a:cxn>
                <a:cxn ang="16200000">
                  <a:pos x="wd2" y="hd2"/>
                </a:cxn>
              </a:cxnLst>
              <a:rect l="0" t="0" r="r" b="b"/>
              <a:pathLst>
                <a:path w="21600" h="21600" extrusionOk="0">
                  <a:moveTo>
                    <a:pt x="7200" y="0"/>
                  </a:moveTo>
                  <a:lnTo>
                    <a:pt x="5395" y="417"/>
                  </a:lnTo>
                  <a:lnTo>
                    <a:pt x="4051" y="621"/>
                  </a:lnTo>
                  <a:lnTo>
                    <a:pt x="2707" y="1250"/>
                  </a:lnTo>
                  <a:lnTo>
                    <a:pt x="1363" y="1871"/>
                  </a:lnTo>
                  <a:lnTo>
                    <a:pt x="902" y="2492"/>
                  </a:lnTo>
                  <a:lnTo>
                    <a:pt x="0" y="3325"/>
                  </a:lnTo>
                  <a:lnTo>
                    <a:pt x="0" y="18275"/>
                  </a:lnTo>
                  <a:lnTo>
                    <a:pt x="902" y="19108"/>
                  </a:lnTo>
                  <a:lnTo>
                    <a:pt x="1363" y="19729"/>
                  </a:lnTo>
                  <a:lnTo>
                    <a:pt x="2707" y="20350"/>
                  </a:lnTo>
                  <a:lnTo>
                    <a:pt x="4051" y="20979"/>
                  </a:lnTo>
                  <a:lnTo>
                    <a:pt x="5395" y="21183"/>
                  </a:lnTo>
                  <a:lnTo>
                    <a:pt x="7200" y="21600"/>
                  </a:lnTo>
                  <a:lnTo>
                    <a:pt x="14400" y="21600"/>
                  </a:lnTo>
                  <a:lnTo>
                    <a:pt x="16186" y="21183"/>
                  </a:lnTo>
                  <a:lnTo>
                    <a:pt x="17549" y="20979"/>
                  </a:lnTo>
                  <a:lnTo>
                    <a:pt x="18893" y="20350"/>
                  </a:lnTo>
                  <a:lnTo>
                    <a:pt x="20237" y="19729"/>
                  </a:lnTo>
                  <a:lnTo>
                    <a:pt x="20698" y="19108"/>
                  </a:lnTo>
                  <a:lnTo>
                    <a:pt x="21600" y="18275"/>
                  </a:lnTo>
                  <a:lnTo>
                    <a:pt x="21600" y="3325"/>
                  </a:lnTo>
                  <a:lnTo>
                    <a:pt x="20698" y="2492"/>
                  </a:lnTo>
                  <a:lnTo>
                    <a:pt x="20237" y="1871"/>
                  </a:lnTo>
                  <a:lnTo>
                    <a:pt x="18893" y="1250"/>
                  </a:lnTo>
                  <a:lnTo>
                    <a:pt x="17549" y="621"/>
                  </a:lnTo>
                  <a:lnTo>
                    <a:pt x="16186" y="417"/>
                  </a:lnTo>
                  <a:lnTo>
                    <a:pt x="144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89" name="Shape 296"/>
            <p:cNvSpPr/>
            <p:nvPr/>
          </p:nvSpPr>
          <p:spPr>
            <a:xfrm>
              <a:off x="262378" y="0"/>
              <a:ext cx="24496" cy="53087"/>
            </a:xfrm>
            <a:custGeom>
              <a:avLst/>
              <a:gdLst/>
              <a:ahLst/>
              <a:cxnLst>
                <a:cxn ang="0">
                  <a:pos x="wd2" y="hd2"/>
                </a:cxn>
                <a:cxn ang="5400000">
                  <a:pos x="wd2" y="hd2"/>
                </a:cxn>
                <a:cxn ang="10800000">
                  <a:pos x="wd2" y="hd2"/>
                </a:cxn>
                <a:cxn ang="16200000">
                  <a:pos x="wd2" y="hd2"/>
                </a:cxn>
              </a:cxnLst>
              <a:rect l="0" t="0" r="r" b="b"/>
              <a:pathLst>
                <a:path w="21600" h="21600" extrusionOk="0">
                  <a:moveTo>
                    <a:pt x="7206" y="0"/>
                  </a:moveTo>
                  <a:lnTo>
                    <a:pt x="5400" y="417"/>
                  </a:lnTo>
                  <a:lnTo>
                    <a:pt x="4055" y="621"/>
                  </a:lnTo>
                  <a:lnTo>
                    <a:pt x="1345" y="1871"/>
                  </a:lnTo>
                  <a:lnTo>
                    <a:pt x="903" y="2492"/>
                  </a:lnTo>
                  <a:lnTo>
                    <a:pt x="0" y="3325"/>
                  </a:lnTo>
                  <a:lnTo>
                    <a:pt x="0" y="18275"/>
                  </a:lnTo>
                  <a:lnTo>
                    <a:pt x="903" y="19108"/>
                  </a:lnTo>
                  <a:lnTo>
                    <a:pt x="1345" y="19729"/>
                  </a:lnTo>
                  <a:lnTo>
                    <a:pt x="4055" y="20979"/>
                  </a:lnTo>
                  <a:lnTo>
                    <a:pt x="5400" y="21183"/>
                  </a:lnTo>
                  <a:lnTo>
                    <a:pt x="7206" y="21600"/>
                  </a:lnTo>
                  <a:lnTo>
                    <a:pt x="14394" y="21600"/>
                  </a:lnTo>
                  <a:lnTo>
                    <a:pt x="16200" y="21183"/>
                  </a:lnTo>
                  <a:lnTo>
                    <a:pt x="17545" y="20979"/>
                  </a:lnTo>
                  <a:lnTo>
                    <a:pt x="20255" y="19729"/>
                  </a:lnTo>
                  <a:lnTo>
                    <a:pt x="20697" y="19108"/>
                  </a:lnTo>
                  <a:lnTo>
                    <a:pt x="21600" y="18275"/>
                  </a:lnTo>
                  <a:lnTo>
                    <a:pt x="21600" y="3325"/>
                  </a:lnTo>
                  <a:lnTo>
                    <a:pt x="20697" y="2492"/>
                  </a:lnTo>
                  <a:lnTo>
                    <a:pt x="20255" y="1871"/>
                  </a:lnTo>
                  <a:lnTo>
                    <a:pt x="17545" y="621"/>
                  </a:lnTo>
                  <a:lnTo>
                    <a:pt x="16200" y="417"/>
                  </a:lnTo>
                  <a:lnTo>
                    <a:pt x="1439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0" name="Shape 297"/>
            <p:cNvSpPr/>
            <p:nvPr/>
          </p:nvSpPr>
          <p:spPr>
            <a:xfrm>
              <a:off x="94948" y="173553"/>
              <a:ext cx="42365" cy="4491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1" name="Shape 298"/>
            <p:cNvSpPr/>
            <p:nvPr/>
          </p:nvSpPr>
          <p:spPr>
            <a:xfrm>
              <a:off x="94948" y="122515"/>
              <a:ext cx="42365"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2" name="Shape 299"/>
            <p:cNvSpPr/>
            <p:nvPr/>
          </p:nvSpPr>
          <p:spPr>
            <a:xfrm>
              <a:off x="94948" y="228687"/>
              <a:ext cx="42365"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3" name="Shape 300"/>
            <p:cNvSpPr/>
            <p:nvPr/>
          </p:nvSpPr>
          <p:spPr>
            <a:xfrm>
              <a:off x="147533" y="228687"/>
              <a:ext cx="41842"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4" name="Shape 301"/>
            <p:cNvSpPr/>
            <p:nvPr/>
          </p:nvSpPr>
          <p:spPr>
            <a:xfrm>
              <a:off x="42385" y="173553"/>
              <a:ext cx="42365" cy="4491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5" name="Shape 302"/>
            <p:cNvSpPr/>
            <p:nvPr/>
          </p:nvSpPr>
          <p:spPr>
            <a:xfrm>
              <a:off x="42385" y="228687"/>
              <a:ext cx="42365"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6" name="Shape 303"/>
            <p:cNvSpPr/>
            <p:nvPr/>
          </p:nvSpPr>
          <p:spPr>
            <a:xfrm>
              <a:off x="42385" y="122515"/>
              <a:ext cx="42365"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7" name="Shape 304"/>
            <p:cNvSpPr/>
            <p:nvPr/>
          </p:nvSpPr>
          <p:spPr>
            <a:xfrm>
              <a:off x="147533" y="173553"/>
              <a:ext cx="41842" cy="4491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8" name="Shape 305"/>
            <p:cNvSpPr/>
            <p:nvPr/>
          </p:nvSpPr>
          <p:spPr>
            <a:xfrm>
              <a:off x="-1" y="81677"/>
              <a:ext cx="336910" cy="228166"/>
            </a:xfrm>
            <a:custGeom>
              <a:avLst/>
              <a:gdLst/>
              <a:ahLst/>
              <a:cxnLst>
                <a:cxn ang="0">
                  <a:pos x="wd2" y="hd2"/>
                </a:cxn>
                <a:cxn ang="5400000">
                  <a:pos x="wd2" y="hd2"/>
                </a:cxn>
                <a:cxn ang="10800000">
                  <a:pos x="wd2" y="hd2"/>
                </a:cxn>
                <a:cxn ang="16200000">
                  <a:pos x="wd2" y="hd2"/>
                </a:cxn>
              </a:cxnLst>
              <a:rect l="0" t="0" r="r" b="b"/>
              <a:pathLst>
                <a:path w="21600" h="21600" extrusionOk="0">
                  <a:moveTo>
                    <a:pt x="19341" y="2899"/>
                  </a:moveTo>
                  <a:lnTo>
                    <a:pt x="19440" y="2996"/>
                  </a:lnTo>
                  <a:lnTo>
                    <a:pt x="19506" y="3189"/>
                  </a:lnTo>
                  <a:lnTo>
                    <a:pt x="19538" y="3381"/>
                  </a:lnTo>
                  <a:lnTo>
                    <a:pt x="19538" y="18266"/>
                  </a:lnTo>
                  <a:lnTo>
                    <a:pt x="19506" y="18458"/>
                  </a:lnTo>
                  <a:lnTo>
                    <a:pt x="19440" y="18604"/>
                  </a:lnTo>
                  <a:lnTo>
                    <a:pt x="19341" y="18699"/>
                  </a:lnTo>
                  <a:lnTo>
                    <a:pt x="19211" y="18749"/>
                  </a:lnTo>
                  <a:lnTo>
                    <a:pt x="2389" y="18749"/>
                  </a:lnTo>
                  <a:lnTo>
                    <a:pt x="2259" y="18699"/>
                  </a:lnTo>
                  <a:lnTo>
                    <a:pt x="2160" y="18604"/>
                  </a:lnTo>
                  <a:lnTo>
                    <a:pt x="2096" y="18458"/>
                  </a:lnTo>
                  <a:lnTo>
                    <a:pt x="2062" y="18266"/>
                  </a:lnTo>
                  <a:lnTo>
                    <a:pt x="2062" y="3381"/>
                  </a:lnTo>
                  <a:lnTo>
                    <a:pt x="2096" y="3189"/>
                  </a:lnTo>
                  <a:lnTo>
                    <a:pt x="2160" y="2996"/>
                  </a:lnTo>
                  <a:lnTo>
                    <a:pt x="2259" y="2899"/>
                  </a:lnTo>
                  <a:close/>
                  <a:moveTo>
                    <a:pt x="0" y="0"/>
                  </a:moveTo>
                  <a:lnTo>
                    <a:pt x="0" y="20441"/>
                  </a:lnTo>
                  <a:lnTo>
                    <a:pt x="33" y="20632"/>
                  </a:lnTo>
                  <a:lnTo>
                    <a:pt x="99" y="20826"/>
                  </a:lnTo>
                  <a:lnTo>
                    <a:pt x="197" y="21020"/>
                  </a:lnTo>
                  <a:lnTo>
                    <a:pt x="295" y="21212"/>
                  </a:lnTo>
                  <a:lnTo>
                    <a:pt x="458" y="21359"/>
                  </a:lnTo>
                  <a:lnTo>
                    <a:pt x="655" y="21503"/>
                  </a:lnTo>
                  <a:lnTo>
                    <a:pt x="851" y="21600"/>
                  </a:lnTo>
                  <a:lnTo>
                    <a:pt x="20749" y="21600"/>
                  </a:lnTo>
                  <a:lnTo>
                    <a:pt x="20945" y="21503"/>
                  </a:lnTo>
                  <a:lnTo>
                    <a:pt x="21142" y="21359"/>
                  </a:lnTo>
                  <a:lnTo>
                    <a:pt x="21305" y="21165"/>
                  </a:lnTo>
                  <a:lnTo>
                    <a:pt x="21501" y="20682"/>
                  </a:lnTo>
                  <a:lnTo>
                    <a:pt x="21567" y="20391"/>
                  </a:lnTo>
                  <a:lnTo>
                    <a:pt x="21600" y="20053"/>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099" name="Shape 306"/>
            <p:cNvSpPr/>
            <p:nvPr/>
          </p:nvSpPr>
          <p:spPr>
            <a:xfrm>
              <a:off x="252158" y="228687"/>
              <a:ext cx="42386"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0" name="Shape 307"/>
            <p:cNvSpPr/>
            <p:nvPr/>
          </p:nvSpPr>
          <p:spPr>
            <a:xfrm>
              <a:off x="252158" y="173553"/>
              <a:ext cx="42386" cy="4491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1" name="Shape 308"/>
            <p:cNvSpPr/>
            <p:nvPr/>
          </p:nvSpPr>
          <p:spPr>
            <a:xfrm>
              <a:off x="252158" y="122515"/>
              <a:ext cx="42386"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2" name="Shape 309"/>
            <p:cNvSpPr/>
            <p:nvPr/>
          </p:nvSpPr>
          <p:spPr>
            <a:xfrm>
              <a:off x="199594" y="228687"/>
              <a:ext cx="42366"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3" name="Shape 310"/>
            <p:cNvSpPr/>
            <p:nvPr/>
          </p:nvSpPr>
          <p:spPr>
            <a:xfrm>
              <a:off x="147533" y="122515"/>
              <a:ext cx="41842"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4" name="Shape 311"/>
            <p:cNvSpPr/>
            <p:nvPr/>
          </p:nvSpPr>
          <p:spPr>
            <a:xfrm>
              <a:off x="199594" y="173553"/>
              <a:ext cx="42366" cy="4491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5" name="Shape 312"/>
            <p:cNvSpPr/>
            <p:nvPr/>
          </p:nvSpPr>
          <p:spPr>
            <a:xfrm>
              <a:off x="199594" y="122515"/>
              <a:ext cx="42366" cy="40819"/>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09" name="Shape 313"/>
          <p:cNvGrpSpPr/>
          <p:nvPr/>
        </p:nvGrpSpPr>
        <p:grpSpPr>
          <a:xfrm>
            <a:off x="10441071" y="1573908"/>
            <a:ext cx="331789" cy="331267"/>
            <a:chOff x="20" y="20"/>
            <a:chExt cx="331787" cy="331265"/>
          </a:xfrm>
        </p:grpSpPr>
        <p:sp>
          <p:nvSpPr>
            <p:cNvPr id="1107" name="Shape 314"/>
            <p:cNvSpPr/>
            <p:nvPr/>
          </p:nvSpPr>
          <p:spPr>
            <a:xfrm>
              <a:off x="20" y="20"/>
              <a:ext cx="331789" cy="331267"/>
            </a:xfrm>
            <a:custGeom>
              <a:avLst/>
              <a:gdLst/>
              <a:ahLst/>
              <a:cxnLst>
                <a:cxn ang="0">
                  <a:pos x="wd2" y="hd2"/>
                </a:cxn>
                <a:cxn ang="5400000">
                  <a:pos x="wd2" y="hd2"/>
                </a:cxn>
                <a:cxn ang="10800000">
                  <a:pos x="wd2" y="hd2"/>
                </a:cxn>
                <a:cxn ang="16200000">
                  <a:pos x="wd2" y="hd2"/>
                </a:cxn>
              </a:cxnLst>
              <a:rect l="0" t="0" r="r" b="b"/>
              <a:pathLst>
                <a:path w="21600" h="21600" extrusionOk="0">
                  <a:moveTo>
                    <a:pt x="11297" y="1331"/>
                  </a:moveTo>
                  <a:lnTo>
                    <a:pt x="11763" y="1364"/>
                  </a:lnTo>
                  <a:lnTo>
                    <a:pt x="12693" y="1498"/>
                  </a:lnTo>
                  <a:lnTo>
                    <a:pt x="13159" y="1631"/>
                  </a:lnTo>
                  <a:lnTo>
                    <a:pt x="13624" y="1731"/>
                  </a:lnTo>
                  <a:lnTo>
                    <a:pt x="14057" y="1897"/>
                  </a:lnTo>
                  <a:lnTo>
                    <a:pt x="14488" y="2063"/>
                  </a:lnTo>
                  <a:lnTo>
                    <a:pt x="14887" y="2264"/>
                  </a:lnTo>
                  <a:lnTo>
                    <a:pt x="15319" y="2463"/>
                  </a:lnTo>
                  <a:lnTo>
                    <a:pt x="15718" y="2696"/>
                  </a:lnTo>
                  <a:lnTo>
                    <a:pt x="16083" y="2929"/>
                  </a:lnTo>
                  <a:lnTo>
                    <a:pt x="16449" y="3196"/>
                  </a:lnTo>
                  <a:lnTo>
                    <a:pt x="16815" y="3494"/>
                  </a:lnTo>
                  <a:lnTo>
                    <a:pt x="17479" y="4094"/>
                  </a:lnTo>
                  <a:lnTo>
                    <a:pt x="17811" y="4426"/>
                  </a:lnTo>
                  <a:lnTo>
                    <a:pt x="18110" y="4759"/>
                  </a:lnTo>
                  <a:lnTo>
                    <a:pt x="18377" y="5125"/>
                  </a:lnTo>
                  <a:lnTo>
                    <a:pt x="18642" y="5492"/>
                  </a:lnTo>
                  <a:lnTo>
                    <a:pt x="18907" y="5891"/>
                  </a:lnTo>
                  <a:lnTo>
                    <a:pt x="19107" y="6291"/>
                  </a:lnTo>
                  <a:lnTo>
                    <a:pt x="19340" y="6690"/>
                  </a:lnTo>
                  <a:lnTo>
                    <a:pt x="19506" y="7122"/>
                  </a:lnTo>
                  <a:lnTo>
                    <a:pt x="19705" y="7555"/>
                  </a:lnTo>
                  <a:lnTo>
                    <a:pt x="19838" y="7987"/>
                  </a:lnTo>
                  <a:lnTo>
                    <a:pt x="19971" y="8421"/>
                  </a:lnTo>
                  <a:lnTo>
                    <a:pt x="20170" y="9353"/>
                  </a:lnTo>
                  <a:lnTo>
                    <a:pt x="20204" y="9819"/>
                  </a:lnTo>
                  <a:lnTo>
                    <a:pt x="20271" y="10318"/>
                  </a:lnTo>
                  <a:lnTo>
                    <a:pt x="20271" y="11282"/>
                  </a:lnTo>
                  <a:lnTo>
                    <a:pt x="20204" y="11783"/>
                  </a:lnTo>
                  <a:lnTo>
                    <a:pt x="20170" y="12249"/>
                  </a:lnTo>
                  <a:lnTo>
                    <a:pt x="20071" y="12715"/>
                  </a:lnTo>
                  <a:lnTo>
                    <a:pt x="19971" y="13179"/>
                  </a:lnTo>
                  <a:lnTo>
                    <a:pt x="19838" y="13613"/>
                  </a:lnTo>
                  <a:lnTo>
                    <a:pt x="19705" y="14045"/>
                  </a:lnTo>
                  <a:lnTo>
                    <a:pt x="19506" y="14478"/>
                  </a:lnTo>
                  <a:lnTo>
                    <a:pt x="19340" y="14910"/>
                  </a:lnTo>
                  <a:lnTo>
                    <a:pt x="19107" y="15311"/>
                  </a:lnTo>
                  <a:lnTo>
                    <a:pt x="18907" y="15710"/>
                  </a:lnTo>
                  <a:lnTo>
                    <a:pt x="18642" y="16109"/>
                  </a:lnTo>
                  <a:lnTo>
                    <a:pt x="18377" y="16475"/>
                  </a:lnTo>
                  <a:lnTo>
                    <a:pt x="18110" y="16841"/>
                  </a:lnTo>
                  <a:lnTo>
                    <a:pt x="17811" y="17174"/>
                  </a:lnTo>
                  <a:lnTo>
                    <a:pt x="17479" y="17506"/>
                  </a:lnTo>
                  <a:lnTo>
                    <a:pt x="16815" y="18106"/>
                  </a:lnTo>
                  <a:lnTo>
                    <a:pt x="16449" y="18406"/>
                  </a:lnTo>
                  <a:lnTo>
                    <a:pt x="16083" y="18671"/>
                  </a:lnTo>
                  <a:lnTo>
                    <a:pt x="15718" y="18904"/>
                  </a:lnTo>
                  <a:lnTo>
                    <a:pt x="15319" y="19137"/>
                  </a:lnTo>
                  <a:lnTo>
                    <a:pt x="14887" y="19338"/>
                  </a:lnTo>
                  <a:lnTo>
                    <a:pt x="14488" y="19537"/>
                  </a:lnTo>
                  <a:lnTo>
                    <a:pt x="14057" y="19703"/>
                  </a:lnTo>
                  <a:lnTo>
                    <a:pt x="13624" y="19869"/>
                  </a:lnTo>
                  <a:lnTo>
                    <a:pt x="13159" y="19970"/>
                  </a:lnTo>
                  <a:lnTo>
                    <a:pt x="12693" y="20102"/>
                  </a:lnTo>
                  <a:lnTo>
                    <a:pt x="11763" y="20236"/>
                  </a:lnTo>
                  <a:lnTo>
                    <a:pt x="11297" y="20270"/>
                  </a:lnTo>
                  <a:lnTo>
                    <a:pt x="10301" y="20270"/>
                  </a:lnTo>
                  <a:lnTo>
                    <a:pt x="9836" y="20236"/>
                  </a:lnTo>
                  <a:lnTo>
                    <a:pt x="8905" y="20102"/>
                  </a:lnTo>
                  <a:lnTo>
                    <a:pt x="8440" y="19970"/>
                  </a:lnTo>
                  <a:lnTo>
                    <a:pt x="7975" y="19869"/>
                  </a:lnTo>
                  <a:lnTo>
                    <a:pt x="7543" y="19703"/>
                  </a:lnTo>
                  <a:lnTo>
                    <a:pt x="7111" y="19537"/>
                  </a:lnTo>
                  <a:lnTo>
                    <a:pt x="6712" y="19338"/>
                  </a:lnTo>
                  <a:lnTo>
                    <a:pt x="6281" y="19137"/>
                  </a:lnTo>
                  <a:lnTo>
                    <a:pt x="5882" y="18904"/>
                  </a:lnTo>
                  <a:lnTo>
                    <a:pt x="5516" y="18671"/>
                  </a:lnTo>
                  <a:lnTo>
                    <a:pt x="5150" y="18406"/>
                  </a:lnTo>
                  <a:lnTo>
                    <a:pt x="4785" y="18106"/>
                  </a:lnTo>
                  <a:lnTo>
                    <a:pt x="4452" y="17806"/>
                  </a:lnTo>
                  <a:lnTo>
                    <a:pt x="4120" y="17506"/>
                  </a:lnTo>
                  <a:lnTo>
                    <a:pt x="3788" y="17174"/>
                  </a:lnTo>
                  <a:lnTo>
                    <a:pt x="3489" y="16841"/>
                  </a:lnTo>
                  <a:lnTo>
                    <a:pt x="3223" y="16475"/>
                  </a:lnTo>
                  <a:lnTo>
                    <a:pt x="2957" y="16109"/>
                  </a:lnTo>
                  <a:lnTo>
                    <a:pt x="2691" y="15710"/>
                  </a:lnTo>
                  <a:lnTo>
                    <a:pt x="2491" y="15311"/>
                  </a:lnTo>
                  <a:lnTo>
                    <a:pt x="2259" y="14910"/>
                  </a:lnTo>
                  <a:lnTo>
                    <a:pt x="2093" y="14478"/>
                  </a:lnTo>
                  <a:lnTo>
                    <a:pt x="1894" y="14045"/>
                  </a:lnTo>
                  <a:lnTo>
                    <a:pt x="1761" y="13613"/>
                  </a:lnTo>
                  <a:lnTo>
                    <a:pt x="1627" y="13179"/>
                  </a:lnTo>
                  <a:lnTo>
                    <a:pt x="1528" y="12715"/>
                  </a:lnTo>
                  <a:lnTo>
                    <a:pt x="1429" y="12249"/>
                  </a:lnTo>
                  <a:lnTo>
                    <a:pt x="1395" y="11783"/>
                  </a:lnTo>
                  <a:lnTo>
                    <a:pt x="1329" y="11282"/>
                  </a:lnTo>
                  <a:lnTo>
                    <a:pt x="1329" y="10318"/>
                  </a:lnTo>
                  <a:lnTo>
                    <a:pt x="1395" y="9819"/>
                  </a:lnTo>
                  <a:lnTo>
                    <a:pt x="1429" y="9353"/>
                  </a:lnTo>
                  <a:lnTo>
                    <a:pt x="1627" y="8421"/>
                  </a:lnTo>
                  <a:lnTo>
                    <a:pt x="1761" y="7987"/>
                  </a:lnTo>
                  <a:lnTo>
                    <a:pt x="1894" y="7555"/>
                  </a:lnTo>
                  <a:lnTo>
                    <a:pt x="2093" y="7122"/>
                  </a:lnTo>
                  <a:lnTo>
                    <a:pt x="2259" y="6690"/>
                  </a:lnTo>
                  <a:lnTo>
                    <a:pt x="2491" y="6291"/>
                  </a:lnTo>
                  <a:lnTo>
                    <a:pt x="2691" y="5891"/>
                  </a:lnTo>
                  <a:lnTo>
                    <a:pt x="2957" y="5492"/>
                  </a:lnTo>
                  <a:lnTo>
                    <a:pt x="3223" y="5125"/>
                  </a:lnTo>
                  <a:lnTo>
                    <a:pt x="3489" y="4759"/>
                  </a:lnTo>
                  <a:lnTo>
                    <a:pt x="3788" y="4426"/>
                  </a:lnTo>
                  <a:lnTo>
                    <a:pt x="4120" y="4094"/>
                  </a:lnTo>
                  <a:lnTo>
                    <a:pt x="4452" y="3794"/>
                  </a:lnTo>
                  <a:lnTo>
                    <a:pt x="4785" y="3494"/>
                  </a:lnTo>
                  <a:lnTo>
                    <a:pt x="5150" y="3196"/>
                  </a:lnTo>
                  <a:lnTo>
                    <a:pt x="5516" y="2929"/>
                  </a:lnTo>
                  <a:lnTo>
                    <a:pt x="5882" y="2696"/>
                  </a:lnTo>
                  <a:lnTo>
                    <a:pt x="6281" y="2463"/>
                  </a:lnTo>
                  <a:lnTo>
                    <a:pt x="6712" y="2264"/>
                  </a:lnTo>
                  <a:lnTo>
                    <a:pt x="7111" y="2063"/>
                  </a:lnTo>
                  <a:lnTo>
                    <a:pt x="7543" y="1897"/>
                  </a:lnTo>
                  <a:lnTo>
                    <a:pt x="7975" y="1731"/>
                  </a:lnTo>
                  <a:lnTo>
                    <a:pt x="8440" y="1631"/>
                  </a:lnTo>
                  <a:lnTo>
                    <a:pt x="8905" y="1498"/>
                  </a:lnTo>
                  <a:lnTo>
                    <a:pt x="9836" y="1364"/>
                  </a:lnTo>
                  <a:lnTo>
                    <a:pt x="10301" y="1331"/>
                  </a:lnTo>
                  <a:close/>
                  <a:moveTo>
                    <a:pt x="10235" y="0"/>
                  </a:moveTo>
                  <a:lnTo>
                    <a:pt x="9703" y="33"/>
                  </a:lnTo>
                  <a:lnTo>
                    <a:pt x="9171" y="99"/>
                  </a:lnTo>
                  <a:lnTo>
                    <a:pt x="8640" y="199"/>
                  </a:lnTo>
                  <a:lnTo>
                    <a:pt x="7576" y="466"/>
                  </a:lnTo>
                  <a:lnTo>
                    <a:pt x="7078" y="632"/>
                  </a:lnTo>
                  <a:lnTo>
                    <a:pt x="6613" y="831"/>
                  </a:lnTo>
                  <a:lnTo>
                    <a:pt x="6113" y="1064"/>
                  </a:lnTo>
                  <a:lnTo>
                    <a:pt x="5649" y="1297"/>
                  </a:lnTo>
                  <a:lnTo>
                    <a:pt x="5217" y="1564"/>
                  </a:lnTo>
                  <a:lnTo>
                    <a:pt x="4751" y="1830"/>
                  </a:lnTo>
                  <a:lnTo>
                    <a:pt x="4353" y="2130"/>
                  </a:lnTo>
                  <a:lnTo>
                    <a:pt x="3921" y="2463"/>
                  </a:lnTo>
                  <a:lnTo>
                    <a:pt x="3555" y="2795"/>
                  </a:lnTo>
                  <a:lnTo>
                    <a:pt x="3157" y="3162"/>
                  </a:lnTo>
                  <a:lnTo>
                    <a:pt x="2825" y="3528"/>
                  </a:lnTo>
                  <a:lnTo>
                    <a:pt x="2459" y="3928"/>
                  </a:lnTo>
                  <a:lnTo>
                    <a:pt x="2159" y="4327"/>
                  </a:lnTo>
                  <a:lnTo>
                    <a:pt x="1860" y="4759"/>
                  </a:lnTo>
                  <a:lnTo>
                    <a:pt x="1562" y="5192"/>
                  </a:lnTo>
                  <a:lnTo>
                    <a:pt x="1295" y="5658"/>
                  </a:lnTo>
                  <a:lnTo>
                    <a:pt x="1063" y="6124"/>
                  </a:lnTo>
                  <a:lnTo>
                    <a:pt x="864" y="6590"/>
                  </a:lnTo>
                  <a:lnTo>
                    <a:pt x="664" y="7089"/>
                  </a:lnTo>
                  <a:lnTo>
                    <a:pt x="498" y="7588"/>
                  </a:lnTo>
                  <a:lnTo>
                    <a:pt x="332" y="8088"/>
                  </a:lnTo>
                  <a:lnTo>
                    <a:pt x="233" y="8620"/>
                  </a:lnTo>
                  <a:lnTo>
                    <a:pt x="132" y="9152"/>
                  </a:lnTo>
                  <a:lnTo>
                    <a:pt x="65" y="9685"/>
                  </a:lnTo>
                  <a:lnTo>
                    <a:pt x="0" y="10816"/>
                  </a:lnTo>
                  <a:lnTo>
                    <a:pt x="33" y="11349"/>
                  </a:lnTo>
                  <a:lnTo>
                    <a:pt x="65" y="11915"/>
                  </a:lnTo>
                  <a:lnTo>
                    <a:pt x="132" y="12448"/>
                  </a:lnTo>
                  <a:lnTo>
                    <a:pt x="233" y="12980"/>
                  </a:lnTo>
                  <a:lnTo>
                    <a:pt x="332" y="13513"/>
                  </a:lnTo>
                  <a:lnTo>
                    <a:pt x="664" y="14511"/>
                  </a:lnTo>
                  <a:lnTo>
                    <a:pt x="864" y="15011"/>
                  </a:lnTo>
                  <a:lnTo>
                    <a:pt x="1063" y="15477"/>
                  </a:lnTo>
                  <a:lnTo>
                    <a:pt x="1295" y="15943"/>
                  </a:lnTo>
                  <a:lnTo>
                    <a:pt x="1562" y="16408"/>
                  </a:lnTo>
                  <a:lnTo>
                    <a:pt x="1860" y="16841"/>
                  </a:lnTo>
                  <a:lnTo>
                    <a:pt x="2159" y="17273"/>
                  </a:lnTo>
                  <a:lnTo>
                    <a:pt x="2459" y="17674"/>
                  </a:lnTo>
                  <a:lnTo>
                    <a:pt x="2825" y="18073"/>
                  </a:lnTo>
                  <a:lnTo>
                    <a:pt x="3157" y="18438"/>
                  </a:lnTo>
                  <a:lnTo>
                    <a:pt x="3555" y="18805"/>
                  </a:lnTo>
                  <a:lnTo>
                    <a:pt x="3921" y="19137"/>
                  </a:lnTo>
                  <a:lnTo>
                    <a:pt x="4353" y="19470"/>
                  </a:lnTo>
                  <a:lnTo>
                    <a:pt x="4751" y="19770"/>
                  </a:lnTo>
                  <a:lnTo>
                    <a:pt x="5217" y="20037"/>
                  </a:lnTo>
                  <a:lnTo>
                    <a:pt x="5649" y="20303"/>
                  </a:lnTo>
                  <a:lnTo>
                    <a:pt x="6113" y="20536"/>
                  </a:lnTo>
                  <a:lnTo>
                    <a:pt x="6613" y="20769"/>
                  </a:lnTo>
                  <a:lnTo>
                    <a:pt x="7078" y="20968"/>
                  </a:lnTo>
                  <a:lnTo>
                    <a:pt x="7576" y="21135"/>
                  </a:lnTo>
                  <a:lnTo>
                    <a:pt x="8108" y="21267"/>
                  </a:lnTo>
                  <a:lnTo>
                    <a:pt x="8640" y="21401"/>
                  </a:lnTo>
                  <a:lnTo>
                    <a:pt x="9171" y="21501"/>
                  </a:lnTo>
                  <a:lnTo>
                    <a:pt x="9703" y="21567"/>
                  </a:lnTo>
                  <a:lnTo>
                    <a:pt x="10235" y="21600"/>
                  </a:lnTo>
                  <a:lnTo>
                    <a:pt x="11364" y="21600"/>
                  </a:lnTo>
                  <a:lnTo>
                    <a:pt x="11896" y="21567"/>
                  </a:lnTo>
                  <a:lnTo>
                    <a:pt x="12428" y="21501"/>
                  </a:lnTo>
                  <a:lnTo>
                    <a:pt x="12960" y="21401"/>
                  </a:lnTo>
                  <a:lnTo>
                    <a:pt x="13491" y="21267"/>
                  </a:lnTo>
                  <a:lnTo>
                    <a:pt x="14023" y="21135"/>
                  </a:lnTo>
                  <a:lnTo>
                    <a:pt x="14521" y="20968"/>
                  </a:lnTo>
                  <a:lnTo>
                    <a:pt x="14986" y="20769"/>
                  </a:lnTo>
                  <a:lnTo>
                    <a:pt x="15485" y="20536"/>
                  </a:lnTo>
                  <a:lnTo>
                    <a:pt x="15951" y="20303"/>
                  </a:lnTo>
                  <a:lnTo>
                    <a:pt x="16382" y="20037"/>
                  </a:lnTo>
                  <a:lnTo>
                    <a:pt x="16847" y="19770"/>
                  </a:lnTo>
                  <a:lnTo>
                    <a:pt x="17246" y="19470"/>
                  </a:lnTo>
                  <a:lnTo>
                    <a:pt x="17679" y="19137"/>
                  </a:lnTo>
                  <a:lnTo>
                    <a:pt x="18043" y="18805"/>
                  </a:lnTo>
                  <a:lnTo>
                    <a:pt x="18442" y="18438"/>
                  </a:lnTo>
                  <a:lnTo>
                    <a:pt x="18775" y="18073"/>
                  </a:lnTo>
                  <a:lnTo>
                    <a:pt x="19140" y="17674"/>
                  </a:lnTo>
                  <a:lnTo>
                    <a:pt x="19439" y="17273"/>
                  </a:lnTo>
                  <a:lnTo>
                    <a:pt x="19739" y="16841"/>
                  </a:lnTo>
                  <a:lnTo>
                    <a:pt x="20038" y="16408"/>
                  </a:lnTo>
                  <a:lnTo>
                    <a:pt x="20303" y="15943"/>
                  </a:lnTo>
                  <a:lnTo>
                    <a:pt x="20536" y="15477"/>
                  </a:lnTo>
                  <a:lnTo>
                    <a:pt x="20736" y="15011"/>
                  </a:lnTo>
                  <a:lnTo>
                    <a:pt x="20935" y="14511"/>
                  </a:lnTo>
                  <a:lnTo>
                    <a:pt x="21267" y="13513"/>
                  </a:lnTo>
                  <a:lnTo>
                    <a:pt x="21367" y="12980"/>
                  </a:lnTo>
                  <a:lnTo>
                    <a:pt x="21467" y="12448"/>
                  </a:lnTo>
                  <a:lnTo>
                    <a:pt x="21533" y="11915"/>
                  </a:lnTo>
                  <a:lnTo>
                    <a:pt x="21566" y="11349"/>
                  </a:lnTo>
                  <a:lnTo>
                    <a:pt x="21600" y="10816"/>
                  </a:lnTo>
                  <a:lnTo>
                    <a:pt x="21566" y="10251"/>
                  </a:lnTo>
                  <a:lnTo>
                    <a:pt x="21533" y="9685"/>
                  </a:lnTo>
                  <a:lnTo>
                    <a:pt x="21467" y="9152"/>
                  </a:lnTo>
                  <a:lnTo>
                    <a:pt x="21367" y="8620"/>
                  </a:lnTo>
                  <a:lnTo>
                    <a:pt x="21267" y="8088"/>
                  </a:lnTo>
                  <a:lnTo>
                    <a:pt x="21101" y="7588"/>
                  </a:lnTo>
                  <a:lnTo>
                    <a:pt x="20935" y="7089"/>
                  </a:lnTo>
                  <a:lnTo>
                    <a:pt x="20736" y="6590"/>
                  </a:lnTo>
                  <a:lnTo>
                    <a:pt x="20536" y="6124"/>
                  </a:lnTo>
                  <a:lnTo>
                    <a:pt x="20303" y="5658"/>
                  </a:lnTo>
                  <a:lnTo>
                    <a:pt x="20038" y="5192"/>
                  </a:lnTo>
                  <a:lnTo>
                    <a:pt x="19739" y="4759"/>
                  </a:lnTo>
                  <a:lnTo>
                    <a:pt x="19439" y="4327"/>
                  </a:lnTo>
                  <a:lnTo>
                    <a:pt x="19140" y="3928"/>
                  </a:lnTo>
                  <a:lnTo>
                    <a:pt x="18775" y="3528"/>
                  </a:lnTo>
                  <a:lnTo>
                    <a:pt x="18442" y="3162"/>
                  </a:lnTo>
                  <a:lnTo>
                    <a:pt x="18043" y="2795"/>
                  </a:lnTo>
                  <a:lnTo>
                    <a:pt x="17679" y="2463"/>
                  </a:lnTo>
                  <a:lnTo>
                    <a:pt x="17246" y="2130"/>
                  </a:lnTo>
                  <a:lnTo>
                    <a:pt x="16847" y="1830"/>
                  </a:lnTo>
                  <a:lnTo>
                    <a:pt x="16382" y="1564"/>
                  </a:lnTo>
                  <a:lnTo>
                    <a:pt x="15951" y="1297"/>
                  </a:lnTo>
                  <a:lnTo>
                    <a:pt x="15485" y="1064"/>
                  </a:lnTo>
                  <a:lnTo>
                    <a:pt x="14986" y="831"/>
                  </a:lnTo>
                  <a:lnTo>
                    <a:pt x="14521" y="632"/>
                  </a:lnTo>
                  <a:lnTo>
                    <a:pt x="14023" y="466"/>
                  </a:lnTo>
                  <a:lnTo>
                    <a:pt x="13491" y="333"/>
                  </a:lnTo>
                  <a:lnTo>
                    <a:pt x="12960" y="199"/>
                  </a:lnTo>
                  <a:lnTo>
                    <a:pt x="12428" y="99"/>
                  </a:lnTo>
                  <a:lnTo>
                    <a:pt x="11896" y="33"/>
                  </a:lnTo>
                  <a:lnTo>
                    <a:pt x="1136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08" name="Shape 315"/>
            <p:cNvSpPr/>
            <p:nvPr/>
          </p:nvSpPr>
          <p:spPr>
            <a:xfrm>
              <a:off x="30639" y="30639"/>
              <a:ext cx="270530" cy="270029"/>
            </a:xfrm>
            <a:custGeom>
              <a:avLst/>
              <a:gdLst/>
              <a:ahLst/>
              <a:cxnLst>
                <a:cxn ang="0">
                  <a:pos x="wd2" y="hd2"/>
                </a:cxn>
                <a:cxn ang="5400000">
                  <a:pos x="wd2" y="hd2"/>
                </a:cxn>
                <a:cxn ang="10800000">
                  <a:pos x="wd2" y="hd2"/>
                </a:cxn>
                <a:cxn ang="16200000">
                  <a:pos x="wd2" y="hd2"/>
                </a:cxn>
              </a:cxnLst>
              <a:rect l="0" t="0" r="r" b="b"/>
              <a:pathLst>
                <a:path w="21600" h="21600" extrusionOk="0">
                  <a:moveTo>
                    <a:pt x="10800" y="2205"/>
                  </a:moveTo>
                  <a:lnTo>
                    <a:pt x="10922" y="2247"/>
                  </a:lnTo>
                  <a:lnTo>
                    <a:pt x="11045" y="2287"/>
                  </a:lnTo>
                  <a:lnTo>
                    <a:pt x="11249" y="2409"/>
                  </a:lnTo>
                  <a:lnTo>
                    <a:pt x="11411" y="2613"/>
                  </a:lnTo>
                  <a:lnTo>
                    <a:pt x="11452" y="2737"/>
                  </a:lnTo>
                  <a:lnTo>
                    <a:pt x="11452" y="10534"/>
                  </a:lnTo>
                  <a:lnTo>
                    <a:pt x="15120" y="14169"/>
                  </a:lnTo>
                  <a:lnTo>
                    <a:pt x="15202" y="14291"/>
                  </a:lnTo>
                  <a:lnTo>
                    <a:pt x="15242" y="14414"/>
                  </a:lnTo>
                  <a:lnTo>
                    <a:pt x="15284" y="14659"/>
                  </a:lnTo>
                  <a:lnTo>
                    <a:pt x="15242" y="14904"/>
                  </a:lnTo>
                  <a:lnTo>
                    <a:pt x="15202" y="15026"/>
                  </a:lnTo>
                  <a:lnTo>
                    <a:pt x="15120" y="15108"/>
                  </a:lnTo>
                  <a:lnTo>
                    <a:pt x="14999" y="15190"/>
                  </a:lnTo>
                  <a:lnTo>
                    <a:pt x="14875" y="15272"/>
                  </a:lnTo>
                  <a:lnTo>
                    <a:pt x="14631" y="15312"/>
                  </a:lnTo>
                  <a:lnTo>
                    <a:pt x="14386" y="15272"/>
                  </a:lnTo>
                  <a:lnTo>
                    <a:pt x="14264" y="15190"/>
                  </a:lnTo>
                  <a:lnTo>
                    <a:pt x="10351" y="11270"/>
                  </a:lnTo>
                  <a:lnTo>
                    <a:pt x="10229" y="11026"/>
                  </a:lnTo>
                  <a:lnTo>
                    <a:pt x="10148" y="10820"/>
                  </a:lnTo>
                  <a:lnTo>
                    <a:pt x="10148" y="2737"/>
                  </a:lnTo>
                  <a:lnTo>
                    <a:pt x="10189" y="2613"/>
                  </a:lnTo>
                  <a:lnTo>
                    <a:pt x="10351" y="2409"/>
                  </a:lnTo>
                  <a:lnTo>
                    <a:pt x="10556" y="2287"/>
                  </a:lnTo>
                  <a:lnTo>
                    <a:pt x="10678" y="2247"/>
                  </a:lnTo>
                  <a:lnTo>
                    <a:pt x="10800" y="2205"/>
                  </a:lnTo>
                  <a:close/>
                  <a:moveTo>
                    <a:pt x="10393" y="0"/>
                  </a:moveTo>
                  <a:lnTo>
                    <a:pt x="9782" y="42"/>
                  </a:lnTo>
                  <a:lnTo>
                    <a:pt x="9170" y="124"/>
                  </a:lnTo>
                  <a:lnTo>
                    <a:pt x="8559" y="204"/>
                  </a:lnTo>
                  <a:lnTo>
                    <a:pt x="7417" y="532"/>
                  </a:lnTo>
                  <a:lnTo>
                    <a:pt x="6847" y="736"/>
                  </a:lnTo>
                  <a:lnTo>
                    <a:pt x="6276" y="980"/>
                  </a:lnTo>
                  <a:lnTo>
                    <a:pt x="5747" y="1225"/>
                  </a:lnTo>
                  <a:lnTo>
                    <a:pt x="6072" y="1755"/>
                  </a:lnTo>
                  <a:lnTo>
                    <a:pt x="6113" y="1919"/>
                  </a:lnTo>
                  <a:lnTo>
                    <a:pt x="6113" y="2083"/>
                  </a:lnTo>
                  <a:lnTo>
                    <a:pt x="6032" y="2247"/>
                  </a:lnTo>
                  <a:lnTo>
                    <a:pt x="5909" y="2327"/>
                  </a:lnTo>
                  <a:lnTo>
                    <a:pt x="5829" y="2369"/>
                  </a:lnTo>
                  <a:lnTo>
                    <a:pt x="5624" y="2369"/>
                  </a:lnTo>
                  <a:lnTo>
                    <a:pt x="5502" y="2327"/>
                  </a:lnTo>
                  <a:lnTo>
                    <a:pt x="5420" y="2287"/>
                  </a:lnTo>
                  <a:lnTo>
                    <a:pt x="5380" y="2165"/>
                  </a:lnTo>
                  <a:lnTo>
                    <a:pt x="5053" y="1633"/>
                  </a:lnTo>
                  <a:lnTo>
                    <a:pt x="4075" y="2369"/>
                  </a:lnTo>
                  <a:lnTo>
                    <a:pt x="3628" y="2737"/>
                  </a:lnTo>
                  <a:lnTo>
                    <a:pt x="3179" y="3145"/>
                  </a:lnTo>
                  <a:lnTo>
                    <a:pt x="2772" y="3594"/>
                  </a:lnTo>
                  <a:lnTo>
                    <a:pt x="2365" y="4042"/>
                  </a:lnTo>
                  <a:lnTo>
                    <a:pt x="1997" y="4532"/>
                  </a:lnTo>
                  <a:lnTo>
                    <a:pt x="1670" y="5064"/>
                  </a:lnTo>
                  <a:lnTo>
                    <a:pt x="2201" y="5350"/>
                  </a:lnTo>
                  <a:lnTo>
                    <a:pt x="2323" y="5472"/>
                  </a:lnTo>
                  <a:lnTo>
                    <a:pt x="2405" y="5594"/>
                  </a:lnTo>
                  <a:lnTo>
                    <a:pt x="2405" y="5758"/>
                  </a:lnTo>
                  <a:lnTo>
                    <a:pt x="2365" y="5922"/>
                  </a:lnTo>
                  <a:lnTo>
                    <a:pt x="2283" y="6002"/>
                  </a:lnTo>
                  <a:lnTo>
                    <a:pt x="2201" y="6084"/>
                  </a:lnTo>
                  <a:lnTo>
                    <a:pt x="2079" y="6126"/>
                  </a:lnTo>
                  <a:lnTo>
                    <a:pt x="1874" y="6126"/>
                  </a:lnTo>
                  <a:lnTo>
                    <a:pt x="1794" y="6084"/>
                  </a:lnTo>
                  <a:lnTo>
                    <a:pt x="1263" y="5758"/>
                  </a:lnTo>
                  <a:lnTo>
                    <a:pt x="978" y="6288"/>
                  </a:lnTo>
                  <a:lnTo>
                    <a:pt x="774" y="6819"/>
                  </a:lnTo>
                  <a:lnTo>
                    <a:pt x="367" y="7963"/>
                  </a:lnTo>
                  <a:lnTo>
                    <a:pt x="245" y="8575"/>
                  </a:lnTo>
                  <a:lnTo>
                    <a:pt x="122" y="9147"/>
                  </a:lnTo>
                  <a:lnTo>
                    <a:pt x="40" y="9758"/>
                  </a:lnTo>
                  <a:lnTo>
                    <a:pt x="0" y="10412"/>
                  </a:lnTo>
                  <a:lnTo>
                    <a:pt x="1100" y="10412"/>
                  </a:lnTo>
                  <a:lnTo>
                    <a:pt x="1263" y="10494"/>
                  </a:lnTo>
                  <a:lnTo>
                    <a:pt x="1345" y="10658"/>
                  </a:lnTo>
                  <a:lnTo>
                    <a:pt x="1345" y="10944"/>
                  </a:lnTo>
                  <a:lnTo>
                    <a:pt x="1263" y="11106"/>
                  </a:lnTo>
                  <a:lnTo>
                    <a:pt x="1100" y="11188"/>
                  </a:lnTo>
                  <a:lnTo>
                    <a:pt x="938" y="11230"/>
                  </a:lnTo>
                  <a:lnTo>
                    <a:pt x="0" y="11230"/>
                  </a:lnTo>
                  <a:lnTo>
                    <a:pt x="40" y="11842"/>
                  </a:lnTo>
                  <a:lnTo>
                    <a:pt x="122" y="12453"/>
                  </a:lnTo>
                  <a:lnTo>
                    <a:pt x="245" y="13025"/>
                  </a:lnTo>
                  <a:lnTo>
                    <a:pt x="367" y="13639"/>
                  </a:lnTo>
                  <a:lnTo>
                    <a:pt x="571" y="14211"/>
                  </a:lnTo>
                  <a:lnTo>
                    <a:pt x="774" y="14781"/>
                  </a:lnTo>
                  <a:lnTo>
                    <a:pt x="978" y="15312"/>
                  </a:lnTo>
                  <a:lnTo>
                    <a:pt x="1263" y="15842"/>
                  </a:lnTo>
                  <a:lnTo>
                    <a:pt x="1794" y="15556"/>
                  </a:lnTo>
                  <a:lnTo>
                    <a:pt x="1956" y="15476"/>
                  </a:lnTo>
                  <a:lnTo>
                    <a:pt x="2119" y="15516"/>
                  </a:lnTo>
                  <a:lnTo>
                    <a:pt x="2241" y="15556"/>
                  </a:lnTo>
                  <a:lnTo>
                    <a:pt x="2365" y="15680"/>
                  </a:lnTo>
                  <a:lnTo>
                    <a:pt x="2405" y="15842"/>
                  </a:lnTo>
                  <a:lnTo>
                    <a:pt x="2405" y="16006"/>
                  </a:lnTo>
                  <a:lnTo>
                    <a:pt x="2323" y="16128"/>
                  </a:lnTo>
                  <a:lnTo>
                    <a:pt x="2201" y="16252"/>
                  </a:lnTo>
                  <a:lnTo>
                    <a:pt x="1670" y="16538"/>
                  </a:lnTo>
                  <a:lnTo>
                    <a:pt x="1997" y="17068"/>
                  </a:lnTo>
                  <a:lnTo>
                    <a:pt x="2365" y="17558"/>
                  </a:lnTo>
                  <a:lnTo>
                    <a:pt x="3179" y="18457"/>
                  </a:lnTo>
                  <a:lnTo>
                    <a:pt x="3628" y="18865"/>
                  </a:lnTo>
                  <a:lnTo>
                    <a:pt x="4075" y="19233"/>
                  </a:lnTo>
                  <a:lnTo>
                    <a:pt x="4564" y="19599"/>
                  </a:lnTo>
                  <a:lnTo>
                    <a:pt x="5053" y="19967"/>
                  </a:lnTo>
                  <a:lnTo>
                    <a:pt x="5380" y="19437"/>
                  </a:lnTo>
                  <a:lnTo>
                    <a:pt x="5462" y="19313"/>
                  </a:lnTo>
                  <a:lnTo>
                    <a:pt x="5624" y="19233"/>
                  </a:lnTo>
                  <a:lnTo>
                    <a:pt x="5787" y="19233"/>
                  </a:lnTo>
                  <a:lnTo>
                    <a:pt x="5909" y="19273"/>
                  </a:lnTo>
                  <a:lnTo>
                    <a:pt x="6032" y="19395"/>
                  </a:lnTo>
                  <a:lnTo>
                    <a:pt x="6113" y="19519"/>
                  </a:lnTo>
                  <a:lnTo>
                    <a:pt x="6113" y="19681"/>
                  </a:lnTo>
                  <a:lnTo>
                    <a:pt x="6072" y="19845"/>
                  </a:lnTo>
                  <a:lnTo>
                    <a:pt x="5747" y="20375"/>
                  </a:lnTo>
                  <a:lnTo>
                    <a:pt x="6276" y="20620"/>
                  </a:lnTo>
                  <a:lnTo>
                    <a:pt x="6847" y="20864"/>
                  </a:lnTo>
                  <a:lnTo>
                    <a:pt x="7417" y="21070"/>
                  </a:lnTo>
                  <a:lnTo>
                    <a:pt x="7988" y="21232"/>
                  </a:lnTo>
                  <a:lnTo>
                    <a:pt x="8559" y="21396"/>
                  </a:lnTo>
                  <a:lnTo>
                    <a:pt x="9170" y="21478"/>
                  </a:lnTo>
                  <a:lnTo>
                    <a:pt x="9782" y="21560"/>
                  </a:lnTo>
                  <a:lnTo>
                    <a:pt x="10393" y="21600"/>
                  </a:lnTo>
                  <a:lnTo>
                    <a:pt x="10393" y="20660"/>
                  </a:lnTo>
                  <a:lnTo>
                    <a:pt x="10433" y="20498"/>
                  </a:lnTo>
                  <a:lnTo>
                    <a:pt x="10515" y="20375"/>
                  </a:lnTo>
                  <a:lnTo>
                    <a:pt x="10636" y="20294"/>
                  </a:lnTo>
                  <a:lnTo>
                    <a:pt x="10800" y="20253"/>
                  </a:lnTo>
                  <a:lnTo>
                    <a:pt x="10964" y="20294"/>
                  </a:lnTo>
                  <a:lnTo>
                    <a:pt x="11085" y="20375"/>
                  </a:lnTo>
                  <a:lnTo>
                    <a:pt x="11167" y="20498"/>
                  </a:lnTo>
                  <a:lnTo>
                    <a:pt x="11207" y="20660"/>
                  </a:lnTo>
                  <a:lnTo>
                    <a:pt x="11207" y="21600"/>
                  </a:lnTo>
                  <a:lnTo>
                    <a:pt x="11820" y="21560"/>
                  </a:lnTo>
                  <a:lnTo>
                    <a:pt x="13041" y="21396"/>
                  </a:lnTo>
                  <a:lnTo>
                    <a:pt x="13612" y="21232"/>
                  </a:lnTo>
                  <a:lnTo>
                    <a:pt x="14183" y="21070"/>
                  </a:lnTo>
                  <a:lnTo>
                    <a:pt x="14753" y="20864"/>
                  </a:lnTo>
                  <a:lnTo>
                    <a:pt x="15324" y="20620"/>
                  </a:lnTo>
                  <a:lnTo>
                    <a:pt x="15855" y="20375"/>
                  </a:lnTo>
                  <a:lnTo>
                    <a:pt x="15528" y="19845"/>
                  </a:lnTo>
                  <a:lnTo>
                    <a:pt x="15487" y="19681"/>
                  </a:lnTo>
                  <a:lnTo>
                    <a:pt x="15487" y="19519"/>
                  </a:lnTo>
                  <a:lnTo>
                    <a:pt x="15569" y="19395"/>
                  </a:lnTo>
                  <a:lnTo>
                    <a:pt x="15691" y="19273"/>
                  </a:lnTo>
                  <a:lnTo>
                    <a:pt x="15813" y="19233"/>
                  </a:lnTo>
                  <a:lnTo>
                    <a:pt x="15976" y="19233"/>
                  </a:lnTo>
                  <a:lnTo>
                    <a:pt x="16140" y="19313"/>
                  </a:lnTo>
                  <a:lnTo>
                    <a:pt x="16220" y="19437"/>
                  </a:lnTo>
                  <a:lnTo>
                    <a:pt x="16547" y="19967"/>
                  </a:lnTo>
                  <a:lnTo>
                    <a:pt x="17036" y="19599"/>
                  </a:lnTo>
                  <a:lnTo>
                    <a:pt x="17525" y="19233"/>
                  </a:lnTo>
                  <a:lnTo>
                    <a:pt x="17974" y="18865"/>
                  </a:lnTo>
                  <a:lnTo>
                    <a:pt x="18421" y="18457"/>
                  </a:lnTo>
                  <a:lnTo>
                    <a:pt x="18828" y="18007"/>
                  </a:lnTo>
                  <a:lnTo>
                    <a:pt x="19237" y="17558"/>
                  </a:lnTo>
                  <a:lnTo>
                    <a:pt x="19603" y="17068"/>
                  </a:lnTo>
                  <a:lnTo>
                    <a:pt x="19930" y="16538"/>
                  </a:lnTo>
                  <a:lnTo>
                    <a:pt x="19399" y="16252"/>
                  </a:lnTo>
                  <a:lnTo>
                    <a:pt x="19277" y="16128"/>
                  </a:lnTo>
                  <a:lnTo>
                    <a:pt x="19195" y="16006"/>
                  </a:lnTo>
                  <a:lnTo>
                    <a:pt x="19195" y="15842"/>
                  </a:lnTo>
                  <a:lnTo>
                    <a:pt x="19237" y="15680"/>
                  </a:lnTo>
                  <a:lnTo>
                    <a:pt x="19359" y="15556"/>
                  </a:lnTo>
                  <a:lnTo>
                    <a:pt x="19481" y="15516"/>
                  </a:lnTo>
                  <a:lnTo>
                    <a:pt x="19644" y="15476"/>
                  </a:lnTo>
                  <a:lnTo>
                    <a:pt x="19808" y="15556"/>
                  </a:lnTo>
                  <a:lnTo>
                    <a:pt x="20337" y="15842"/>
                  </a:lnTo>
                  <a:lnTo>
                    <a:pt x="20622" y="15312"/>
                  </a:lnTo>
                  <a:lnTo>
                    <a:pt x="20826" y="14781"/>
                  </a:lnTo>
                  <a:lnTo>
                    <a:pt x="21029" y="14211"/>
                  </a:lnTo>
                  <a:lnTo>
                    <a:pt x="21233" y="13639"/>
                  </a:lnTo>
                  <a:lnTo>
                    <a:pt x="21356" y="13025"/>
                  </a:lnTo>
                  <a:lnTo>
                    <a:pt x="21478" y="12453"/>
                  </a:lnTo>
                  <a:lnTo>
                    <a:pt x="21560" y="11842"/>
                  </a:lnTo>
                  <a:lnTo>
                    <a:pt x="21600" y="11230"/>
                  </a:lnTo>
                  <a:lnTo>
                    <a:pt x="20662" y="11230"/>
                  </a:lnTo>
                  <a:lnTo>
                    <a:pt x="20500" y="11188"/>
                  </a:lnTo>
                  <a:lnTo>
                    <a:pt x="20337" y="11106"/>
                  </a:lnTo>
                  <a:lnTo>
                    <a:pt x="20255" y="10944"/>
                  </a:lnTo>
                  <a:lnTo>
                    <a:pt x="20255" y="10658"/>
                  </a:lnTo>
                  <a:lnTo>
                    <a:pt x="20337" y="10494"/>
                  </a:lnTo>
                  <a:lnTo>
                    <a:pt x="20500" y="10412"/>
                  </a:lnTo>
                  <a:lnTo>
                    <a:pt x="21600" y="10412"/>
                  </a:lnTo>
                  <a:lnTo>
                    <a:pt x="21560" y="9758"/>
                  </a:lnTo>
                  <a:lnTo>
                    <a:pt x="21478" y="9147"/>
                  </a:lnTo>
                  <a:lnTo>
                    <a:pt x="21356" y="8575"/>
                  </a:lnTo>
                  <a:lnTo>
                    <a:pt x="21233" y="7963"/>
                  </a:lnTo>
                  <a:lnTo>
                    <a:pt x="20826" y="6819"/>
                  </a:lnTo>
                  <a:lnTo>
                    <a:pt x="20622" y="6288"/>
                  </a:lnTo>
                  <a:lnTo>
                    <a:pt x="20337" y="5758"/>
                  </a:lnTo>
                  <a:lnTo>
                    <a:pt x="19808" y="6084"/>
                  </a:lnTo>
                  <a:lnTo>
                    <a:pt x="19726" y="6126"/>
                  </a:lnTo>
                  <a:lnTo>
                    <a:pt x="19522" y="6126"/>
                  </a:lnTo>
                  <a:lnTo>
                    <a:pt x="19399" y="6084"/>
                  </a:lnTo>
                  <a:lnTo>
                    <a:pt x="19319" y="6002"/>
                  </a:lnTo>
                  <a:lnTo>
                    <a:pt x="19237" y="5922"/>
                  </a:lnTo>
                  <a:lnTo>
                    <a:pt x="19195" y="5758"/>
                  </a:lnTo>
                  <a:lnTo>
                    <a:pt x="19195" y="5594"/>
                  </a:lnTo>
                  <a:lnTo>
                    <a:pt x="19277" y="5472"/>
                  </a:lnTo>
                  <a:lnTo>
                    <a:pt x="19399" y="5350"/>
                  </a:lnTo>
                  <a:lnTo>
                    <a:pt x="19930" y="5064"/>
                  </a:lnTo>
                  <a:lnTo>
                    <a:pt x="19603" y="4532"/>
                  </a:lnTo>
                  <a:lnTo>
                    <a:pt x="19237" y="4042"/>
                  </a:lnTo>
                  <a:lnTo>
                    <a:pt x="18828" y="3594"/>
                  </a:lnTo>
                  <a:lnTo>
                    <a:pt x="18421" y="3145"/>
                  </a:lnTo>
                  <a:lnTo>
                    <a:pt x="17974" y="2737"/>
                  </a:lnTo>
                  <a:lnTo>
                    <a:pt x="17525" y="2369"/>
                  </a:lnTo>
                  <a:lnTo>
                    <a:pt x="16547" y="1633"/>
                  </a:lnTo>
                  <a:lnTo>
                    <a:pt x="16220" y="2165"/>
                  </a:lnTo>
                  <a:lnTo>
                    <a:pt x="16180" y="2287"/>
                  </a:lnTo>
                  <a:lnTo>
                    <a:pt x="16098" y="2327"/>
                  </a:lnTo>
                  <a:lnTo>
                    <a:pt x="15976" y="2369"/>
                  </a:lnTo>
                  <a:lnTo>
                    <a:pt x="15773" y="2369"/>
                  </a:lnTo>
                  <a:lnTo>
                    <a:pt x="15691" y="2327"/>
                  </a:lnTo>
                  <a:lnTo>
                    <a:pt x="15569" y="2247"/>
                  </a:lnTo>
                  <a:lnTo>
                    <a:pt x="15487" y="2083"/>
                  </a:lnTo>
                  <a:lnTo>
                    <a:pt x="15487" y="1919"/>
                  </a:lnTo>
                  <a:lnTo>
                    <a:pt x="15528" y="1755"/>
                  </a:lnTo>
                  <a:lnTo>
                    <a:pt x="15855" y="1225"/>
                  </a:lnTo>
                  <a:lnTo>
                    <a:pt x="15324" y="980"/>
                  </a:lnTo>
                  <a:lnTo>
                    <a:pt x="14753" y="736"/>
                  </a:lnTo>
                  <a:lnTo>
                    <a:pt x="14183" y="532"/>
                  </a:lnTo>
                  <a:lnTo>
                    <a:pt x="13041" y="204"/>
                  </a:lnTo>
                  <a:lnTo>
                    <a:pt x="12430" y="124"/>
                  </a:lnTo>
                  <a:lnTo>
                    <a:pt x="11820" y="42"/>
                  </a:lnTo>
                  <a:lnTo>
                    <a:pt x="11207" y="0"/>
                  </a:lnTo>
                  <a:lnTo>
                    <a:pt x="11207" y="940"/>
                  </a:lnTo>
                  <a:lnTo>
                    <a:pt x="11167" y="1103"/>
                  </a:lnTo>
                  <a:lnTo>
                    <a:pt x="11085" y="1225"/>
                  </a:lnTo>
                  <a:lnTo>
                    <a:pt x="10964" y="1307"/>
                  </a:lnTo>
                  <a:lnTo>
                    <a:pt x="10800" y="1347"/>
                  </a:lnTo>
                  <a:lnTo>
                    <a:pt x="10636" y="1307"/>
                  </a:lnTo>
                  <a:lnTo>
                    <a:pt x="10515" y="1225"/>
                  </a:lnTo>
                  <a:lnTo>
                    <a:pt x="10433" y="1103"/>
                  </a:lnTo>
                  <a:lnTo>
                    <a:pt x="10393" y="940"/>
                  </a:lnTo>
                  <a:lnTo>
                    <a:pt x="1039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13" name="Shape 316"/>
          <p:cNvGrpSpPr/>
          <p:nvPr/>
        </p:nvGrpSpPr>
        <p:grpSpPr>
          <a:xfrm>
            <a:off x="5361661" y="2095573"/>
            <a:ext cx="347108" cy="420091"/>
            <a:chOff x="0" y="0"/>
            <a:chExt cx="347107" cy="420090"/>
          </a:xfrm>
        </p:grpSpPr>
        <p:sp>
          <p:nvSpPr>
            <p:cNvPr id="1110" name="Shape 317"/>
            <p:cNvSpPr/>
            <p:nvPr/>
          </p:nvSpPr>
          <p:spPr>
            <a:xfrm>
              <a:off x="-1" y="32165"/>
              <a:ext cx="316469" cy="387926"/>
            </a:xfrm>
            <a:custGeom>
              <a:avLst/>
              <a:gdLst/>
              <a:ahLst/>
              <a:cxnLst>
                <a:cxn ang="0">
                  <a:pos x="wd2" y="hd2"/>
                </a:cxn>
                <a:cxn ang="5400000">
                  <a:pos x="wd2" y="hd2"/>
                </a:cxn>
                <a:cxn ang="10800000">
                  <a:pos x="wd2" y="hd2"/>
                </a:cxn>
                <a:cxn ang="16200000">
                  <a:pos x="wd2" y="hd2"/>
                </a:cxn>
              </a:cxnLst>
              <a:rect l="0" t="0" r="r" b="b"/>
              <a:pathLst>
                <a:path w="21600" h="21600" extrusionOk="0">
                  <a:moveTo>
                    <a:pt x="1116" y="0"/>
                  </a:moveTo>
                  <a:lnTo>
                    <a:pt x="906" y="28"/>
                  </a:lnTo>
                  <a:lnTo>
                    <a:pt x="698" y="57"/>
                  </a:lnTo>
                  <a:lnTo>
                    <a:pt x="488" y="142"/>
                  </a:lnTo>
                  <a:lnTo>
                    <a:pt x="314" y="227"/>
                  </a:lnTo>
                  <a:lnTo>
                    <a:pt x="174" y="341"/>
                  </a:lnTo>
                  <a:lnTo>
                    <a:pt x="104" y="483"/>
                  </a:lnTo>
                  <a:lnTo>
                    <a:pt x="34" y="654"/>
                  </a:lnTo>
                  <a:lnTo>
                    <a:pt x="0" y="824"/>
                  </a:lnTo>
                  <a:lnTo>
                    <a:pt x="0" y="20606"/>
                  </a:lnTo>
                  <a:lnTo>
                    <a:pt x="34" y="20805"/>
                  </a:lnTo>
                  <a:lnTo>
                    <a:pt x="104" y="20975"/>
                  </a:lnTo>
                  <a:lnTo>
                    <a:pt x="174" y="21146"/>
                  </a:lnTo>
                  <a:lnTo>
                    <a:pt x="314" y="21288"/>
                  </a:lnTo>
                  <a:lnTo>
                    <a:pt x="488" y="21430"/>
                  </a:lnTo>
                  <a:lnTo>
                    <a:pt x="698" y="21515"/>
                  </a:lnTo>
                  <a:lnTo>
                    <a:pt x="906" y="21572"/>
                  </a:lnTo>
                  <a:lnTo>
                    <a:pt x="1116" y="21600"/>
                  </a:lnTo>
                  <a:lnTo>
                    <a:pt x="20486" y="21600"/>
                  </a:lnTo>
                  <a:lnTo>
                    <a:pt x="20694" y="21572"/>
                  </a:lnTo>
                  <a:lnTo>
                    <a:pt x="20904" y="21515"/>
                  </a:lnTo>
                  <a:lnTo>
                    <a:pt x="21112" y="21430"/>
                  </a:lnTo>
                  <a:lnTo>
                    <a:pt x="21288" y="21288"/>
                  </a:lnTo>
                  <a:lnTo>
                    <a:pt x="21426" y="21146"/>
                  </a:lnTo>
                  <a:lnTo>
                    <a:pt x="21496" y="20975"/>
                  </a:lnTo>
                  <a:lnTo>
                    <a:pt x="21566" y="20805"/>
                  </a:lnTo>
                  <a:lnTo>
                    <a:pt x="21600" y="20606"/>
                  </a:lnTo>
                  <a:lnTo>
                    <a:pt x="21600" y="20464"/>
                  </a:lnTo>
                  <a:lnTo>
                    <a:pt x="2509" y="20464"/>
                  </a:lnTo>
                  <a:lnTo>
                    <a:pt x="2300" y="20435"/>
                  </a:lnTo>
                  <a:lnTo>
                    <a:pt x="2090" y="20378"/>
                  </a:lnTo>
                  <a:lnTo>
                    <a:pt x="1882" y="20293"/>
                  </a:lnTo>
                  <a:lnTo>
                    <a:pt x="1708" y="20151"/>
                  </a:lnTo>
                  <a:lnTo>
                    <a:pt x="1568" y="20009"/>
                  </a:lnTo>
                  <a:lnTo>
                    <a:pt x="1498" y="19838"/>
                  </a:lnTo>
                  <a:lnTo>
                    <a:pt x="1428" y="19668"/>
                  </a:lnTo>
                  <a:lnTo>
                    <a:pt x="1394" y="19469"/>
                  </a:lnTo>
                  <a:lnTo>
                    <a:pt x="139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11" name="Shape 318"/>
            <p:cNvSpPr/>
            <p:nvPr/>
          </p:nvSpPr>
          <p:spPr>
            <a:xfrm>
              <a:off x="30618" y="0"/>
              <a:ext cx="316490" cy="387946"/>
            </a:xfrm>
            <a:custGeom>
              <a:avLst/>
              <a:gdLst/>
              <a:ahLst/>
              <a:cxnLst>
                <a:cxn ang="0">
                  <a:pos x="wd2" y="hd2"/>
                </a:cxn>
                <a:cxn ang="5400000">
                  <a:pos x="wd2" y="hd2"/>
                </a:cxn>
                <a:cxn ang="10800000">
                  <a:pos x="wd2" y="hd2"/>
                </a:cxn>
                <a:cxn ang="16200000">
                  <a:pos x="wd2" y="hd2"/>
                </a:cxn>
              </a:cxnLst>
              <a:rect l="0" t="0" r="r" b="b"/>
              <a:pathLst>
                <a:path w="21600" h="21600" extrusionOk="0">
                  <a:moveTo>
                    <a:pt x="18743" y="7531"/>
                  </a:moveTo>
                  <a:lnTo>
                    <a:pt x="18883" y="7560"/>
                  </a:lnTo>
                  <a:lnTo>
                    <a:pt x="18987" y="7617"/>
                  </a:lnTo>
                  <a:lnTo>
                    <a:pt x="19057" y="7702"/>
                  </a:lnTo>
                  <a:lnTo>
                    <a:pt x="19091" y="7816"/>
                  </a:lnTo>
                  <a:lnTo>
                    <a:pt x="19057" y="7929"/>
                  </a:lnTo>
                  <a:lnTo>
                    <a:pt x="18987" y="8015"/>
                  </a:lnTo>
                  <a:lnTo>
                    <a:pt x="18883" y="8071"/>
                  </a:lnTo>
                  <a:lnTo>
                    <a:pt x="18743" y="8100"/>
                  </a:lnTo>
                  <a:lnTo>
                    <a:pt x="2857" y="8100"/>
                  </a:lnTo>
                  <a:lnTo>
                    <a:pt x="2717" y="8071"/>
                  </a:lnTo>
                  <a:lnTo>
                    <a:pt x="2613" y="8015"/>
                  </a:lnTo>
                  <a:lnTo>
                    <a:pt x="2543" y="7929"/>
                  </a:lnTo>
                  <a:lnTo>
                    <a:pt x="2509" y="7816"/>
                  </a:lnTo>
                  <a:lnTo>
                    <a:pt x="2543" y="7702"/>
                  </a:lnTo>
                  <a:lnTo>
                    <a:pt x="2613" y="7617"/>
                  </a:lnTo>
                  <a:lnTo>
                    <a:pt x="2717" y="7560"/>
                  </a:lnTo>
                  <a:lnTo>
                    <a:pt x="2857" y="7531"/>
                  </a:lnTo>
                  <a:close/>
                  <a:moveTo>
                    <a:pt x="18883" y="10232"/>
                  </a:moveTo>
                  <a:lnTo>
                    <a:pt x="18987" y="10317"/>
                  </a:lnTo>
                  <a:lnTo>
                    <a:pt x="19057" y="10402"/>
                  </a:lnTo>
                  <a:lnTo>
                    <a:pt x="19091" y="10516"/>
                  </a:lnTo>
                  <a:lnTo>
                    <a:pt x="19057" y="10630"/>
                  </a:lnTo>
                  <a:lnTo>
                    <a:pt x="18987" y="10715"/>
                  </a:lnTo>
                  <a:lnTo>
                    <a:pt x="18883" y="10772"/>
                  </a:lnTo>
                  <a:lnTo>
                    <a:pt x="18743" y="10800"/>
                  </a:lnTo>
                  <a:lnTo>
                    <a:pt x="2857" y="10800"/>
                  </a:lnTo>
                  <a:lnTo>
                    <a:pt x="2717" y="10772"/>
                  </a:lnTo>
                  <a:lnTo>
                    <a:pt x="2613" y="10715"/>
                  </a:lnTo>
                  <a:lnTo>
                    <a:pt x="2543" y="10630"/>
                  </a:lnTo>
                  <a:lnTo>
                    <a:pt x="2509" y="10516"/>
                  </a:lnTo>
                  <a:lnTo>
                    <a:pt x="2543" y="10402"/>
                  </a:lnTo>
                  <a:lnTo>
                    <a:pt x="2613" y="10317"/>
                  </a:lnTo>
                  <a:lnTo>
                    <a:pt x="2717" y="10232"/>
                  </a:lnTo>
                  <a:close/>
                  <a:moveTo>
                    <a:pt x="18743" y="12903"/>
                  </a:moveTo>
                  <a:lnTo>
                    <a:pt x="18883" y="12932"/>
                  </a:lnTo>
                  <a:lnTo>
                    <a:pt x="18987" y="12989"/>
                  </a:lnTo>
                  <a:lnTo>
                    <a:pt x="19057" y="13074"/>
                  </a:lnTo>
                  <a:lnTo>
                    <a:pt x="19091" y="13188"/>
                  </a:lnTo>
                  <a:lnTo>
                    <a:pt x="19057" y="13301"/>
                  </a:lnTo>
                  <a:lnTo>
                    <a:pt x="18987" y="13387"/>
                  </a:lnTo>
                  <a:lnTo>
                    <a:pt x="18883" y="13443"/>
                  </a:lnTo>
                  <a:lnTo>
                    <a:pt x="18743" y="13472"/>
                  </a:lnTo>
                  <a:lnTo>
                    <a:pt x="2857" y="13472"/>
                  </a:lnTo>
                  <a:lnTo>
                    <a:pt x="2717" y="13443"/>
                  </a:lnTo>
                  <a:lnTo>
                    <a:pt x="2613" y="13387"/>
                  </a:lnTo>
                  <a:lnTo>
                    <a:pt x="2543" y="13301"/>
                  </a:lnTo>
                  <a:lnTo>
                    <a:pt x="2509" y="13188"/>
                  </a:lnTo>
                  <a:lnTo>
                    <a:pt x="2543" y="13074"/>
                  </a:lnTo>
                  <a:lnTo>
                    <a:pt x="2613" y="12989"/>
                  </a:lnTo>
                  <a:lnTo>
                    <a:pt x="2717" y="12932"/>
                  </a:lnTo>
                  <a:lnTo>
                    <a:pt x="2857" y="12903"/>
                  </a:lnTo>
                  <a:close/>
                  <a:moveTo>
                    <a:pt x="11775" y="15604"/>
                  </a:moveTo>
                  <a:lnTo>
                    <a:pt x="11915" y="15632"/>
                  </a:lnTo>
                  <a:lnTo>
                    <a:pt x="12019" y="15689"/>
                  </a:lnTo>
                  <a:lnTo>
                    <a:pt x="12089" y="15774"/>
                  </a:lnTo>
                  <a:lnTo>
                    <a:pt x="12124" y="15888"/>
                  </a:lnTo>
                  <a:lnTo>
                    <a:pt x="12089" y="16000"/>
                  </a:lnTo>
                  <a:lnTo>
                    <a:pt x="12019" y="16087"/>
                  </a:lnTo>
                  <a:lnTo>
                    <a:pt x="11915" y="16144"/>
                  </a:lnTo>
                  <a:lnTo>
                    <a:pt x="11775" y="16171"/>
                  </a:lnTo>
                  <a:lnTo>
                    <a:pt x="2857" y="16171"/>
                  </a:lnTo>
                  <a:lnTo>
                    <a:pt x="2717" y="16144"/>
                  </a:lnTo>
                  <a:lnTo>
                    <a:pt x="2613" y="16087"/>
                  </a:lnTo>
                  <a:lnTo>
                    <a:pt x="2543" y="16000"/>
                  </a:lnTo>
                  <a:lnTo>
                    <a:pt x="2509" y="15888"/>
                  </a:lnTo>
                  <a:lnTo>
                    <a:pt x="2543" y="15774"/>
                  </a:lnTo>
                  <a:lnTo>
                    <a:pt x="2613" y="15689"/>
                  </a:lnTo>
                  <a:lnTo>
                    <a:pt x="2717" y="15632"/>
                  </a:lnTo>
                  <a:lnTo>
                    <a:pt x="2857" y="15604"/>
                  </a:lnTo>
                  <a:close/>
                  <a:moveTo>
                    <a:pt x="906" y="0"/>
                  </a:moveTo>
                  <a:lnTo>
                    <a:pt x="698" y="57"/>
                  </a:lnTo>
                  <a:lnTo>
                    <a:pt x="488" y="142"/>
                  </a:lnTo>
                  <a:lnTo>
                    <a:pt x="314" y="256"/>
                  </a:lnTo>
                  <a:lnTo>
                    <a:pt x="175" y="398"/>
                  </a:lnTo>
                  <a:lnTo>
                    <a:pt x="106" y="540"/>
                  </a:lnTo>
                  <a:lnTo>
                    <a:pt x="36" y="711"/>
                  </a:lnTo>
                  <a:lnTo>
                    <a:pt x="0" y="910"/>
                  </a:lnTo>
                  <a:lnTo>
                    <a:pt x="0" y="20690"/>
                  </a:lnTo>
                  <a:lnTo>
                    <a:pt x="36" y="20861"/>
                  </a:lnTo>
                  <a:lnTo>
                    <a:pt x="106" y="21031"/>
                  </a:lnTo>
                  <a:lnTo>
                    <a:pt x="175" y="21173"/>
                  </a:lnTo>
                  <a:lnTo>
                    <a:pt x="314" y="21316"/>
                  </a:lnTo>
                  <a:lnTo>
                    <a:pt x="488" y="21429"/>
                  </a:lnTo>
                  <a:lnTo>
                    <a:pt x="698" y="21515"/>
                  </a:lnTo>
                  <a:lnTo>
                    <a:pt x="906" y="21571"/>
                  </a:lnTo>
                  <a:lnTo>
                    <a:pt x="1115" y="21600"/>
                  </a:lnTo>
                  <a:lnTo>
                    <a:pt x="20485" y="21600"/>
                  </a:lnTo>
                  <a:lnTo>
                    <a:pt x="20694" y="21571"/>
                  </a:lnTo>
                  <a:lnTo>
                    <a:pt x="20902" y="21515"/>
                  </a:lnTo>
                  <a:lnTo>
                    <a:pt x="21112" y="21429"/>
                  </a:lnTo>
                  <a:lnTo>
                    <a:pt x="21286" y="21316"/>
                  </a:lnTo>
                  <a:lnTo>
                    <a:pt x="21426" y="21173"/>
                  </a:lnTo>
                  <a:lnTo>
                    <a:pt x="21494" y="21031"/>
                  </a:lnTo>
                  <a:lnTo>
                    <a:pt x="21564" y="20861"/>
                  </a:lnTo>
                  <a:lnTo>
                    <a:pt x="21600" y="20690"/>
                  </a:lnTo>
                  <a:lnTo>
                    <a:pt x="21600" y="4491"/>
                  </a:lnTo>
                  <a:lnTo>
                    <a:pt x="17907" y="4491"/>
                  </a:lnTo>
                  <a:lnTo>
                    <a:pt x="17523" y="4463"/>
                  </a:lnTo>
                  <a:lnTo>
                    <a:pt x="17210" y="4377"/>
                  </a:lnTo>
                  <a:lnTo>
                    <a:pt x="16897" y="4235"/>
                  </a:lnTo>
                  <a:lnTo>
                    <a:pt x="16618" y="4036"/>
                  </a:lnTo>
                  <a:lnTo>
                    <a:pt x="16409" y="3837"/>
                  </a:lnTo>
                  <a:lnTo>
                    <a:pt x="16235" y="3582"/>
                  </a:lnTo>
                  <a:lnTo>
                    <a:pt x="16130" y="3297"/>
                  </a:lnTo>
                  <a:lnTo>
                    <a:pt x="16096" y="3013"/>
                  </a:lnTo>
                  <a:lnTo>
                    <a:pt x="1609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12" name="Shape 319"/>
            <p:cNvSpPr/>
            <p:nvPr/>
          </p:nvSpPr>
          <p:spPr>
            <a:xfrm>
              <a:off x="276653" y="0"/>
              <a:ext cx="70455" cy="704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7531"/>
                  </a:lnTo>
                  <a:lnTo>
                    <a:pt x="314" y="18467"/>
                  </a:lnTo>
                  <a:lnTo>
                    <a:pt x="782" y="19409"/>
                  </a:lnTo>
                  <a:lnTo>
                    <a:pt x="1410" y="20030"/>
                  </a:lnTo>
                  <a:lnTo>
                    <a:pt x="2191" y="20658"/>
                  </a:lnTo>
                  <a:lnTo>
                    <a:pt x="2973" y="21126"/>
                  </a:lnTo>
                  <a:lnTo>
                    <a:pt x="3915" y="21440"/>
                  </a:lnTo>
                  <a:lnTo>
                    <a:pt x="5011" y="21600"/>
                  </a:lnTo>
                  <a:lnTo>
                    <a:pt x="21600" y="21600"/>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17" name="Shape 320"/>
          <p:cNvGrpSpPr/>
          <p:nvPr/>
        </p:nvGrpSpPr>
        <p:grpSpPr>
          <a:xfrm>
            <a:off x="5914988" y="2085875"/>
            <a:ext cx="367507" cy="437961"/>
            <a:chOff x="20" y="0"/>
            <a:chExt cx="367505" cy="437959"/>
          </a:xfrm>
        </p:grpSpPr>
        <p:sp>
          <p:nvSpPr>
            <p:cNvPr id="1114" name="Shape 321"/>
            <p:cNvSpPr/>
            <p:nvPr/>
          </p:nvSpPr>
          <p:spPr>
            <a:xfrm>
              <a:off x="20" y="50034"/>
              <a:ext cx="316469" cy="387926"/>
            </a:xfrm>
            <a:custGeom>
              <a:avLst/>
              <a:gdLst/>
              <a:ahLst/>
              <a:cxnLst>
                <a:cxn ang="0">
                  <a:pos x="wd2" y="hd2"/>
                </a:cxn>
                <a:cxn ang="5400000">
                  <a:pos x="wd2" y="hd2"/>
                </a:cxn>
                <a:cxn ang="10800000">
                  <a:pos x="wd2" y="hd2"/>
                </a:cxn>
                <a:cxn ang="16200000">
                  <a:pos x="wd2" y="hd2"/>
                </a:cxn>
              </a:cxnLst>
              <a:rect l="0" t="0" r="r" b="b"/>
              <a:pathLst>
                <a:path w="21600" h="21600" extrusionOk="0">
                  <a:moveTo>
                    <a:pt x="1114" y="0"/>
                  </a:moveTo>
                  <a:lnTo>
                    <a:pt x="906" y="28"/>
                  </a:lnTo>
                  <a:lnTo>
                    <a:pt x="696" y="57"/>
                  </a:lnTo>
                  <a:lnTo>
                    <a:pt x="488" y="142"/>
                  </a:lnTo>
                  <a:lnTo>
                    <a:pt x="312" y="256"/>
                  </a:lnTo>
                  <a:lnTo>
                    <a:pt x="174" y="369"/>
                  </a:lnTo>
                  <a:lnTo>
                    <a:pt x="104" y="540"/>
                  </a:lnTo>
                  <a:lnTo>
                    <a:pt x="34" y="682"/>
                  </a:lnTo>
                  <a:lnTo>
                    <a:pt x="0" y="881"/>
                  </a:lnTo>
                  <a:lnTo>
                    <a:pt x="0" y="20662"/>
                  </a:lnTo>
                  <a:lnTo>
                    <a:pt x="34" y="20833"/>
                  </a:lnTo>
                  <a:lnTo>
                    <a:pt x="104" y="21003"/>
                  </a:lnTo>
                  <a:lnTo>
                    <a:pt x="174" y="21174"/>
                  </a:lnTo>
                  <a:lnTo>
                    <a:pt x="312" y="21316"/>
                  </a:lnTo>
                  <a:lnTo>
                    <a:pt x="488" y="21430"/>
                  </a:lnTo>
                  <a:lnTo>
                    <a:pt x="696" y="21515"/>
                  </a:lnTo>
                  <a:lnTo>
                    <a:pt x="906" y="21572"/>
                  </a:lnTo>
                  <a:lnTo>
                    <a:pt x="1114" y="21600"/>
                  </a:lnTo>
                  <a:lnTo>
                    <a:pt x="20484" y="21600"/>
                  </a:lnTo>
                  <a:lnTo>
                    <a:pt x="20694" y="21572"/>
                  </a:lnTo>
                  <a:lnTo>
                    <a:pt x="20902" y="21515"/>
                  </a:lnTo>
                  <a:lnTo>
                    <a:pt x="21112" y="21430"/>
                  </a:lnTo>
                  <a:lnTo>
                    <a:pt x="21286" y="21316"/>
                  </a:lnTo>
                  <a:lnTo>
                    <a:pt x="21426" y="21174"/>
                  </a:lnTo>
                  <a:lnTo>
                    <a:pt x="21496" y="21003"/>
                  </a:lnTo>
                  <a:lnTo>
                    <a:pt x="21564" y="20833"/>
                  </a:lnTo>
                  <a:lnTo>
                    <a:pt x="21600" y="20662"/>
                  </a:lnTo>
                  <a:lnTo>
                    <a:pt x="21600" y="19326"/>
                  </a:lnTo>
                  <a:lnTo>
                    <a:pt x="3901" y="19326"/>
                  </a:lnTo>
                  <a:lnTo>
                    <a:pt x="3692" y="19298"/>
                  </a:lnTo>
                  <a:lnTo>
                    <a:pt x="3484" y="19241"/>
                  </a:lnTo>
                  <a:lnTo>
                    <a:pt x="3274" y="19156"/>
                  </a:lnTo>
                  <a:lnTo>
                    <a:pt x="3100" y="19042"/>
                  </a:lnTo>
                  <a:lnTo>
                    <a:pt x="2961" y="18900"/>
                  </a:lnTo>
                  <a:lnTo>
                    <a:pt x="2892" y="18730"/>
                  </a:lnTo>
                  <a:lnTo>
                    <a:pt x="2822" y="18559"/>
                  </a:lnTo>
                  <a:lnTo>
                    <a:pt x="2786" y="18388"/>
                  </a:lnTo>
                  <a:lnTo>
                    <a:pt x="278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15" name="Shape 322"/>
            <p:cNvSpPr/>
            <p:nvPr/>
          </p:nvSpPr>
          <p:spPr>
            <a:xfrm>
              <a:off x="51058" y="0"/>
              <a:ext cx="316469" cy="387946"/>
            </a:xfrm>
            <a:custGeom>
              <a:avLst/>
              <a:gdLst/>
              <a:ahLst/>
              <a:cxnLst>
                <a:cxn ang="0">
                  <a:pos x="wd2" y="hd2"/>
                </a:cxn>
                <a:cxn ang="5400000">
                  <a:pos x="wd2" y="hd2"/>
                </a:cxn>
                <a:cxn ang="10800000">
                  <a:pos x="wd2" y="hd2"/>
                </a:cxn>
                <a:cxn ang="16200000">
                  <a:pos x="wd2" y="hd2"/>
                </a:cxn>
              </a:cxnLst>
              <a:rect l="0" t="0" r="r" b="b"/>
              <a:pathLst>
                <a:path w="21600" h="21600" extrusionOk="0">
                  <a:moveTo>
                    <a:pt x="1114" y="0"/>
                  </a:moveTo>
                  <a:lnTo>
                    <a:pt x="906" y="29"/>
                  </a:lnTo>
                  <a:lnTo>
                    <a:pt x="696" y="86"/>
                  </a:lnTo>
                  <a:lnTo>
                    <a:pt x="488" y="171"/>
                  </a:lnTo>
                  <a:lnTo>
                    <a:pt x="314" y="284"/>
                  </a:lnTo>
                  <a:lnTo>
                    <a:pt x="174" y="398"/>
                  </a:lnTo>
                  <a:lnTo>
                    <a:pt x="104" y="569"/>
                  </a:lnTo>
                  <a:lnTo>
                    <a:pt x="34" y="739"/>
                  </a:lnTo>
                  <a:lnTo>
                    <a:pt x="0" y="910"/>
                  </a:lnTo>
                  <a:lnTo>
                    <a:pt x="0" y="20690"/>
                  </a:lnTo>
                  <a:lnTo>
                    <a:pt x="34" y="20889"/>
                  </a:lnTo>
                  <a:lnTo>
                    <a:pt x="104" y="21060"/>
                  </a:lnTo>
                  <a:lnTo>
                    <a:pt x="174" y="21202"/>
                  </a:lnTo>
                  <a:lnTo>
                    <a:pt x="314" y="21344"/>
                  </a:lnTo>
                  <a:lnTo>
                    <a:pt x="488" y="21458"/>
                  </a:lnTo>
                  <a:lnTo>
                    <a:pt x="696" y="21543"/>
                  </a:lnTo>
                  <a:lnTo>
                    <a:pt x="906" y="21600"/>
                  </a:lnTo>
                  <a:lnTo>
                    <a:pt x="20694" y="21600"/>
                  </a:lnTo>
                  <a:lnTo>
                    <a:pt x="20904" y="21543"/>
                  </a:lnTo>
                  <a:lnTo>
                    <a:pt x="21112" y="21458"/>
                  </a:lnTo>
                  <a:lnTo>
                    <a:pt x="21286" y="21344"/>
                  </a:lnTo>
                  <a:lnTo>
                    <a:pt x="21426" y="21202"/>
                  </a:lnTo>
                  <a:lnTo>
                    <a:pt x="21496" y="21060"/>
                  </a:lnTo>
                  <a:lnTo>
                    <a:pt x="21566" y="20889"/>
                  </a:lnTo>
                  <a:lnTo>
                    <a:pt x="21600" y="20690"/>
                  </a:lnTo>
                  <a:lnTo>
                    <a:pt x="21600" y="4491"/>
                  </a:lnTo>
                  <a:lnTo>
                    <a:pt x="17907" y="4491"/>
                  </a:lnTo>
                  <a:lnTo>
                    <a:pt x="17525" y="4463"/>
                  </a:lnTo>
                  <a:lnTo>
                    <a:pt x="17211" y="4377"/>
                  </a:lnTo>
                  <a:lnTo>
                    <a:pt x="16897" y="4264"/>
                  </a:lnTo>
                  <a:lnTo>
                    <a:pt x="16619" y="4065"/>
                  </a:lnTo>
                  <a:lnTo>
                    <a:pt x="16409" y="3837"/>
                  </a:lnTo>
                  <a:lnTo>
                    <a:pt x="16235" y="3610"/>
                  </a:lnTo>
                  <a:lnTo>
                    <a:pt x="16131" y="3326"/>
                  </a:lnTo>
                  <a:lnTo>
                    <a:pt x="16095" y="3013"/>
                  </a:lnTo>
                  <a:lnTo>
                    <a:pt x="1609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16" name="Shape 323"/>
            <p:cNvSpPr/>
            <p:nvPr/>
          </p:nvSpPr>
          <p:spPr>
            <a:xfrm>
              <a:off x="297093" y="0"/>
              <a:ext cx="70434" cy="704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7685"/>
                  </a:lnTo>
                  <a:lnTo>
                    <a:pt x="314" y="18627"/>
                  </a:lnTo>
                  <a:lnTo>
                    <a:pt x="782" y="19409"/>
                  </a:lnTo>
                  <a:lnTo>
                    <a:pt x="1410" y="20190"/>
                  </a:lnTo>
                  <a:lnTo>
                    <a:pt x="2192" y="20818"/>
                  </a:lnTo>
                  <a:lnTo>
                    <a:pt x="2974" y="21286"/>
                  </a:lnTo>
                  <a:lnTo>
                    <a:pt x="3910" y="21600"/>
                  </a:lnTo>
                  <a:lnTo>
                    <a:pt x="21600" y="21600"/>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22" name="Shape 324"/>
          <p:cNvGrpSpPr/>
          <p:nvPr/>
        </p:nvGrpSpPr>
        <p:grpSpPr>
          <a:xfrm>
            <a:off x="6483093" y="2156329"/>
            <a:ext cx="358331" cy="298099"/>
            <a:chOff x="0" y="20"/>
            <a:chExt cx="358330" cy="298097"/>
          </a:xfrm>
        </p:grpSpPr>
        <p:sp>
          <p:nvSpPr>
            <p:cNvPr id="1118" name="Shape 325"/>
            <p:cNvSpPr/>
            <p:nvPr/>
          </p:nvSpPr>
          <p:spPr>
            <a:xfrm>
              <a:off x="0" y="253182"/>
              <a:ext cx="174076" cy="449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4913"/>
                  </a:lnTo>
                  <a:lnTo>
                    <a:pt x="65" y="6380"/>
                  </a:lnTo>
                  <a:lnTo>
                    <a:pt x="192" y="7615"/>
                  </a:lnTo>
                  <a:lnTo>
                    <a:pt x="381" y="8590"/>
                  </a:lnTo>
                  <a:lnTo>
                    <a:pt x="635" y="9574"/>
                  </a:lnTo>
                  <a:lnTo>
                    <a:pt x="1014" y="10308"/>
                  </a:lnTo>
                  <a:lnTo>
                    <a:pt x="1457" y="10559"/>
                  </a:lnTo>
                  <a:lnTo>
                    <a:pt x="1901" y="10308"/>
                  </a:lnTo>
                  <a:lnTo>
                    <a:pt x="3358" y="8590"/>
                  </a:lnTo>
                  <a:lnTo>
                    <a:pt x="4308" y="7856"/>
                  </a:lnTo>
                  <a:lnTo>
                    <a:pt x="5384" y="6872"/>
                  </a:lnTo>
                  <a:lnTo>
                    <a:pt x="6587" y="6138"/>
                  </a:lnTo>
                  <a:lnTo>
                    <a:pt x="7855" y="5646"/>
                  </a:lnTo>
                  <a:lnTo>
                    <a:pt x="9313" y="5154"/>
                  </a:lnTo>
                  <a:lnTo>
                    <a:pt x="10832" y="4913"/>
                  </a:lnTo>
                  <a:lnTo>
                    <a:pt x="11971" y="5154"/>
                  </a:lnTo>
                  <a:lnTo>
                    <a:pt x="13050" y="5405"/>
                  </a:lnTo>
                  <a:lnTo>
                    <a:pt x="14061" y="6138"/>
                  </a:lnTo>
                  <a:lnTo>
                    <a:pt x="15013" y="6872"/>
                  </a:lnTo>
                  <a:lnTo>
                    <a:pt x="15900" y="7856"/>
                  </a:lnTo>
                  <a:lnTo>
                    <a:pt x="16722" y="8841"/>
                  </a:lnTo>
                  <a:lnTo>
                    <a:pt x="17420" y="10067"/>
                  </a:lnTo>
                  <a:lnTo>
                    <a:pt x="18115" y="11292"/>
                  </a:lnTo>
                  <a:lnTo>
                    <a:pt x="18685" y="12518"/>
                  </a:lnTo>
                  <a:lnTo>
                    <a:pt x="19256" y="13995"/>
                  </a:lnTo>
                  <a:lnTo>
                    <a:pt x="20205" y="16687"/>
                  </a:lnTo>
                  <a:lnTo>
                    <a:pt x="20965" y="19390"/>
                  </a:lnTo>
                  <a:lnTo>
                    <a:pt x="21600" y="21600"/>
                  </a:lnTo>
                  <a:lnTo>
                    <a:pt x="21600" y="16687"/>
                  </a:lnTo>
                  <a:lnTo>
                    <a:pt x="20965" y="14477"/>
                  </a:lnTo>
                  <a:lnTo>
                    <a:pt x="20205" y="11785"/>
                  </a:lnTo>
                  <a:lnTo>
                    <a:pt x="19256" y="9082"/>
                  </a:lnTo>
                  <a:lnTo>
                    <a:pt x="18685" y="7615"/>
                  </a:lnTo>
                  <a:lnTo>
                    <a:pt x="18115" y="6380"/>
                  </a:lnTo>
                  <a:lnTo>
                    <a:pt x="17420" y="5154"/>
                  </a:lnTo>
                  <a:lnTo>
                    <a:pt x="16722" y="3928"/>
                  </a:lnTo>
                  <a:lnTo>
                    <a:pt x="15900" y="2954"/>
                  </a:lnTo>
                  <a:lnTo>
                    <a:pt x="15013" y="1969"/>
                  </a:lnTo>
                  <a:lnTo>
                    <a:pt x="14061" y="1236"/>
                  </a:lnTo>
                  <a:lnTo>
                    <a:pt x="13050" y="492"/>
                  </a:lnTo>
                  <a:lnTo>
                    <a:pt x="11971" y="251"/>
                  </a:lnTo>
                  <a:lnTo>
                    <a:pt x="10832" y="0"/>
                  </a:lnTo>
                  <a:lnTo>
                    <a:pt x="9313" y="251"/>
                  </a:lnTo>
                  <a:lnTo>
                    <a:pt x="7855" y="743"/>
                  </a:lnTo>
                  <a:lnTo>
                    <a:pt x="6587" y="1236"/>
                  </a:lnTo>
                  <a:lnTo>
                    <a:pt x="5384" y="1969"/>
                  </a:lnTo>
                  <a:lnTo>
                    <a:pt x="4308" y="2954"/>
                  </a:lnTo>
                  <a:lnTo>
                    <a:pt x="3358" y="3687"/>
                  </a:lnTo>
                  <a:lnTo>
                    <a:pt x="1901" y="5405"/>
                  </a:lnTo>
                  <a:lnTo>
                    <a:pt x="1457" y="5646"/>
                  </a:lnTo>
                  <a:lnTo>
                    <a:pt x="1014" y="5405"/>
                  </a:lnTo>
                  <a:lnTo>
                    <a:pt x="635" y="4672"/>
                  </a:lnTo>
                  <a:lnTo>
                    <a:pt x="381" y="3687"/>
                  </a:lnTo>
                  <a:lnTo>
                    <a:pt x="192" y="2703"/>
                  </a:lnTo>
                  <a:lnTo>
                    <a:pt x="65" y="1477"/>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19" name="Shape 326"/>
            <p:cNvSpPr/>
            <p:nvPr/>
          </p:nvSpPr>
          <p:spPr>
            <a:xfrm>
              <a:off x="184275" y="253182"/>
              <a:ext cx="174056" cy="44937"/>
            </a:xfrm>
            <a:custGeom>
              <a:avLst/>
              <a:gdLst/>
              <a:ahLst/>
              <a:cxnLst>
                <a:cxn ang="0">
                  <a:pos x="wd2" y="hd2"/>
                </a:cxn>
                <a:cxn ang="5400000">
                  <a:pos x="wd2" y="hd2"/>
                </a:cxn>
                <a:cxn ang="10800000">
                  <a:pos x="wd2" y="hd2"/>
                </a:cxn>
                <a:cxn ang="16200000">
                  <a:pos x="wd2" y="hd2"/>
                </a:cxn>
              </a:cxnLst>
              <a:rect l="0" t="0" r="r" b="b"/>
              <a:pathLst>
                <a:path w="21600" h="21600" extrusionOk="0">
                  <a:moveTo>
                    <a:pt x="10769" y="0"/>
                  </a:moveTo>
                  <a:lnTo>
                    <a:pt x="9628" y="251"/>
                  </a:lnTo>
                  <a:lnTo>
                    <a:pt x="8551" y="492"/>
                  </a:lnTo>
                  <a:lnTo>
                    <a:pt x="7540" y="1236"/>
                  </a:lnTo>
                  <a:lnTo>
                    <a:pt x="6588" y="1969"/>
                  </a:lnTo>
                  <a:lnTo>
                    <a:pt x="5701" y="2954"/>
                  </a:lnTo>
                  <a:lnTo>
                    <a:pt x="4879" y="3928"/>
                  </a:lnTo>
                  <a:lnTo>
                    <a:pt x="3483" y="6380"/>
                  </a:lnTo>
                  <a:lnTo>
                    <a:pt x="2915" y="7615"/>
                  </a:lnTo>
                  <a:lnTo>
                    <a:pt x="2345" y="9082"/>
                  </a:lnTo>
                  <a:lnTo>
                    <a:pt x="1393" y="11785"/>
                  </a:lnTo>
                  <a:lnTo>
                    <a:pt x="633" y="14477"/>
                  </a:lnTo>
                  <a:lnTo>
                    <a:pt x="0" y="16687"/>
                  </a:lnTo>
                  <a:lnTo>
                    <a:pt x="0" y="21600"/>
                  </a:lnTo>
                  <a:lnTo>
                    <a:pt x="633" y="19390"/>
                  </a:lnTo>
                  <a:lnTo>
                    <a:pt x="1393" y="16687"/>
                  </a:lnTo>
                  <a:lnTo>
                    <a:pt x="2345" y="13995"/>
                  </a:lnTo>
                  <a:lnTo>
                    <a:pt x="2915" y="12518"/>
                  </a:lnTo>
                  <a:lnTo>
                    <a:pt x="3483" y="11292"/>
                  </a:lnTo>
                  <a:lnTo>
                    <a:pt x="4879" y="8841"/>
                  </a:lnTo>
                  <a:lnTo>
                    <a:pt x="5701" y="7856"/>
                  </a:lnTo>
                  <a:lnTo>
                    <a:pt x="6588" y="6872"/>
                  </a:lnTo>
                  <a:lnTo>
                    <a:pt x="7540" y="6138"/>
                  </a:lnTo>
                  <a:lnTo>
                    <a:pt x="8551" y="5405"/>
                  </a:lnTo>
                  <a:lnTo>
                    <a:pt x="9628" y="5154"/>
                  </a:lnTo>
                  <a:lnTo>
                    <a:pt x="10769" y="4913"/>
                  </a:lnTo>
                  <a:lnTo>
                    <a:pt x="12289" y="5154"/>
                  </a:lnTo>
                  <a:lnTo>
                    <a:pt x="13746" y="5646"/>
                  </a:lnTo>
                  <a:lnTo>
                    <a:pt x="15012" y="6138"/>
                  </a:lnTo>
                  <a:lnTo>
                    <a:pt x="16216" y="6872"/>
                  </a:lnTo>
                  <a:lnTo>
                    <a:pt x="17295" y="7856"/>
                  </a:lnTo>
                  <a:lnTo>
                    <a:pt x="18244" y="8590"/>
                  </a:lnTo>
                  <a:lnTo>
                    <a:pt x="19701" y="10308"/>
                  </a:lnTo>
                  <a:lnTo>
                    <a:pt x="20145" y="10559"/>
                  </a:lnTo>
                  <a:lnTo>
                    <a:pt x="20588" y="10308"/>
                  </a:lnTo>
                  <a:lnTo>
                    <a:pt x="20967" y="9574"/>
                  </a:lnTo>
                  <a:lnTo>
                    <a:pt x="21221" y="8590"/>
                  </a:lnTo>
                  <a:lnTo>
                    <a:pt x="21411" y="7615"/>
                  </a:lnTo>
                  <a:lnTo>
                    <a:pt x="21538" y="6380"/>
                  </a:lnTo>
                  <a:lnTo>
                    <a:pt x="21600" y="4913"/>
                  </a:lnTo>
                  <a:lnTo>
                    <a:pt x="21600" y="0"/>
                  </a:lnTo>
                  <a:lnTo>
                    <a:pt x="21538" y="1477"/>
                  </a:lnTo>
                  <a:lnTo>
                    <a:pt x="21411" y="2703"/>
                  </a:lnTo>
                  <a:lnTo>
                    <a:pt x="21221" y="3687"/>
                  </a:lnTo>
                  <a:lnTo>
                    <a:pt x="20967" y="4672"/>
                  </a:lnTo>
                  <a:lnTo>
                    <a:pt x="20588" y="5405"/>
                  </a:lnTo>
                  <a:lnTo>
                    <a:pt x="20145" y="5646"/>
                  </a:lnTo>
                  <a:lnTo>
                    <a:pt x="19701" y="5405"/>
                  </a:lnTo>
                  <a:lnTo>
                    <a:pt x="18244" y="3687"/>
                  </a:lnTo>
                  <a:lnTo>
                    <a:pt x="17295" y="2954"/>
                  </a:lnTo>
                  <a:lnTo>
                    <a:pt x="16216" y="1969"/>
                  </a:lnTo>
                  <a:lnTo>
                    <a:pt x="15012" y="1236"/>
                  </a:lnTo>
                  <a:lnTo>
                    <a:pt x="13746" y="743"/>
                  </a:lnTo>
                  <a:lnTo>
                    <a:pt x="12289" y="251"/>
                  </a:lnTo>
                  <a:lnTo>
                    <a:pt x="1076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20" name="Shape 327"/>
            <p:cNvSpPr/>
            <p:nvPr/>
          </p:nvSpPr>
          <p:spPr>
            <a:xfrm>
              <a:off x="0" y="20"/>
              <a:ext cx="174076" cy="277679"/>
            </a:xfrm>
            <a:custGeom>
              <a:avLst/>
              <a:gdLst/>
              <a:ahLst/>
              <a:cxnLst>
                <a:cxn ang="0">
                  <a:pos x="wd2" y="hd2"/>
                </a:cxn>
                <a:cxn ang="5400000">
                  <a:pos x="wd2" y="hd2"/>
                </a:cxn>
                <a:cxn ang="10800000">
                  <a:pos x="wd2" y="hd2"/>
                </a:cxn>
                <a:cxn ang="16200000">
                  <a:pos x="wd2" y="hd2"/>
                </a:cxn>
              </a:cxnLst>
              <a:rect l="0" t="0" r="r" b="b"/>
              <a:pathLst>
                <a:path w="21600" h="21600" extrusionOk="0">
                  <a:moveTo>
                    <a:pt x="10832" y="0"/>
                  </a:moveTo>
                  <a:lnTo>
                    <a:pt x="9313" y="39"/>
                  </a:lnTo>
                  <a:lnTo>
                    <a:pt x="7855" y="119"/>
                  </a:lnTo>
                  <a:lnTo>
                    <a:pt x="6398" y="317"/>
                  </a:lnTo>
                  <a:lnTo>
                    <a:pt x="4940" y="556"/>
                  </a:lnTo>
                  <a:lnTo>
                    <a:pt x="3613" y="873"/>
                  </a:lnTo>
                  <a:lnTo>
                    <a:pt x="2409" y="1231"/>
                  </a:lnTo>
                  <a:lnTo>
                    <a:pt x="1330" y="1588"/>
                  </a:lnTo>
                  <a:lnTo>
                    <a:pt x="887" y="1826"/>
                  </a:lnTo>
                  <a:lnTo>
                    <a:pt x="508" y="2024"/>
                  </a:lnTo>
                  <a:lnTo>
                    <a:pt x="319" y="2143"/>
                  </a:lnTo>
                  <a:lnTo>
                    <a:pt x="127" y="2343"/>
                  </a:lnTo>
                  <a:lnTo>
                    <a:pt x="65" y="2500"/>
                  </a:lnTo>
                  <a:lnTo>
                    <a:pt x="0" y="2699"/>
                  </a:lnTo>
                  <a:lnTo>
                    <a:pt x="0" y="18900"/>
                  </a:lnTo>
                  <a:lnTo>
                    <a:pt x="65" y="19139"/>
                  </a:lnTo>
                  <a:lnTo>
                    <a:pt x="192" y="19337"/>
                  </a:lnTo>
                  <a:lnTo>
                    <a:pt x="381" y="19495"/>
                  </a:lnTo>
                  <a:lnTo>
                    <a:pt x="635" y="19654"/>
                  </a:lnTo>
                  <a:lnTo>
                    <a:pt x="1014" y="19773"/>
                  </a:lnTo>
                  <a:lnTo>
                    <a:pt x="1457" y="19813"/>
                  </a:lnTo>
                  <a:lnTo>
                    <a:pt x="1901" y="19773"/>
                  </a:lnTo>
                  <a:lnTo>
                    <a:pt x="3358" y="19495"/>
                  </a:lnTo>
                  <a:lnTo>
                    <a:pt x="4308" y="19376"/>
                  </a:lnTo>
                  <a:lnTo>
                    <a:pt x="5384" y="19217"/>
                  </a:lnTo>
                  <a:lnTo>
                    <a:pt x="6587" y="19098"/>
                  </a:lnTo>
                  <a:lnTo>
                    <a:pt x="7855" y="19018"/>
                  </a:lnTo>
                  <a:lnTo>
                    <a:pt x="9313" y="18939"/>
                  </a:lnTo>
                  <a:lnTo>
                    <a:pt x="10832" y="18900"/>
                  </a:lnTo>
                  <a:lnTo>
                    <a:pt x="11971" y="18939"/>
                  </a:lnTo>
                  <a:lnTo>
                    <a:pt x="13050" y="18979"/>
                  </a:lnTo>
                  <a:lnTo>
                    <a:pt x="14061" y="19098"/>
                  </a:lnTo>
                  <a:lnTo>
                    <a:pt x="15013" y="19217"/>
                  </a:lnTo>
                  <a:lnTo>
                    <a:pt x="15900" y="19376"/>
                  </a:lnTo>
                  <a:lnTo>
                    <a:pt x="16722" y="19535"/>
                  </a:lnTo>
                  <a:lnTo>
                    <a:pt x="17420" y="19734"/>
                  </a:lnTo>
                  <a:lnTo>
                    <a:pt x="18115" y="19932"/>
                  </a:lnTo>
                  <a:lnTo>
                    <a:pt x="18685" y="20130"/>
                  </a:lnTo>
                  <a:lnTo>
                    <a:pt x="19256" y="20369"/>
                  </a:lnTo>
                  <a:lnTo>
                    <a:pt x="20205" y="20805"/>
                  </a:lnTo>
                  <a:lnTo>
                    <a:pt x="20965" y="21242"/>
                  </a:lnTo>
                  <a:lnTo>
                    <a:pt x="21600" y="21600"/>
                  </a:lnTo>
                  <a:lnTo>
                    <a:pt x="21600" y="3414"/>
                  </a:lnTo>
                  <a:lnTo>
                    <a:pt x="21473" y="3216"/>
                  </a:lnTo>
                  <a:lnTo>
                    <a:pt x="21346" y="3056"/>
                  </a:lnTo>
                  <a:lnTo>
                    <a:pt x="20840" y="2739"/>
                  </a:lnTo>
                  <a:lnTo>
                    <a:pt x="20143" y="2343"/>
                  </a:lnTo>
                  <a:lnTo>
                    <a:pt x="19318" y="1905"/>
                  </a:lnTo>
                  <a:lnTo>
                    <a:pt x="18369" y="1468"/>
                  </a:lnTo>
                  <a:lnTo>
                    <a:pt x="17230" y="992"/>
                  </a:lnTo>
                  <a:lnTo>
                    <a:pt x="16533" y="793"/>
                  </a:lnTo>
                  <a:lnTo>
                    <a:pt x="15900" y="595"/>
                  </a:lnTo>
                  <a:lnTo>
                    <a:pt x="15140" y="436"/>
                  </a:lnTo>
                  <a:lnTo>
                    <a:pt x="14378" y="278"/>
                  </a:lnTo>
                  <a:lnTo>
                    <a:pt x="13555" y="158"/>
                  </a:lnTo>
                  <a:lnTo>
                    <a:pt x="12669" y="78"/>
                  </a:lnTo>
                  <a:lnTo>
                    <a:pt x="1178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21" name="Shape 328"/>
            <p:cNvSpPr/>
            <p:nvPr/>
          </p:nvSpPr>
          <p:spPr>
            <a:xfrm>
              <a:off x="184275" y="20"/>
              <a:ext cx="174056" cy="277679"/>
            </a:xfrm>
            <a:custGeom>
              <a:avLst/>
              <a:gdLst/>
              <a:ahLst/>
              <a:cxnLst>
                <a:cxn ang="0">
                  <a:pos x="wd2" y="hd2"/>
                </a:cxn>
                <a:cxn ang="5400000">
                  <a:pos x="wd2" y="hd2"/>
                </a:cxn>
                <a:cxn ang="10800000">
                  <a:pos x="wd2" y="hd2"/>
                </a:cxn>
                <a:cxn ang="16200000">
                  <a:pos x="wd2" y="hd2"/>
                </a:cxn>
              </a:cxnLst>
              <a:rect l="0" t="0" r="r" b="b"/>
              <a:pathLst>
                <a:path w="21600" h="21600" extrusionOk="0">
                  <a:moveTo>
                    <a:pt x="9820" y="0"/>
                  </a:moveTo>
                  <a:lnTo>
                    <a:pt x="8933" y="78"/>
                  </a:lnTo>
                  <a:lnTo>
                    <a:pt x="8046" y="158"/>
                  </a:lnTo>
                  <a:lnTo>
                    <a:pt x="7221" y="278"/>
                  </a:lnTo>
                  <a:lnTo>
                    <a:pt x="6461" y="436"/>
                  </a:lnTo>
                  <a:lnTo>
                    <a:pt x="5701" y="595"/>
                  </a:lnTo>
                  <a:lnTo>
                    <a:pt x="5068" y="793"/>
                  </a:lnTo>
                  <a:lnTo>
                    <a:pt x="4370" y="992"/>
                  </a:lnTo>
                  <a:lnTo>
                    <a:pt x="3232" y="1468"/>
                  </a:lnTo>
                  <a:lnTo>
                    <a:pt x="2280" y="1905"/>
                  </a:lnTo>
                  <a:lnTo>
                    <a:pt x="1458" y="2343"/>
                  </a:lnTo>
                  <a:lnTo>
                    <a:pt x="760" y="2739"/>
                  </a:lnTo>
                  <a:lnTo>
                    <a:pt x="254" y="3056"/>
                  </a:lnTo>
                  <a:lnTo>
                    <a:pt x="127" y="3216"/>
                  </a:lnTo>
                  <a:lnTo>
                    <a:pt x="0" y="3414"/>
                  </a:lnTo>
                  <a:lnTo>
                    <a:pt x="0" y="21600"/>
                  </a:lnTo>
                  <a:lnTo>
                    <a:pt x="633" y="21242"/>
                  </a:lnTo>
                  <a:lnTo>
                    <a:pt x="1393" y="20805"/>
                  </a:lnTo>
                  <a:lnTo>
                    <a:pt x="2345" y="20369"/>
                  </a:lnTo>
                  <a:lnTo>
                    <a:pt x="2915" y="20130"/>
                  </a:lnTo>
                  <a:lnTo>
                    <a:pt x="3483" y="19932"/>
                  </a:lnTo>
                  <a:lnTo>
                    <a:pt x="4879" y="19535"/>
                  </a:lnTo>
                  <a:lnTo>
                    <a:pt x="5701" y="19376"/>
                  </a:lnTo>
                  <a:lnTo>
                    <a:pt x="6588" y="19217"/>
                  </a:lnTo>
                  <a:lnTo>
                    <a:pt x="7540" y="19098"/>
                  </a:lnTo>
                  <a:lnTo>
                    <a:pt x="8551" y="18979"/>
                  </a:lnTo>
                  <a:lnTo>
                    <a:pt x="9628" y="18939"/>
                  </a:lnTo>
                  <a:lnTo>
                    <a:pt x="10769" y="18900"/>
                  </a:lnTo>
                  <a:lnTo>
                    <a:pt x="12289" y="18939"/>
                  </a:lnTo>
                  <a:lnTo>
                    <a:pt x="13746" y="19018"/>
                  </a:lnTo>
                  <a:lnTo>
                    <a:pt x="15012" y="19098"/>
                  </a:lnTo>
                  <a:lnTo>
                    <a:pt x="16216" y="19217"/>
                  </a:lnTo>
                  <a:lnTo>
                    <a:pt x="17295" y="19376"/>
                  </a:lnTo>
                  <a:lnTo>
                    <a:pt x="18244" y="19495"/>
                  </a:lnTo>
                  <a:lnTo>
                    <a:pt x="19701" y="19773"/>
                  </a:lnTo>
                  <a:lnTo>
                    <a:pt x="20145" y="19813"/>
                  </a:lnTo>
                  <a:lnTo>
                    <a:pt x="20588" y="19773"/>
                  </a:lnTo>
                  <a:lnTo>
                    <a:pt x="20967" y="19654"/>
                  </a:lnTo>
                  <a:lnTo>
                    <a:pt x="21221" y="19495"/>
                  </a:lnTo>
                  <a:lnTo>
                    <a:pt x="21411" y="19337"/>
                  </a:lnTo>
                  <a:lnTo>
                    <a:pt x="21538" y="19139"/>
                  </a:lnTo>
                  <a:lnTo>
                    <a:pt x="21600" y="18900"/>
                  </a:lnTo>
                  <a:lnTo>
                    <a:pt x="21600" y="2699"/>
                  </a:lnTo>
                  <a:lnTo>
                    <a:pt x="21538" y="2500"/>
                  </a:lnTo>
                  <a:lnTo>
                    <a:pt x="21476" y="2343"/>
                  </a:lnTo>
                  <a:lnTo>
                    <a:pt x="21284" y="2143"/>
                  </a:lnTo>
                  <a:lnTo>
                    <a:pt x="21094" y="2024"/>
                  </a:lnTo>
                  <a:lnTo>
                    <a:pt x="20716" y="1826"/>
                  </a:lnTo>
                  <a:lnTo>
                    <a:pt x="20272" y="1588"/>
                  </a:lnTo>
                  <a:lnTo>
                    <a:pt x="19193" y="1231"/>
                  </a:lnTo>
                  <a:lnTo>
                    <a:pt x="17990" y="873"/>
                  </a:lnTo>
                  <a:lnTo>
                    <a:pt x="16659" y="556"/>
                  </a:lnTo>
                  <a:lnTo>
                    <a:pt x="15204" y="317"/>
                  </a:lnTo>
                  <a:lnTo>
                    <a:pt x="13746" y="119"/>
                  </a:lnTo>
                  <a:lnTo>
                    <a:pt x="12289" y="39"/>
                  </a:lnTo>
                  <a:lnTo>
                    <a:pt x="1076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123" name="Shape 329"/>
          <p:cNvSpPr/>
          <p:nvPr/>
        </p:nvSpPr>
        <p:spPr>
          <a:xfrm>
            <a:off x="7050799" y="2131343"/>
            <a:ext cx="350159" cy="348112"/>
          </a:xfrm>
          <a:custGeom>
            <a:avLst/>
            <a:gdLst/>
            <a:ahLst/>
            <a:cxnLst>
              <a:cxn ang="0">
                <a:pos x="wd2" y="hd2"/>
              </a:cxn>
              <a:cxn ang="5400000">
                <a:pos x="wd2" y="hd2"/>
              </a:cxn>
              <a:cxn ang="10800000">
                <a:pos x="wd2" y="hd2"/>
              </a:cxn>
              <a:cxn ang="16200000">
                <a:pos x="wd2" y="hd2"/>
              </a:cxn>
            </a:cxnLst>
            <a:rect l="0" t="0" r="r" b="b"/>
            <a:pathLst>
              <a:path w="21600" h="21600" extrusionOk="0">
                <a:moveTo>
                  <a:pt x="17129" y="3325"/>
                </a:moveTo>
                <a:lnTo>
                  <a:pt x="17380" y="3357"/>
                </a:lnTo>
                <a:lnTo>
                  <a:pt x="17601" y="3452"/>
                </a:lnTo>
                <a:lnTo>
                  <a:pt x="17790" y="3547"/>
                </a:lnTo>
                <a:lnTo>
                  <a:pt x="18137" y="3896"/>
                </a:lnTo>
                <a:lnTo>
                  <a:pt x="18231" y="4117"/>
                </a:lnTo>
                <a:lnTo>
                  <a:pt x="18294" y="4370"/>
                </a:lnTo>
                <a:lnTo>
                  <a:pt x="18325" y="4624"/>
                </a:lnTo>
                <a:lnTo>
                  <a:pt x="18294" y="4846"/>
                </a:lnTo>
                <a:lnTo>
                  <a:pt x="18231" y="5036"/>
                </a:lnTo>
                <a:lnTo>
                  <a:pt x="18137" y="5257"/>
                </a:lnTo>
                <a:lnTo>
                  <a:pt x="17948" y="5448"/>
                </a:lnTo>
                <a:lnTo>
                  <a:pt x="17790" y="5637"/>
                </a:lnTo>
                <a:lnTo>
                  <a:pt x="17601" y="5764"/>
                </a:lnTo>
                <a:lnTo>
                  <a:pt x="17380" y="5828"/>
                </a:lnTo>
                <a:lnTo>
                  <a:pt x="16845" y="5828"/>
                </a:lnTo>
                <a:lnTo>
                  <a:pt x="16625" y="5764"/>
                </a:lnTo>
                <a:lnTo>
                  <a:pt x="16404" y="5637"/>
                </a:lnTo>
                <a:lnTo>
                  <a:pt x="16184" y="5448"/>
                </a:lnTo>
                <a:lnTo>
                  <a:pt x="16090" y="5257"/>
                </a:lnTo>
                <a:lnTo>
                  <a:pt x="15996" y="5036"/>
                </a:lnTo>
                <a:lnTo>
                  <a:pt x="15932" y="4846"/>
                </a:lnTo>
                <a:lnTo>
                  <a:pt x="15932" y="4370"/>
                </a:lnTo>
                <a:lnTo>
                  <a:pt x="15996" y="4117"/>
                </a:lnTo>
                <a:lnTo>
                  <a:pt x="16090" y="3896"/>
                </a:lnTo>
                <a:lnTo>
                  <a:pt x="16184" y="3705"/>
                </a:lnTo>
                <a:lnTo>
                  <a:pt x="16404" y="3547"/>
                </a:lnTo>
                <a:lnTo>
                  <a:pt x="16845" y="3357"/>
                </a:lnTo>
                <a:lnTo>
                  <a:pt x="17129" y="3325"/>
                </a:lnTo>
                <a:close/>
                <a:moveTo>
                  <a:pt x="13981" y="0"/>
                </a:moveTo>
                <a:lnTo>
                  <a:pt x="13571" y="31"/>
                </a:lnTo>
                <a:lnTo>
                  <a:pt x="13162" y="95"/>
                </a:lnTo>
                <a:lnTo>
                  <a:pt x="12721" y="222"/>
                </a:lnTo>
                <a:lnTo>
                  <a:pt x="12217" y="411"/>
                </a:lnTo>
                <a:lnTo>
                  <a:pt x="11461" y="855"/>
                </a:lnTo>
                <a:lnTo>
                  <a:pt x="11115" y="1076"/>
                </a:lnTo>
                <a:lnTo>
                  <a:pt x="10990" y="1235"/>
                </a:lnTo>
                <a:lnTo>
                  <a:pt x="10863" y="1362"/>
                </a:lnTo>
                <a:lnTo>
                  <a:pt x="535" y="11496"/>
                </a:lnTo>
                <a:lnTo>
                  <a:pt x="347" y="11782"/>
                </a:lnTo>
                <a:lnTo>
                  <a:pt x="157" y="12131"/>
                </a:lnTo>
                <a:lnTo>
                  <a:pt x="31" y="12479"/>
                </a:lnTo>
                <a:lnTo>
                  <a:pt x="0" y="12638"/>
                </a:lnTo>
                <a:lnTo>
                  <a:pt x="0" y="13018"/>
                </a:lnTo>
                <a:lnTo>
                  <a:pt x="31" y="13143"/>
                </a:lnTo>
                <a:lnTo>
                  <a:pt x="157" y="13461"/>
                </a:lnTo>
                <a:lnTo>
                  <a:pt x="347" y="13778"/>
                </a:lnTo>
                <a:lnTo>
                  <a:pt x="535" y="14094"/>
                </a:lnTo>
                <a:lnTo>
                  <a:pt x="7619" y="21062"/>
                </a:lnTo>
                <a:lnTo>
                  <a:pt x="7746" y="21189"/>
                </a:lnTo>
                <a:lnTo>
                  <a:pt x="7903" y="21316"/>
                </a:lnTo>
                <a:lnTo>
                  <a:pt x="8060" y="21411"/>
                </a:lnTo>
                <a:lnTo>
                  <a:pt x="8250" y="21474"/>
                </a:lnTo>
                <a:lnTo>
                  <a:pt x="8407" y="21538"/>
                </a:lnTo>
                <a:lnTo>
                  <a:pt x="8595" y="21569"/>
                </a:lnTo>
                <a:lnTo>
                  <a:pt x="8973" y="21600"/>
                </a:lnTo>
                <a:lnTo>
                  <a:pt x="9289" y="21569"/>
                </a:lnTo>
                <a:lnTo>
                  <a:pt x="9635" y="21474"/>
                </a:lnTo>
                <a:lnTo>
                  <a:pt x="9792" y="21411"/>
                </a:lnTo>
                <a:lnTo>
                  <a:pt x="9950" y="21316"/>
                </a:lnTo>
                <a:lnTo>
                  <a:pt x="10075" y="21189"/>
                </a:lnTo>
                <a:lnTo>
                  <a:pt x="10202" y="21062"/>
                </a:lnTo>
                <a:lnTo>
                  <a:pt x="20373" y="10927"/>
                </a:lnTo>
                <a:lnTo>
                  <a:pt x="20593" y="10611"/>
                </a:lnTo>
                <a:lnTo>
                  <a:pt x="20845" y="10293"/>
                </a:lnTo>
                <a:lnTo>
                  <a:pt x="20939" y="10104"/>
                </a:lnTo>
                <a:lnTo>
                  <a:pt x="21065" y="9913"/>
                </a:lnTo>
                <a:lnTo>
                  <a:pt x="21128" y="9691"/>
                </a:lnTo>
                <a:lnTo>
                  <a:pt x="21191" y="9438"/>
                </a:lnTo>
                <a:lnTo>
                  <a:pt x="21380" y="9026"/>
                </a:lnTo>
                <a:lnTo>
                  <a:pt x="21506" y="8615"/>
                </a:lnTo>
                <a:lnTo>
                  <a:pt x="21569" y="8202"/>
                </a:lnTo>
                <a:lnTo>
                  <a:pt x="21600" y="7791"/>
                </a:lnTo>
                <a:lnTo>
                  <a:pt x="21600" y="1932"/>
                </a:lnTo>
                <a:lnTo>
                  <a:pt x="21569" y="1520"/>
                </a:lnTo>
                <a:lnTo>
                  <a:pt x="21537" y="1362"/>
                </a:lnTo>
                <a:lnTo>
                  <a:pt x="21474" y="1172"/>
                </a:lnTo>
                <a:lnTo>
                  <a:pt x="21412" y="1013"/>
                </a:lnTo>
                <a:lnTo>
                  <a:pt x="21316" y="855"/>
                </a:lnTo>
                <a:lnTo>
                  <a:pt x="21191" y="696"/>
                </a:lnTo>
                <a:lnTo>
                  <a:pt x="21065" y="538"/>
                </a:lnTo>
                <a:lnTo>
                  <a:pt x="20812" y="349"/>
                </a:lnTo>
                <a:lnTo>
                  <a:pt x="20498" y="158"/>
                </a:lnTo>
                <a:lnTo>
                  <a:pt x="20152" y="64"/>
                </a:lnTo>
                <a:lnTo>
                  <a:pt x="19994" y="0"/>
                </a:lnTo>
                <a:close/>
              </a:path>
            </a:pathLst>
          </a:custGeom>
          <a:solidFill>
            <a:srgbClr val="808080"/>
          </a:solidFill>
          <a:ln w="12700">
            <a:miter lim="400000"/>
          </a:ln>
        </p:spPr>
        <p:txBody>
          <a:bodyPr lIns="45719" rIns="45719" anchor="ctr"/>
          <a:lstStyle/>
          <a:p>
            <a:endParaRPr/>
          </a:p>
        </p:txBody>
      </p:sp>
      <p:sp>
        <p:nvSpPr>
          <p:cNvPr id="1124" name="Shape 330"/>
          <p:cNvSpPr/>
          <p:nvPr/>
        </p:nvSpPr>
        <p:spPr>
          <a:xfrm>
            <a:off x="7614849" y="2148690"/>
            <a:ext cx="349156" cy="313418"/>
          </a:xfrm>
          <a:custGeom>
            <a:avLst/>
            <a:gdLst/>
            <a:ahLst/>
            <a:cxnLst>
              <a:cxn ang="0">
                <a:pos x="wd2" y="hd2"/>
              </a:cxn>
              <a:cxn ang="5400000">
                <a:pos x="wd2" y="hd2"/>
              </a:cxn>
              <a:cxn ang="10800000">
                <a:pos x="wd2" y="hd2"/>
              </a:cxn>
              <a:cxn ang="16200000">
                <a:pos x="wd2" y="hd2"/>
              </a:cxn>
            </a:cxnLst>
            <a:rect l="0" t="0" r="r" b="b"/>
            <a:pathLst>
              <a:path w="21600" h="21600" extrusionOk="0">
                <a:moveTo>
                  <a:pt x="5558" y="0"/>
                </a:moveTo>
                <a:lnTo>
                  <a:pt x="4989" y="36"/>
                </a:lnTo>
                <a:lnTo>
                  <a:pt x="4453" y="107"/>
                </a:lnTo>
                <a:lnTo>
                  <a:pt x="3916" y="282"/>
                </a:lnTo>
                <a:lnTo>
                  <a:pt x="3380" y="493"/>
                </a:lnTo>
                <a:lnTo>
                  <a:pt x="2905" y="739"/>
                </a:lnTo>
                <a:lnTo>
                  <a:pt x="2463" y="1056"/>
                </a:lnTo>
                <a:lnTo>
                  <a:pt x="2021" y="1407"/>
                </a:lnTo>
                <a:lnTo>
                  <a:pt x="1642" y="1795"/>
                </a:lnTo>
                <a:lnTo>
                  <a:pt x="1263" y="2251"/>
                </a:lnTo>
                <a:lnTo>
                  <a:pt x="948" y="2709"/>
                </a:lnTo>
                <a:lnTo>
                  <a:pt x="663" y="3237"/>
                </a:lnTo>
                <a:lnTo>
                  <a:pt x="442" y="3765"/>
                </a:lnTo>
                <a:lnTo>
                  <a:pt x="253" y="4327"/>
                </a:lnTo>
                <a:lnTo>
                  <a:pt x="127" y="4926"/>
                </a:lnTo>
                <a:lnTo>
                  <a:pt x="32" y="5558"/>
                </a:lnTo>
                <a:lnTo>
                  <a:pt x="0" y="6192"/>
                </a:lnTo>
                <a:lnTo>
                  <a:pt x="0" y="6614"/>
                </a:lnTo>
                <a:lnTo>
                  <a:pt x="32" y="7036"/>
                </a:lnTo>
                <a:lnTo>
                  <a:pt x="158" y="7846"/>
                </a:lnTo>
                <a:lnTo>
                  <a:pt x="317" y="8654"/>
                </a:lnTo>
                <a:lnTo>
                  <a:pt x="569" y="9429"/>
                </a:lnTo>
                <a:lnTo>
                  <a:pt x="853" y="10168"/>
                </a:lnTo>
                <a:lnTo>
                  <a:pt x="1200" y="10871"/>
                </a:lnTo>
                <a:lnTo>
                  <a:pt x="1548" y="11539"/>
                </a:lnTo>
                <a:lnTo>
                  <a:pt x="1959" y="12207"/>
                </a:lnTo>
                <a:lnTo>
                  <a:pt x="2400" y="12841"/>
                </a:lnTo>
                <a:lnTo>
                  <a:pt x="2842" y="13439"/>
                </a:lnTo>
                <a:lnTo>
                  <a:pt x="3316" y="14037"/>
                </a:lnTo>
                <a:lnTo>
                  <a:pt x="3790" y="14600"/>
                </a:lnTo>
                <a:lnTo>
                  <a:pt x="4705" y="15656"/>
                </a:lnTo>
                <a:lnTo>
                  <a:pt x="5558" y="16605"/>
                </a:lnTo>
                <a:lnTo>
                  <a:pt x="6285" y="17378"/>
                </a:lnTo>
                <a:lnTo>
                  <a:pt x="7106" y="18188"/>
                </a:lnTo>
                <a:lnTo>
                  <a:pt x="8842" y="19841"/>
                </a:lnTo>
                <a:lnTo>
                  <a:pt x="10231" y="21107"/>
                </a:lnTo>
                <a:lnTo>
                  <a:pt x="10800" y="21600"/>
                </a:lnTo>
                <a:lnTo>
                  <a:pt x="11369" y="21107"/>
                </a:lnTo>
                <a:lnTo>
                  <a:pt x="12726" y="19876"/>
                </a:lnTo>
                <a:lnTo>
                  <a:pt x="14463" y="18222"/>
                </a:lnTo>
                <a:lnTo>
                  <a:pt x="15284" y="17414"/>
                </a:lnTo>
                <a:lnTo>
                  <a:pt x="16042" y="16605"/>
                </a:lnTo>
                <a:lnTo>
                  <a:pt x="16895" y="15656"/>
                </a:lnTo>
                <a:lnTo>
                  <a:pt x="17810" y="14600"/>
                </a:lnTo>
                <a:lnTo>
                  <a:pt x="18284" y="14037"/>
                </a:lnTo>
                <a:lnTo>
                  <a:pt x="18758" y="13439"/>
                </a:lnTo>
                <a:lnTo>
                  <a:pt x="19200" y="12841"/>
                </a:lnTo>
                <a:lnTo>
                  <a:pt x="19641" y="12207"/>
                </a:lnTo>
                <a:lnTo>
                  <a:pt x="20052" y="11539"/>
                </a:lnTo>
                <a:lnTo>
                  <a:pt x="20400" y="10871"/>
                </a:lnTo>
                <a:lnTo>
                  <a:pt x="20747" y="10168"/>
                </a:lnTo>
                <a:lnTo>
                  <a:pt x="21031" y="9429"/>
                </a:lnTo>
                <a:lnTo>
                  <a:pt x="21283" y="8654"/>
                </a:lnTo>
                <a:lnTo>
                  <a:pt x="21442" y="7846"/>
                </a:lnTo>
                <a:lnTo>
                  <a:pt x="21568" y="7036"/>
                </a:lnTo>
                <a:lnTo>
                  <a:pt x="21600" y="6614"/>
                </a:lnTo>
                <a:lnTo>
                  <a:pt x="21600" y="6192"/>
                </a:lnTo>
                <a:lnTo>
                  <a:pt x="21568" y="5558"/>
                </a:lnTo>
                <a:lnTo>
                  <a:pt x="21473" y="4926"/>
                </a:lnTo>
                <a:lnTo>
                  <a:pt x="21347" y="4327"/>
                </a:lnTo>
                <a:lnTo>
                  <a:pt x="21158" y="3765"/>
                </a:lnTo>
                <a:lnTo>
                  <a:pt x="20937" y="3237"/>
                </a:lnTo>
                <a:lnTo>
                  <a:pt x="20652" y="2709"/>
                </a:lnTo>
                <a:lnTo>
                  <a:pt x="20337" y="2251"/>
                </a:lnTo>
                <a:lnTo>
                  <a:pt x="19958" y="1795"/>
                </a:lnTo>
                <a:lnTo>
                  <a:pt x="19579" y="1407"/>
                </a:lnTo>
                <a:lnTo>
                  <a:pt x="19137" y="1056"/>
                </a:lnTo>
                <a:lnTo>
                  <a:pt x="18695" y="739"/>
                </a:lnTo>
                <a:lnTo>
                  <a:pt x="18220" y="493"/>
                </a:lnTo>
                <a:lnTo>
                  <a:pt x="17684" y="282"/>
                </a:lnTo>
                <a:lnTo>
                  <a:pt x="17147" y="107"/>
                </a:lnTo>
                <a:lnTo>
                  <a:pt x="16611" y="36"/>
                </a:lnTo>
                <a:lnTo>
                  <a:pt x="16042" y="0"/>
                </a:lnTo>
                <a:lnTo>
                  <a:pt x="15599" y="0"/>
                </a:lnTo>
                <a:lnTo>
                  <a:pt x="15157" y="71"/>
                </a:lnTo>
                <a:lnTo>
                  <a:pt x="14715" y="176"/>
                </a:lnTo>
                <a:lnTo>
                  <a:pt x="14305" y="282"/>
                </a:lnTo>
                <a:lnTo>
                  <a:pt x="13894" y="458"/>
                </a:lnTo>
                <a:lnTo>
                  <a:pt x="13515" y="668"/>
                </a:lnTo>
                <a:lnTo>
                  <a:pt x="13136" y="880"/>
                </a:lnTo>
                <a:lnTo>
                  <a:pt x="12790" y="1161"/>
                </a:lnTo>
                <a:lnTo>
                  <a:pt x="12473" y="1443"/>
                </a:lnTo>
                <a:lnTo>
                  <a:pt x="12158" y="1759"/>
                </a:lnTo>
                <a:lnTo>
                  <a:pt x="11873" y="2112"/>
                </a:lnTo>
                <a:lnTo>
                  <a:pt x="11590" y="2463"/>
                </a:lnTo>
                <a:lnTo>
                  <a:pt x="11369" y="2851"/>
                </a:lnTo>
                <a:lnTo>
                  <a:pt x="11148" y="3273"/>
                </a:lnTo>
                <a:lnTo>
                  <a:pt x="10958" y="3695"/>
                </a:lnTo>
                <a:lnTo>
                  <a:pt x="10800" y="4117"/>
                </a:lnTo>
                <a:lnTo>
                  <a:pt x="10642" y="3695"/>
                </a:lnTo>
                <a:lnTo>
                  <a:pt x="10452" y="3273"/>
                </a:lnTo>
                <a:lnTo>
                  <a:pt x="10231" y="2851"/>
                </a:lnTo>
                <a:lnTo>
                  <a:pt x="10010" y="2463"/>
                </a:lnTo>
                <a:lnTo>
                  <a:pt x="9727" y="2112"/>
                </a:lnTo>
                <a:lnTo>
                  <a:pt x="9442" y="1759"/>
                </a:lnTo>
                <a:lnTo>
                  <a:pt x="9127" y="1443"/>
                </a:lnTo>
                <a:lnTo>
                  <a:pt x="8810" y="1161"/>
                </a:lnTo>
                <a:lnTo>
                  <a:pt x="8464" y="880"/>
                </a:lnTo>
                <a:lnTo>
                  <a:pt x="8085" y="668"/>
                </a:lnTo>
                <a:lnTo>
                  <a:pt x="7706" y="458"/>
                </a:lnTo>
                <a:lnTo>
                  <a:pt x="7295" y="282"/>
                </a:lnTo>
                <a:lnTo>
                  <a:pt x="6885" y="176"/>
                </a:lnTo>
                <a:lnTo>
                  <a:pt x="6443" y="71"/>
                </a:lnTo>
                <a:lnTo>
                  <a:pt x="6001" y="0"/>
                </a:lnTo>
                <a:close/>
              </a:path>
            </a:pathLst>
          </a:custGeom>
          <a:solidFill>
            <a:srgbClr val="808080"/>
          </a:solidFill>
          <a:ln w="12700">
            <a:miter lim="400000"/>
          </a:ln>
        </p:spPr>
        <p:txBody>
          <a:bodyPr lIns="45719" rIns="45719" anchor="ctr"/>
          <a:lstStyle/>
          <a:p>
            <a:endParaRPr/>
          </a:p>
        </p:txBody>
      </p:sp>
      <p:sp>
        <p:nvSpPr>
          <p:cNvPr id="1125" name="Shape 331"/>
          <p:cNvSpPr/>
          <p:nvPr/>
        </p:nvSpPr>
        <p:spPr>
          <a:xfrm>
            <a:off x="8183517" y="2151240"/>
            <a:ext cx="338915" cy="308318"/>
          </a:xfrm>
          <a:custGeom>
            <a:avLst/>
            <a:gdLst/>
            <a:ahLst/>
            <a:cxnLst>
              <a:cxn ang="0">
                <a:pos x="wd2" y="hd2"/>
              </a:cxn>
              <a:cxn ang="5400000">
                <a:pos x="wd2" y="hd2"/>
              </a:cxn>
              <a:cxn ang="10800000">
                <a:pos x="wd2" y="hd2"/>
              </a:cxn>
              <a:cxn ang="16200000">
                <a:pos x="wd2" y="hd2"/>
              </a:cxn>
            </a:cxnLst>
            <a:rect l="0" t="0" r="r" b="b"/>
            <a:pathLst>
              <a:path w="21600" h="21600" extrusionOk="0">
                <a:moveTo>
                  <a:pt x="10247" y="0"/>
                </a:moveTo>
                <a:lnTo>
                  <a:pt x="9694" y="37"/>
                </a:lnTo>
                <a:lnTo>
                  <a:pt x="9140" y="108"/>
                </a:lnTo>
                <a:lnTo>
                  <a:pt x="8621" y="180"/>
                </a:lnTo>
                <a:lnTo>
                  <a:pt x="8100" y="287"/>
                </a:lnTo>
                <a:lnTo>
                  <a:pt x="7579" y="429"/>
                </a:lnTo>
                <a:lnTo>
                  <a:pt x="7092" y="609"/>
                </a:lnTo>
                <a:lnTo>
                  <a:pt x="6603" y="788"/>
                </a:lnTo>
                <a:lnTo>
                  <a:pt x="6115" y="966"/>
                </a:lnTo>
                <a:lnTo>
                  <a:pt x="5660" y="1217"/>
                </a:lnTo>
                <a:lnTo>
                  <a:pt x="5204" y="1431"/>
                </a:lnTo>
                <a:lnTo>
                  <a:pt x="4749" y="1718"/>
                </a:lnTo>
                <a:lnTo>
                  <a:pt x="4326" y="2003"/>
                </a:lnTo>
                <a:lnTo>
                  <a:pt x="3936" y="2289"/>
                </a:lnTo>
                <a:lnTo>
                  <a:pt x="3156" y="2933"/>
                </a:lnTo>
                <a:lnTo>
                  <a:pt x="2797" y="3290"/>
                </a:lnTo>
                <a:lnTo>
                  <a:pt x="2472" y="3649"/>
                </a:lnTo>
                <a:lnTo>
                  <a:pt x="2146" y="4041"/>
                </a:lnTo>
                <a:lnTo>
                  <a:pt x="1854" y="4435"/>
                </a:lnTo>
                <a:lnTo>
                  <a:pt x="1561" y="4829"/>
                </a:lnTo>
                <a:lnTo>
                  <a:pt x="1300" y="5258"/>
                </a:lnTo>
                <a:lnTo>
                  <a:pt x="1074" y="5687"/>
                </a:lnTo>
                <a:lnTo>
                  <a:pt x="846" y="6151"/>
                </a:lnTo>
                <a:lnTo>
                  <a:pt x="650" y="6617"/>
                </a:lnTo>
                <a:lnTo>
                  <a:pt x="488" y="7081"/>
                </a:lnTo>
                <a:lnTo>
                  <a:pt x="325" y="7547"/>
                </a:lnTo>
                <a:lnTo>
                  <a:pt x="228" y="8047"/>
                </a:lnTo>
                <a:lnTo>
                  <a:pt x="129" y="8548"/>
                </a:lnTo>
                <a:lnTo>
                  <a:pt x="64" y="9047"/>
                </a:lnTo>
                <a:lnTo>
                  <a:pt x="0" y="9548"/>
                </a:lnTo>
                <a:lnTo>
                  <a:pt x="0" y="10621"/>
                </a:lnTo>
                <a:lnTo>
                  <a:pt x="64" y="11194"/>
                </a:lnTo>
                <a:lnTo>
                  <a:pt x="129" y="11730"/>
                </a:lnTo>
                <a:lnTo>
                  <a:pt x="260" y="12231"/>
                </a:lnTo>
                <a:lnTo>
                  <a:pt x="390" y="12766"/>
                </a:lnTo>
                <a:lnTo>
                  <a:pt x="553" y="13267"/>
                </a:lnTo>
                <a:lnTo>
                  <a:pt x="747" y="13768"/>
                </a:lnTo>
                <a:lnTo>
                  <a:pt x="975" y="14269"/>
                </a:lnTo>
                <a:lnTo>
                  <a:pt x="1203" y="14734"/>
                </a:lnTo>
                <a:lnTo>
                  <a:pt x="1464" y="15163"/>
                </a:lnTo>
                <a:lnTo>
                  <a:pt x="1789" y="15627"/>
                </a:lnTo>
                <a:lnTo>
                  <a:pt x="2082" y="16057"/>
                </a:lnTo>
                <a:lnTo>
                  <a:pt x="2439" y="16450"/>
                </a:lnTo>
                <a:lnTo>
                  <a:pt x="2797" y="16844"/>
                </a:lnTo>
                <a:lnTo>
                  <a:pt x="3188" y="17237"/>
                </a:lnTo>
                <a:lnTo>
                  <a:pt x="3578" y="17595"/>
                </a:lnTo>
                <a:lnTo>
                  <a:pt x="3318" y="18131"/>
                </a:lnTo>
                <a:lnTo>
                  <a:pt x="3025" y="18667"/>
                </a:lnTo>
                <a:lnTo>
                  <a:pt x="2700" y="19240"/>
                </a:lnTo>
                <a:lnTo>
                  <a:pt x="2276" y="19776"/>
                </a:lnTo>
                <a:lnTo>
                  <a:pt x="1821" y="20313"/>
                </a:lnTo>
                <a:lnTo>
                  <a:pt x="1561" y="20563"/>
                </a:lnTo>
                <a:lnTo>
                  <a:pt x="1268" y="20777"/>
                </a:lnTo>
                <a:lnTo>
                  <a:pt x="975" y="20992"/>
                </a:lnTo>
                <a:lnTo>
                  <a:pt x="682" y="21206"/>
                </a:lnTo>
                <a:lnTo>
                  <a:pt x="357" y="21350"/>
                </a:lnTo>
                <a:lnTo>
                  <a:pt x="0" y="21528"/>
                </a:lnTo>
                <a:lnTo>
                  <a:pt x="163" y="21528"/>
                </a:lnTo>
                <a:lnTo>
                  <a:pt x="650" y="21600"/>
                </a:lnTo>
                <a:lnTo>
                  <a:pt x="1821" y="21600"/>
                </a:lnTo>
                <a:lnTo>
                  <a:pt x="2276" y="21565"/>
                </a:lnTo>
                <a:lnTo>
                  <a:pt x="2797" y="21457"/>
                </a:lnTo>
                <a:lnTo>
                  <a:pt x="3318" y="21350"/>
                </a:lnTo>
                <a:lnTo>
                  <a:pt x="3871" y="21171"/>
                </a:lnTo>
                <a:lnTo>
                  <a:pt x="4424" y="20956"/>
                </a:lnTo>
                <a:lnTo>
                  <a:pt x="5010" y="20670"/>
                </a:lnTo>
                <a:lnTo>
                  <a:pt x="5563" y="20313"/>
                </a:lnTo>
                <a:lnTo>
                  <a:pt x="6115" y="19919"/>
                </a:lnTo>
                <a:lnTo>
                  <a:pt x="6636" y="19383"/>
                </a:lnTo>
                <a:lnTo>
                  <a:pt x="7124" y="19562"/>
                </a:lnTo>
                <a:lnTo>
                  <a:pt x="7612" y="19740"/>
                </a:lnTo>
                <a:lnTo>
                  <a:pt x="8132" y="19847"/>
                </a:lnTo>
                <a:lnTo>
                  <a:pt x="8653" y="19954"/>
                </a:lnTo>
                <a:lnTo>
                  <a:pt x="9174" y="20063"/>
                </a:lnTo>
                <a:lnTo>
                  <a:pt x="9694" y="20134"/>
                </a:lnTo>
                <a:lnTo>
                  <a:pt x="10247" y="20169"/>
                </a:lnTo>
                <a:lnTo>
                  <a:pt x="11353" y="20169"/>
                </a:lnTo>
                <a:lnTo>
                  <a:pt x="11906" y="20134"/>
                </a:lnTo>
                <a:lnTo>
                  <a:pt x="12460" y="20063"/>
                </a:lnTo>
                <a:lnTo>
                  <a:pt x="12979" y="19954"/>
                </a:lnTo>
                <a:lnTo>
                  <a:pt x="13500" y="19847"/>
                </a:lnTo>
                <a:lnTo>
                  <a:pt x="14021" y="19705"/>
                </a:lnTo>
                <a:lnTo>
                  <a:pt x="14508" y="19562"/>
                </a:lnTo>
                <a:lnTo>
                  <a:pt x="14997" y="19383"/>
                </a:lnTo>
                <a:lnTo>
                  <a:pt x="15485" y="19168"/>
                </a:lnTo>
                <a:lnTo>
                  <a:pt x="15940" y="18954"/>
                </a:lnTo>
                <a:lnTo>
                  <a:pt x="16851" y="18453"/>
                </a:lnTo>
                <a:lnTo>
                  <a:pt x="17274" y="18166"/>
                </a:lnTo>
                <a:lnTo>
                  <a:pt x="17664" y="17881"/>
                </a:lnTo>
                <a:lnTo>
                  <a:pt x="18054" y="17559"/>
                </a:lnTo>
                <a:lnTo>
                  <a:pt x="18444" y="17202"/>
                </a:lnTo>
                <a:lnTo>
                  <a:pt x="18803" y="16879"/>
                </a:lnTo>
                <a:lnTo>
                  <a:pt x="19128" y="16486"/>
                </a:lnTo>
                <a:lnTo>
                  <a:pt x="19454" y="16128"/>
                </a:lnTo>
                <a:lnTo>
                  <a:pt x="19746" y="15736"/>
                </a:lnTo>
                <a:lnTo>
                  <a:pt x="20039" y="15305"/>
                </a:lnTo>
                <a:lnTo>
                  <a:pt x="20300" y="14876"/>
                </a:lnTo>
                <a:lnTo>
                  <a:pt x="20528" y="14447"/>
                </a:lnTo>
                <a:lnTo>
                  <a:pt x="20754" y="14018"/>
                </a:lnTo>
                <a:lnTo>
                  <a:pt x="20950" y="13554"/>
                </a:lnTo>
                <a:lnTo>
                  <a:pt x="21112" y="13089"/>
                </a:lnTo>
                <a:lnTo>
                  <a:pt x="21275" y="12588"/>
                </a:lnTo>
                <a:lnTo>
                  <a:pt x="21374" y="12124"/>
                </a:lnTo>
                <a:lnTo>
                  <a:pt x="21471" y="11623"/>
                </a:lnTo>
                <a:lnTo>
                  <a:pt x="21536" y="11122"/>
                </a:lnTo>
                <a:lnTo>
                  <a:pt x="21600" y="10586"/>
                </a:lnTo>
                <a:lnTo>
                  <a:pt x="21600" y="9548"/>
                </a:lnTo>
                <a:lnTo>
                  <a:pt x="21536" y="9047"/>
                </a:lnTo>
                <a:lnTo>
                  <a:pt x="21471" y="8548"/>
                </a:lnTo>
                <a:lnTo>
                  <a:pt x="21374" y="8047"/>
                </a:lnTo>
                <a:lnTo>
                  <a:pt x="21275" y="7547"/>
                </a:lnTo>
                <a:lnTo>
                  <a:pt x="21112" y="7081"/>
                </a:lnTo>
                <a:lnTo>
                  <a:pt x="20950" y="6617"/>
                </a:lnTo>
                <a:lnTo>
                  <a:pt x="20754" y="6151"/>
                </a:lnTo>
                <a:lnTo>
                  <a:pt x="20528" y="5687"/>
                </a:lnTo>
                <a:lnTo>
                  <a:pt x="20300" y="5258"/>
                </a:lnTo>
                <a:lnTo>
                  <a:pt x="20039" y="4829"/>
                </a:lnTo>
                <a:lnTo>
                  <a:pt x="19746" y="4435"/>
                </a:lnTo>
                <a:lnTo>
                  <a:pt x="19454" y="4041"/>
                </a:lnTo>
                <a:lnTo>
                  <a:pt x="19128" y="3649"/>
                </a:lnTo>
                <a:lnTo>
                  <a:pt x="18803" y="3290"/>
                </a:lnTo>
                <a:lnTo>
                  <a:pt x="18444" y="2933"/>
                </a:lnTo>
                <a:lnTo>
                  <a:pt x="17664" y="2289"/>
                </a:lnTo>
                <a:lnTo>
                  <a:pt x="17274" y="2003"/>
                </a:lnTo>
                <a:lnTo>
                  <a:pt x="16851" y="1718"/>
                </a:lnTo>
                <a:lnTo>
                  <a:pt x="16396" y="1431"/>
                </a:lnTo>
                <a:lnTo>
                  <a:pt x="15940" y="1217"/>
                </a:lnTo>
                <a:lnTo>
                  <a:pt x="15485" y="966"/>
                </a:lnTo>
                <a:lnTo>
                  <a:pt x="14997" y="788"/>
                </a:lnTo>
                <a:lnTo>
                  <a:pt x="14508" y="609"/>
                </a:lnTo>
                <a:lnTo>
                  <a:pt x="14021" y="429"/>
                </a:lnTo>
                <a:lnTo>
                  <a:pt x="13500" y="287"/>
                </a:lnTo>
                <a:lnTo>
                  <a:pt x="12979" y="180"/>
                </a:lnTo>
                <a:lnTo>
                  <a:pt x="12460" y="108"/>
                </a:lnTo>
                <a:lnTo>
                  <a:pt x="11906" y="37"/>
                </a:lnTo>
                <a:lnTo>
                  <a:pt x="11353" y="0"/>
                </a:lnTo>
                <a:close/>
              </a:path>
            </a:pathLst>
          </a:custGeom>
          <a:solidFill>
            <a:srgbClr val="808080"/>
          </a:solidFill>
          <a:ln w="12700">
            <a:miter lim="400000"/>
          </a:ln>
        </p:spPr>
        <p:txBody>
          <a:bodyPr lIns="45719" rIns="45719" anchor="ctr"/>
          <a:lstStyle/>
          <a:p>
            <a:endParaRPr/>
          </a:p>
        </p:txBody>
      </p:sp>
      <p:sp>
        <p:nvSpPr>
          <p:cNvPr id="1126" name="Shape 332"/>
          <p:cNvSpPr/>
          <p:nvPr/>
        </p:nvSpPr>
        <p:spPr>
          <a:xfrm>
            <a:off x="8758290" y="2154313"/>
            <a:ext cx="316469" cy="30217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350" y="21564"/>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808080"/>
          </a:solidFill>
          <a:ln w="12700">
            <a:miter lim="400000"/>
          </a:ln>
        </p:spPr>
        <p:txBody>
          <a:bodyPr lIns="45719" rIns="45719" anchor="ctr"/>
          <a:lstStyle/>
          <a:p>
            <a:endParaRPr/>
          </a:p>
        </p:txBody>
      </p:sp>
      <p:grpSp>
        <p:nvGrpSpPr>
          <p:cNvPr id="1129" name="Shape 333"/>
          <p:cNvGrpSpPr/>
          <p:nvPr/>
        </p:nvGrpSpPr>
        <p:grpSpPr>
          <a:xfrm>
            <a:off x="9305324" y="2133861"/>
            <a:ext cx="349156" cy="349659"/>
            <a:chOff x="0" y="0"/>
            <a:chExt cx="349155" cy="349657"/>
          </a:xfrm>
        </p:grpSpPr>
        <p:sp>
          <p:nvSpPr>
            <p:cNvPr id="1127" name="Shape 334"/>
            <p:cNvSpPr/>
            <p:nvPr/>
          </p:nvSpPr>
          <p:spPr>
            <a:xfrm>
              <a:off x="26041" y="19395"/>
              <a:ext cx="127094" cy="129664"/>
            </a:xfrm>
            <a:custGeom>
              <a:avLst/>
              <a:gdLst/>
              <a:ahLst/>
              <a:cxnLst>
                <a:cxn ang="0">
                  <a:pos x="wd2" y="hd2"/>
                </a:cxn>
                <a:cxn ang="5400000">
                  <a:pos x="wd2" y="hd2"/>
                </a:cxn>
                <a:cxn ang="10800000">
                  <a:pos x="wd2" y="hd2"/>
                </a:cxn>
                <a:cxn ang="16200000">
                  <a:pos x="wd2" y="hd2"/>
                </a:cxn>
              </a:cxnLst>
              <a:rect l="0" t="0" r="r" b="b"/>
              <a:pathLst>
                <a:path w="21600" h="21600" extrusionOk="0">
                  <a:moveTo>
                    <a:pt x="9022" y="0"/>
                  </a:moveTo>
                  <a:lnTo>
                    <a:pt x="8763" y="87"/>
                  </a:lnTo>
                  <a:lnTo>
                    <a:pt x="8674" y="512"/>
                  </a:lnTo>
                  <a:lnTo>
                    <a:pt x="7459" y="6291"/>
                  </a:lnTo>
                  <a:lnTo>
                    <a:pt x="7285" y="6720"/>
                  </a:lnTo>
                  <a:lnTo>
                    <a:pt x="7026" y="7144"/>
                  </a:lnTo>
                  <a:lnTo>
                    <a:pt x="6593" y="7569"/>
                  </a:lnTo>
                  <a:lnTo>
                    <a:pt x="6159" y="7740"/>
                  </a:lnTo>
                  <a:lnTo>
                    <a:pt x="433" y="9609"/>
                  </a:lnTo>
                  <a:lnTo>
                    <a:pt x="85" y="9863"/>
                  </a:lnTo>
                  <a:lnTo>
                    <a:pt x="0" y="10034"/>
                  </a:lnTo>
                  <a:lnTo>
                    <a:pt x="85" y="10288"/>
                  </a:lnTo>
                  <a:lnTo>
                    <a:pt x="348" y="10546"/>
                  </a:lnTo>
                  <a:lnTo>
                    <a:pt x="5637" y="13436"/>
                  </a:lnTo>
                  <a:lnTo>
                    <a:pt x="6074" y="13690"/>
                  </a:lnTo>
                  <a:lnTo>
                    <a:pt x="6419" y="14115"/>
                  </a:lnTo>
                  <a:lnTo>
                    <a:pt x="6593" y="14626"/>
                  </a:lnTo>
                  <a:lnTo>
                    <a:pt x="6681" y="15051"/>
                  </a:lnTo>
                  <a:lnTo>
                    <a:pt x="6767" y="21005"/>
                  </a:lnTo>
                  <a:lnTo>
                    <a:pt x="6852" y="21342"/>
                  </a:lnTo>
                  <a:lnTo>
                    <a:pt x="7026" y="21600"/>
                  </a:lnTo>
                  <a:lnTo>
                    <a:pt x="7285" y="21600"/>
                  </a:lnTo>
                  <a:lnTo>
                    <a:pt x="7548" y="21342"/>
                  </a:lnTo>
                  <a:lnTo>
                    <a:pt x="11970" y="17345"/>
                  </a:lnTo>
                  <a:lnTo>
                    <a:pt x="12404" y="17008"/>
                  </a:lnTo>
                  <a:lnTo>
                    <a:pt x="12926" y="16837"/>
                  </a:lnTo>
                  <a:lnTo>
                    <a:pt x="13448" y="16837"/>
                  </a:lnTo>
                  <a:lnTo>
                    <a:pt x="13967" y="16921"/>
                  </a:lnTo>
                  <a:lnTo>
                    <a:pt x="19693" y="18623"/>
                  </a:lnTo>
                  <a:lnTo>
                    <a:pt x="20126" y="18707"/>
                  </a:lnTo>
                  <a:lnTo>
                    <a:pt x="20300" y="18623"/>
                  </a:lnTo>
                  <a:lnTo>
                    <a:pt x="20385" y="18366"/>
                  </a:lnTo>
                  <a:lnTo>
                    <a:pt x="20300" y="18028"/>
                  </a:lnTo>
                  <a:lnTo>
                    <a:pt x="17785" y="12586"/>
                  </a:lnTo>
                  <a:lnTo>
                    <a:pt x="17611" y="12161"/>
                  </a:lnTo>
                  <a:lnTo>
                    <a:pt x="17611" y="11650"/>
                  </a:lnTo>
                  <a:lnTo>
                    <a:pt x="17696" y="11141"/>
                  </a:lnTo>
                  <a:lnTo>
                    <a:pt x="17959" y="10713"/>
                  </a:lnTo>
                  <a:lnTo>
                    <a:pt x="21426" y="5867"/>
                  </a:lnTo>
                  <a:lnTo>
                    <a:pt x="21600" y="5529"/>
                  </a:lnTo>
                  <a:lnTo>
                    <a:pt x="21600" y="5271"/>
                  </a:lnTo>
                  <a:lnTo>
                    <a:pt x="21341" y="5101"/>
                  </a:lnTo>
                  <a:lnTo>
                    <a:pt x="20993" y="5101"/>
                  </a:lnTo>
                  <a:lnTo>
                    <a:pt x="14922" y="5783"/>
                  </a:lnTo>
                  <a:lnTo>
                    <a:pt x="14489" y="5783"/>
                  </a:lnTo>
                  <a:lnTo>
                    <a:pt x="13967" y="5612"/>
                  </a:lnTo>
                  <a:lnTo>
                    <a:pt x="13533" y="5358"/>
                  </a:lnTo>
                  <a:lnTo>
                    <a:pt x="13185" y="5017"/>
                  </a:lnTo>
                  <a:lnTo>
                    <a:pt x="9541" y="254"/>
                  </a:lnTo>
                  <a:lnTo>
                    <a:pt x="928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28" name="Shape 335"/>
            <p:cNvSpPr/>
            <p:nvPr/>
          </p:nvSpPr>
          <p:spPr>
            <a:xfrm>
              <a:off x="0" y="-1"/>
              <a:ext cx="349156" cy="349659"/>
            </a:xfrm>
            <a:custGeom>
              <a:avLst/>
              <a:gdLst/>
              <a:ahLst/>
              <a:cxnLst>
                <a:cxn ang="0">
                  <a:pos x="wd2" y="hd2"/>
                </a:cxn>
                <a:cxn ang="5400000">
                  <a:pos x="wd2" y="hd2"/>
                </a:cxn>
                <a:cxn ang="10800000">
                  <a:pos x="wd2" y="hd2"/>
                </a:cxn>
                <a:cxn ang="16200000">
                  <a:pos x="wd2" y="hd2"/>
                </a:cxn>
              </a:cxnLst>
              <a:rect l="0" t="0" r="r" b="b"/>
              <a:pathLst>
                <a:path w="21600" h="21600" extrusionOk="0">
                  <a:moveTo>
                    <a:pt x="13357" y="0"/>
                  </a:moveTo>
                  <a:lnTo>
                    <a:pt x="13895" y="662"/>
                  </a:lnTo>
                  <a:lnTo>
                    <a:pt x="14147" y="1010"/>
                  </a:lnTo>
                  <a:lnTo>
                    <a:pt x="14400" y="1356"/>
                  </a:lnTo>
                  <a:lnTo>
                    <a:pt x="14590" y="1734"/>
                  </a:lnTo>
                  <a:lnTo>
                    <a:pt x="14811" y="2112"/>
                  </a:lnTo>
                  <a:lnTo>
                    <a:pt x="14968" y="2491"/>
                  </a:lnTo>
                  <a:lnTo>
                    <a:pt x="15157" y="2870"/>
                  </a:lnTo>
                  <a:lnTo>
                    <a:pt x="15284" y="3279"/>
                  </a:lnTo>
                  <a:lnTo>
                    <a:pt x="15411" y="3690"/>
                  </a:lnTo>
                  <a:lnTo>
                    <a:pt x="15537" y="4130"/>
                  </a:lnTo>
                  <a:lnTo>
                    <a:pt x="15632" y="4541"/>
                  </a:lnTo>
                  <a:lnTo>
                    <a:pt x="15695" y="4982"/>
                  </a:lnTo>
                  <a:lnTo>
                    <a:pt x="15757" y="5424"/>
                  </a:lnTo>
                  <a:lnTo>
                    <a:pt x="15789" y="5865"/>
                  </a:lnTo>
                  <a:lnTo>
                    <a:pt x="15789" y="6811"/>
                  </a:lnTo>
                  <a:lnTo>
                    <a:pt x="15757" y="7284"/>
                  </a:lnTo>
                  <a:lnTo>
                    <a:pt x="15695" y="7757"/>
                  </a:lnTo>
                  <a:lnTo>
                    <a:pt x="15599" y="8229"/>
                  </a:lnTo>
                  <a:lnTo>
                    <a:pt x="15505" y="8703"/>
                  </a:lnTo>
                  <a:lnTo>
                    <a:pt x="15378" y="9145"/>
                  </a:lnTo>
                  <a:lnTo>
                    <a:pt x="15221" y="9586"/>
                  </a:lnTo>
                  <a:lnTo>
                    <a:pt x="15063" y="9996"/>
                  </a:lnTo>
                  <a:lnTo>
                    <a:pt x="14874" y="10437"/>
                  </a:lnTo>
                  <a:lnTo>
                    <a:pt x="14653" y="10848"/>
                  </a:lnTo>
                  <a:lnTo>
                    <a:pt x="14432" y="11226"/>
                  </a:lnTo>
                  <a:lnTo>
                    <a:pt x="14178" y="11604"/>
                  </a:lnTo>
                  <a:lnTo>
                    <a:pt x="13926" y="11983"/>
                  </a:lnTo>
                  <a:lnTo>
                    <a:pt x="13642" y="12329"/>
                  </a:lnTo>
                  <a:lnTo>
                    <a:pt x="13011" y="13023"/>
                  </a:lnTo>
                  <a:lnTo>
                    <a:pt x="12694" y="13338"/>
                  </a:lnTo>
                  <a:lnTo>
                    <a:pt x="12348" y="13622"/>
                  </a:lnTo>
                  <a:lnTo>
                    <a:pt x="12000" y="13906"/>
                  </a:lnTo>
                  <a:lnTo>
                    <a:pt x="11242" y="14410"/>
                  </a:lnTo>
                  <a:lnTo>
                    <a:pt x="10831" y="14631"/>
                  </a:lnTo>
                  <a:lnTo>
                    <a:pt x="10421" y="14851"/>
                  </a:lnTo>
                  <a:lnTo>
                    <a:pt x="10010" y="15041"/>
                  </a:lnTo>
                  <a:lnTo>
                    <a:pt x="9569" y="15199"/>
                  </a:lnTo>
                  <a:lnTo>
                    <a:pt x="9127" y="15356"/>
                  </a:lnTo>
                  <a:lnTo>
                    <a:pt x="8685" y="15483"/>
                  </a:lnTo>
                  <a:lnTo>
                    <a:pt x="8243" y="15577"/>
                  </a:lnTo>
                  <a:lnTo>
                    <a:pt x="7768" y="15671"/>
                  </a:lnTo>
                  <a:lnTo>
                    <a:pt x="7295" y="15735"/>
                  </a:lnTo>
                  <a:lnTo>
                    <a:pt x="6822" y="15767"/>
                  </a:lnTo>
                  <a:lnTo>
                    <a:pt x="6316" y="15798"/>
                  </a:lnTo>
                  <a:lnTo>
                    <a:pt x="5874" y="15767"/>
                  </a:lnTo>
                  <a:lnTo>
                    <a:pt x="5432" y="15735"/>
                  </a:lnTo>
                  <a:lnTo>
                    <a:pt x="4989" y="15704"/>
                  </a:lnTo>
                  <a:lnTo>
                    <a:pt x="4547" y="15608"/>
                  </a:lnTo>
                  <a:lnTo>
                    <a:pt x="4105" y="15514"/>
                  </a:lnTo>
                  <a:lnTo>
                    <a:pt x="3695" y="15420"/>
                  </a:lnTo>
                  <a:lnTo>
                    <a:pt x="3284" y="15293"/>
                  </a:lnTo>
                  <a:lnTo>
                    <a:pt x="2874" y="15135"/>
                  </a:lnTo>
                  <a:lnTo>
                    <a:pt x="2463" y="14978"/>
                  </a:lnTo>
                  <a:lnTo>
                    <a:pt x="2084" y="14788"/>
                  </a:lnTo>
                  <a:lnTo>
                    <a:pt x="1705" y="14600"/>
                  </a:lnTo>
                  <a:lnTo>
                    <a:pt x="1359" y="14379"/>
                  </a:lnTo>
                  <a:lnTo>
                    <a:pt x="979" y="14158"/>
                  </a:lnTo>
                  <a:lnTo>
                    <a:pt x="632" y="13906"/>
                  </a:lnTo>
                  <a:lnTo>
                    <a:pt x="0" y="13369"/>
                  </a:lnTo>
                  <a:lnTo>
                    <a:pt x="127" y="13811"/>
                  </a:lnTo>
                  <a:lnTo>
                    <a:pt x="253" y="14221"/>
                  </a:lnTo>
                  <a:lnTo>
                    <a:pt x="600" y="15072"/>
                  </a:lnTo>
                  <a:lnTo>
                    <a:pt x="979" y="15892"/>
                  </a:lnTo>
                  <a:lnTo>
                    <a:pt x="1453" y="16649"/>
                  </a:lnTo>
                  <a:lnTo>
                    <a:pt x="1959" y="17374"/>
                  </a:lnTo>
                  <a:lnTo>
                    <a:pt x="2559" y="18037"/>
                  </a:lnTo>
                  <a:lnTo>
                    <a:pt x="3159" y="18667"/>
                  </a:lnTo>
                  <a:lnTo>
                    <a:pt x="3853" y="19235"/>
                  </a:lnTo>
                  <a:lnTo>
                    <a:pt x="4580" y="19771"/>
                  </a:lnTo>
                  <a:lnTo>
                    <a:pt x="5337" y="20244"/>
                  </a:lnTo>
                  <a:lnTo>
                    <a:pt x="6126" y="20623"/>
                  </a:lnTo>
                  <a:lnTo>
                    <a:pt x="6979" y="20969"/>
                  </a:lnTo>
                  <a:lnTo>
                    <a:pt x="7864" y="21222"/>
                  </a:lnTo>
                  <a:lnTo>
                    <a:pt x="8306" y="21347"/>
                  </a:lnTo>
                  <a:lnTo>
                    <a:pt x="8748" y="21442"/>
                  </a:lnTo>
                  <a:lnTo>
                    <a:pt x="9221" y="21506"/>
                  </a:lnTo>
                  <a:lnTo>
                    <a:pt x="9663" y="21537"/>
                  </a:lnTo>
                  <a:lnTo>
                    <a:pt x="10137" y="21568"/>
                  </a:lnTo>
                  <a:lnTo>
                    <a:pt x="10642" y="21600"/>
                  </a:lnTo>
                  <a:lnTo>
                    <a:pt x="11179" y="21568"/>
                  </a:lnTo>
                  <a:lnTo>
                    <a:pt x="11748" y="21537"/>
                  </a:lnTo>
                  <a:lnTo>
                    <a:pt x="12284" y="21473"/>
                  </a:lnTo>
                  <a:lnTo>
                    <a:pt x="12853" y="21379"/>
                  </a:lnTo>
                  <a:lnTo>
                    <a:pt x="13357" y="21253"/>
                  </a:lnTo>
                  <a:lnTo>
                    <a:pt x="13895" y="21095"/>
                  </a:lnTo>
                  <a:lnTo>
                    <a:pt x="14400" y="20938"/>
                  </a:lnTo>
                  <a:lnTo>
                    <a:pt x="14905" y="20717"/>
                  </a:lnTo>
                  <a:lnTo>
                    <a:pt x="15378" y="20496"/>
                  </a:lnTo>
                  <a:lnTo>
                    <a:pt x="15853" y="20275"/>
                  </a:lnTo>
                  <a:lnTo>
                    <a:pt x="16326" y="19991"/>
                  </a:lnTo>
                  <a:lnTo>
                    <a:pt x="16768" y="19707"/>
                  </a:lnTo>
                  <a:lnTo>
                    <a:pt x="17210" y="19425"/>
                  </a:lnTo>
                  <a:lnTo>
                    <a:pt x="17620" y="19077"/>
                  </a:lnTo>
                  <a:lnTo>
                    <a:pt x="18000" y="18730"/>
                  </a:lnTo>
                  <a:lnTo>
                    <a:pt x="18379" y="18384"/>
                  </a:lnTo>
                  <a:lnTo>
                    <a:pt x="18758" y="18006"/>
                  </a:lnTo>
                  <a:lnTo>
                    <a:pt x="19105" y="17595"/>
                  </a:lnTo>
                  <a:lnTo>
                    <a:pt x="19421" y="17186"/>
                  </a:lnTo>
                  <a:lnTo>
                    <a:pt x="19737" y="16744"/>
                  </a:lnTo>
                  <a:lnTo>
                    <a:pt x="20021" y="16303"/>
                  </a:lnTo>
                  <a:lnTo>
                    <a:pt x="20273" y="15861"/>
                  </a:lnTo>
                  <a:lnTo>
                    <a:pt x="20526" y="15387"/>
                  </a:lnTo>
                  <a:lnTo>
                    <a:pt x="20747" y="14884"/>
                  </a:lnTo>
                  <a:lnTo>
                    <a:pt x="20937" y="14410"/>
                  </a:lnTo>
                  <a:lnTo>
                    <a:pt x="21125" y="13874"/>
                  </a:lnTo>
                  <a:lnTo>
                    <a:pt x="21252" y="13369"/>
                  </a:lnTo>
                  <a:lnTo>
                    <a:pt x="21379" y="12833"/>
                  </a:lnTo>
                  <a:lnTo>
                    <a:pt x="21473" y="12298"/>
                  </a:lnTo>
                  <a:lnTo>
                    <a:pt x="21537" y="11730"/>
                  </a:lnTo>
                  <a:lnTo>
                    <a:pt x="21600" y="11194"/>
                  </a:lnTo>
                  <a:lnTo>
                    <a:pt x="21600" y="10153"/>
                  </a:lnTo>
                  <a:lnTo>
                    <a:pt x="21568" y="9681"/>
                  </a:lnTo>
                  <a:lnTo>
                    <a:pt x="21504" y="9208"/>
                  </a:lnTo>
                  <a:lnTo>
                    <a:pt x="21442" y="8767"/>
                  </a:lnTo>
                  <a:lnTo>
                    <a:pt x="21347" y="8293"/>
                  </a:lnTo>
                  <a:lnTo>
                    <a:pt x="21252" y="7851"/>
                  </a:lnTo>
                  <a:lnTo>
                    <a:pt x="21125" y="7410"/>
                  </a:lnTo>
                  <a:lnTo>
                    <a:pt x="21000" y="6969"/>
                  </a:lnTo>
                  <a:lnTo>
                    <a:pt x="20652" y="6149"/>
                  </a:lnTo>
                  <a:lnTo>
                    <a:pt x="20242" y="5330"/>
                  </a:lnTo>
                  <a:lnTo>
                    <a:pt x="19800" y="4572"/>
                  </a:lnTo>
                  <a:lnTo>
                    <a:pt x="19262" y="3847"/>
                  </a:lnTo>
                  <a:lnTo>
                    <a:pt x="18695" y="3185"/>
                  </a:lnTo>
                  <a:lnTo>
                    <a:pt x="18062" y="2554"/>
                  </a:lnTo>
                  <a:lnTo>
                    <a:pt x="17368" y="1987"/>
                  </a:lnTo>
                  <a:lnTo>
                    <a:pt x="16642" y="1450"/>
                  </a:lnTo>
                  <a:lnTo>
                    <a:pt x="15884" y="1010"/>
                  </a:lnTo>
                  <a:lnTo>
                    <a:pt x="15095" y="599"/>
                  </a:lnTo>
                  <a:lnTo>
                    <a:pt x="14242" y="284"/>
                  </a:lnTo>
                  <a:lnTo>
                    <a:pt x="13800" y="127"/>
                  </a:lnTo>
                  <a:lnTo>
                    <a:pt x="1335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32" name="Shape 336"/>
          <p:cNvGrpSpPr/>
          <p:nvPr/>
        </p:nvGrpSpPr>
        <p:grpSpPr>
          <a:xfrm>
            <a:off x="9827008" y="2094549"/>
            <a:ext cx="432840" cy="421638"/>
            <a:chOff x="20" y="0"/>
            <a:chExt cx="432839" cy="421637"/>
          </a:xfrm>
        </p:grpSpPr>
        <p:sp>
          <p:nvSpPr>
            <p:cNvPr id="1130" name="Shape 337"/>
            <p:cNvSpPr/>
            <p:nvPr/>
          </p:nvSpPr>
          <p:spPr>
            <a:xfrm>
              <a:off x="20" y="0"/>
              <a:ext cx="432841" cy="421638"/>
            </a:xfrm>
            <a:custGeom>
              <a:avLst/>
              <a:gdLst/>
              <a:ahLst/>
              <a:cxnLst>
                <a:cxn ang="0">
                  <a:pos x="wd2" y="hd2"/>
                </a:cxn>
                <a:cxn ang="5400000">
                  <a:pos x="wd2" y="hd2"/>
                </a:cxn>
                <a:cxn ang="10800000">
                  <a:pos x="wd2" y="hd2"/>
                </a:cxn>
                <a:cxn ang="16200000">
                  <a:pos x="wd2" y="hd2"/>
                </a:cxn>
              </a:cxnLst>
              <a:rect l="0" t="0" r="r" b="b"/>
              <a:pathLst>
                <a:path w="21600" h="21600" extrusionOk="0">
                  <a:moveTo>
                    <a:pt x="10800" y="3060"/>
                  </a:moveTo>
                  <a:lnTo>
                    <a:pt x="11182" y="3086"/>
                  </a:lnTo>
                  <a:lnTo>
                    <a:pt x="11565" y="3112"/>
                  </a:lnTo>
                  <a:lnTo>
                    <a:pt x="11946" y="3165"/>
                  </a:lnTo>
                  <a:lnTo>
                    <a:pt x="12328" y="3216"/>
                  </a:lnTo>
                  <a:lnTo>
                    <a:pt x="13398" y="3531"/>
                  </a:lnTo>
                  <a:lnTo>
                    <a:pt x="13730" y="3687"/>
                  </a:lnTo>
                  <a:lnTo>
                    <a:pt x="14060" y="3845"/>
                  </a:lnTo>
                  <a:lnTo>
                    <a:pt x="14392" y="4001"/>
                  </a:lnTo>
                  <a:lnTo>
                    <a:pt x="14698" y="4184"/>
                  </a:lnTo>
                  <a:lnTo>
                    <a:pt x="15003" y="4394"/>
                  </a:lnTo>
                  <a:lnTo>
                    <a:pt x="15309" y="4603"/>
                  </a:lnTo>
                  <a:lnTo>
                    <a:pt x="15589" y="4838"/>
                  </a:lnTo>
                  <a:lnTo>
                    <a:pt x="15869" y="5074"/>
                  </a:lnTo>
                  <a:lnTo>
                    <a:pt x="16123" y="5335"/>
                  </a:lnTo>
                  <a:lnTo>
                    <a:pt x="16379" y="5596"/>
                  </a:lnTo>
                  <a:lnTo>
                    <a:pt x="16608" y="5884"/>
                  </a:lnTo>
                  <a:lnTo>
                    <a:pt x="16837" y="6171"/>
                  </a:lnTo>
                  <a:lnTo>
                    <a:pt x="17041" y="6485"/>
                  </a:lnTo>
                  <a:lnTo>
                    <a:pt x="17245" y="6799"/>
                  </a:lnTo>
                  <a:lnTo>
                    <a:pt x="17423" y="7114"/>
                  </a:lnTo>
                  <a:lnTo>
                    <a:pt x="17576" y="7453"/>
                  </a:lnTo>
                  <a:lnTo>
                    <a:pt x="17728" y="7794"/>
                  </a:lnTo>
                  <a:lnTo>
                    <a:pt x="17882" y="8133"/>
                  </a:lnTo>
                  <a:lnTo>
                    <a:pt x="17983" y="8499"/>
                  </a:lnTo>
                  <a:lnTo>
                    <a:pt x="18187" y="9231"/>
                  </a:lnTo>
                  <a:lnTo>
                    <a:pt x="18238" y="9623"/>
                  </a:lnTo>
                  <a:lnTo>
                    <a:pt x="18289" y="10015"/>
                  </a:lnTo>
                  <a:lnTo>
                    <a:pt x="18315" y="10408"/>
                  </a:lnTo>
                  <a:lnTo>
                    <a:pt x="18340" y="10800"/>
                  </a:lnTo>
                  <a:lnTo>
                    <a:pt x="18315" y="11193"/>
                  </a:lnTo>
                  <a:lnTo>
                    <a:pt x="18289" y="11585"/>
                  </a:lnTo>
                  <a:lnTo>
                    <a:pt x="18238" y="11977"/>
                  </a:lnTo>
                  <a:lnTo>
                    <a:pt x="18187" y="12370"/>
                  </a:lnTo>
                  <a:lnTo>
                    <a:pt x="18085" y="12735"/>
                  </a:lnTo>
                  <a:lnTo>
                    <a:pt x="17983" y="13101"/>
                  </a:lnTo>
                  <a:lnTo>
                    <a:pt x="17882" y="13467"/>
                  </a:lnTo>
                  <a:lnTo>
                    <a:pt x="17728" y="13808"/>
                  </a:lnTo>
                  <a:lnTo>
                    <a:pt x="17576" y="14147"/>
                  </a:lnTo>
                  <a:lnTo>
                    <a:pt x="17423" y="14487"/>
                  </a:lnTo>
                  <a:lnTo>
                    <a:pt x="17245" y="14801"/>
                  </a:lnTo>
                  <a:lnTo>
                    <a:pt x="17041" y="15115"/>
                  </a:lnTo>
                  <a:lnTo>
                    <a:pt x="16837" y="15429"/>
                  </a:lnTo>
                  <a:lnTo>
                    <a:pt x="16608" y="15717"/>
                  </a:lnTo>
                  <a:lnTo>
                    <a:pt x="16379" y="16004"/>
                  </a:lnTo>
                  <a:lnTo>
                    <a:pt x="15869" y="16527"/>
                  </a:lnTo>
                  <a:lnTo>
                    <a:pt x="15589" y="16763"/>
                  </a:lnTo>
                  <a:lnTo>
                    <a:pt x="15309" y="16997"/>
                  </a:lnTo>
                  <a:lnTo>
                    <a:pt x="15003" y="17207"/>
                  </a:lnTo>
                  <a:lnTo>
                    <a:pt x="14698" y="17416"/>
                  </a:lnTo>
                  <a:lnTo>
                    <a:pt x="14392" y="17599"/>
                  </a:lnTo>
                  <a:lnTo>
                    <a:pt x="14060" y="17756"/>
                  </a:lnTo>
                  <a:lnTo>
                    <a:pt x="13730" y="17913"/>
                  </a:lnTo>
                  <a:lnTo>
                    <a:pt x="13398" y="18070"/>
                  </a:lnTo>
                  <a:lnTo>
                    <a:pt x="13041" y="18174"/>
                  </a:lnTo>
                  <a:lnTo>
                    <a:pt x="12328" y="18384"/>
                  </a:lnTo>
                  <a:lnTo>
                    <a:pt x="11565" y="18489"/>
                  </a:lnTo>
                  <a:lnTo>
                    <a:pt x="11182" y="18514"/>
                  </a:lnTo>
                  <a:lnTo>
                    <a:pt x="10800" y="18540"/>
                  </a:lnTo>
                  <a:lnTo>
                    <a:pt x="10418" y="18514"/>
                  </a:lnTo>
                  <a:lnTo>
                    <a:pt x="10035" y="18489"/>
                  </a:lnTo>
                  <a:lnTo>
                    <a:pt x="9272" y="18384"/>
                  </a:lnTo>
                  <a:lnTo>
                    <a:pt x="8559" y="18174"/>
                  </a:lnTo>
                  <a:lnTo>
                    <a:pt x="8202" y="18070"/>
                  </a:lnTo>
                  <a:lnTo>
                    <a:pt x="7870" y="17913"/>
                  </a:lnTo>
                  <a:lnTo>
                    <a:pt x="7540" y="17756"/>
                  </a:lnTo>
                  <a:lnTo>
                    <a:pt x="7208" y="17599"/>
                  </a:lnTo>
                  <a:lnTo>
                    <a:pt x="6902" y="17416"/>
                  </a:lnTo>
                  <a:lnTo>
                    <a:pt x="6597" y="17207"/>
                  </a:lnTo>
                  <a:lnTo>
                    <a:pt x="6291" y="16997"/>
                  </a:lnTo>
                  <a:lnTo>
                    <a:pt x="6012" y="16763"/>
                  </a:lnTo>
                  <a:lnTo>
                    <a:pt x="5731" y="16527"/>
                  </a:lnTo>
                  <a:lnTo>
                    <a:pt x="5221" y="16004"/>
                  </a:lnTo>
                  <a:lnTo>
                    <a:pt x="4993" y="15717"/>
                  </a:lnTo>
                  <a:lnTo>
                    <a:pt x="4763" y="15429"/>
                  </a:lnTo>
                  <a:lnTo>
                    <a:pt x="4559" y="15115"/>
                  </a:lnTo>
                  <a:lnTo>
                    <a:pt x="4355" y="14801"/>
                  </a:lnTo>
                  <a:lnTo>
                    <a:pt x="4177" y="14487"/>
                  </a:lnTo>
                  <a:lnTo>
                    <a:pt x="4025" y="14147"/>
                  </a:lnTo>
                  <a:lnTo>
                    <a:pt x="3872" y="13808"/>
                  </a:lnTo>
                  <a:lnTo>
                    <a:pt x="3718" y="13467"/>
                  </a:lnTo>
                  <a:lnTo>
                    <a:pt x="3617" y="13101"/>
                  </a:lnTo>
                  <a:lnTo>
                    <a:pt x="3515" y="12735"/>
                  </a:lnTo>
                  <a:lnTo>
                    <a:pt x="3413" y="12370"/>
                  </a:lnTo>
                  <a:lnTo>
                    <a:pt x="3363" y="11977"/>
                  </a:lnTo>
                  <a:lnTo>
                    <a:pt x="3311" y="11585"/>
                  </a:lnTo>
                  <a:lnTo>
                    <a:pt x="3285" y="11193"/>
                  </a:lnTo>
                  <a:lnTo>
                    <a:pt x="3260" y="10800"/>
                  </a:lnTo>
                  <a:lnTo>
                    <a:pt x="3285" y="10408"/>
                  </a:lnTo>
                  <a:lnTo>
                    <a:pt x="3311" y="10015"/>
                  </a:lnTo>
                  <a:lnTo>
                    <a:pt x="3363" y="9623"/>
                  </a:lnTo>
                  <a:lnTo>
                    <a:pt x="3413" y="9231"/>
                  </a:lnTo>
                  <a:lnTo>
                    <a:pt x="3617" y="8499"/>
                  </a:lnTo>
                  <a:lnTo>
                    <a:pt x="3718" y="8133"/>
                  </a:lnTo>
                  <a:lnTo>
                    <a:pt x="3872" y="7794"/>
                  </a:lnTo>
                  <a:lnTo>
                    <a:pt x="4025" y="7453"/>
                  </a:lnTo>
                  <a:lnTo>
                    <a:pt x="4177" y="7114"/>
                  </a:lnTo>
                  <a:lnTo>
                    <a:pt x="4355" y="6799"/>
                  </a:lnTo>
                  <a:lnTo>
                    <a:pt x="4559" y="6485"/>
                  </a:lnTo>
                  <a:lnTo>
                    <a:pt x="4763" y="6171"/>
                  </a:lnTo>
                  <a:lnTo>
                    <a:pt x="4993" y="5884"/>
                  </a:lnTo>
                  <a:lnTo>
                    <a:pt x="5221" y="5596"/>
                  </a:lnTo>
                  <a:lnTo>
                    <a:pt x="5477" y="5335"/>
                  </a:lnTo>
                  <a:lnTo>
                    <a:pt x="5731" y="5074"/>
                  </a:lnTo>
                  <a:lnTo>
                    <a:pt x="6012" y="4838"/>
                  </a:lnTo>
                  <a:lnTo>
                    <a:pt x="6291" y="4603"/>
                  </a:lnTo>
                  <a:lnTo>
                    <a:pt x="6597" y="4394"/>
                  </a:lnTo>
                  <a:lnTo>
                    <a:pt x="6902" y="4184"/>
                  </a:lnTo>
                  <a:lnTo>
                    <a:pt x="7208" y="4001"/>
                  </a:lnTo>
                  <a:lnTo>
                    <a:pt x="7540" y="3845"/>
                  </a:lnTo>
                  <a:lnTo>
                    <a:pt x="7870" y="3687"/>
                  </a:lnTo>
                  <a:lnTo>
                    <a:pt x="8202" y="3531"/>
                  </a:lnTo>
                  <a:lnTo>
                    <a:pt x="9272" y="3216"/>
                  </a:lnTo>
                  <a:lnTo>
                    <a:pt x="9654" y="3165"/>
                  </a:lnTo>
                  <a:lnTo>
                    <a:pt x="10035" y="3112"/>
                  </a:lnTo>
                  <a:lnTo>
                    <a:pt x="10418" y="3086"/>
                  </a:lnTo>
                  <a:lnTo>
                    <a:pt x="10800" y="3060"/>
                  </a:lnTo>
                  <a:close/>
                  <a:moveTo>
                    <a:pt x="8405" y="0"/>
                  </a:moveTo>
                  <a:lnTo>
                    <a:pt x="7005" y="2694"/>
                  </a:lnTo>
                  <a:lnTo>
                    <a:pt x="4075" y="2145"/>
                  </a:lnTo>
                  <a:lnTo>
                    <a:pt x="3948" y="5205"/>
                  </a:lnTo>
                  <a:lnTo>
                    <a:pt x="1069" y="5988"/>
                  </a:lnTo>
                  <a:lnTo>
                    <a:pt x="2266" y="8787"/>
                  </a:lnTo>
                  <a:lnTo>
                    <a:pt x="0" y="10800"/>
                  </a:lnTo>
                  <a:lnTo>
                    <a:pt x="2266" y="12814"/>
                  </a:lnTo>
                  <a:lnTo>
                    <a:pt x="1069" y="15612"/>
                  </a:lnTo>
                  <a:lnTo>
                    <a:pt x="3948" y="16396"/>
                  </a:lnTo>
                  <a:lnTo>
                    <a:pt x="4075" y="19455"/>
                  </a:lnTo>
                  <a:lnTo>
                    <a:pt x="7005" y="18906"/>
                  </a:lnTo>
                  <a:lnTo>
                    <a:pt x="8405" y="21600"/>
                  </a:lnTo>
                  <a:lnTo>
                    <a:pt x="10800" y="19796"/>
                  </a:lnTo>
                  <a:lnTo>
                    <a:pt x="13195" y="21600"/>
                  </a:lnTo>
                  <a:lnTo>
                    <a:pt x="14595" y="18906"/>
                  </a:lnTo>
                  <a:lnTo>
                    <a:pt x="17525" y="19455"/>
                  </a:lnTo>
                  <a:lnTo>
                    <a:pt x="17652" y="16396"/>
                  </a:lnTo>
                  <a:lnTo>
                    <a:pt x="20531" y="15612"/>
                  </a:lnTo>
                  <a:lnTo>
                    <a:pt x="19334" y="12814"/>
                  </a:lnTo>
                  <a:lnTo>
                    <a:pt x="21600" y="10800"/>
                  </a:lnTo>
                  <a:lnTo>
                    <a:pt x="19334" y="8787"/>
                  </a:lnTo>
                  <a:lnTo>
                    <a:pt x="20531" y="5988"/>
                  </a:lnTo>
                  <a:lnTo>
                    <a:pt x="17652" y="5205"/>
                  </a:lnTo>
                  <a:lnTo>
                    <a:pt x="17525" y="2145"/>
                  </a:lnTo>
                  <a:lnTo>
                    <a:pt x="14595" y="2694"/>
                  </a:lnTo>
                  <a:lnTo>
                    <a:pt x="13195" y="0"/>
                  </a:lnTo>
                  <a:lnTo>
                    <a:pt x="10800" y="1805"/>
                  </a:lnTo>
                  <a:lnTo>
                    <a:pt x="840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31" name="Shape 338"/>
            <p:cNvSpPr/>
            <p:nvPr/>
          </p:nvSpPr>
          <p:spPr>
            <a:xfrm>
              <a:off x="75553" y="69931"/>
              <a:ext cx="281775" cy="2817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252" y="40"/>
                  </a:lnTo>
                  <a:lnTo>
                    <a:pt x="9704" y="79"/>
                  </a:lnTo>
                  <a:lnTo>
                    <a:pt x="9156" y="157"/>
                  </a:lnTo>
                  <a:lnTo>
                    <a:pt x="8648" y="236"/>
                  </a:lnTo>
                  <a:lnTo>
                    <a:pt x="8100" y="352"/>
                  </a:lnTo>
                  <a:lnTo>
                    <a:pt x="7591" y="509"/>
                  </a:lnTo>
                  <a:lnTo>
                    <a:pt x="7083" y="666"/>
                  </a:lnTo>
                  <a:lnTo>
                    <a:pt x="6614" y="862"/>
                  </a:lnTo>
                  <a:lnTo>
                    <a:pt x="6144" y="1096"/>
                  </a:lnTo>
                  <a:lnTo>
                    <a:pt x="5675" y="1331"/>
                  </a:lnTo>
                  <a:lnTo>
                    <a:pt x="5205" y="1565"/>
                  </a:lnTo>
                  <a:lnTo>
                    <a:pt x="4774" y="1879"/>
                  </a:lnTo>
                  <a:lnTo>
                    <a:pt x="4343" y="2153"/>
                  </a:lnTo>
                  <a:lnTo>
                    <a:pt x="3952" y="2466"/>
                  </a:lnTo>
                  <a:lnTo>
                    <a:pt x="3171" y="3171"/>
                  </a:lnTo>
                  <a:lnTo>
                    <a:pt x="2466" y="3952"/>
                  </a:lnTo>
                  <a:lnTo>
                    <a:pt x="2153" y="4343"/>
                  </a:lnTo>
                  <a:lnTo>
                    <a:pt x="1879" y="4774"/>
                  </a:lnTo>
                  <a:lnTo>
                    <a:pt x="1565" y="5205"/>
                  </a:lnTo>
                  <a:lnTo>
                    <a:pt x="1331" y="5675"/>
                  </a:lnTo>
                  <a:lnTo>
                    <a:pt x="1096" y="6144"/>
                  </a:lnTo>
                  <a:lnTo>
                    <a:pt x="862" y="6614"/>
                  </a:lnTo>
                  <a:lnTo>
                    <a:pt x="666" y="7083"/>
                  </a:lnTo>
                  <a:lnTo>
                    <a:pt x="509" y="7591"/>
                  </a:lnTo>
                  <a:lnTo>
                    <a:pt x="352" y="8100"/>
                  </a:lnTo>
                  <a:lnTo>
                    <a:pt x="236" y="8648"/>
                  </a:lnTo>
                  <a:lnTo>
                    <a:pt x="157" y="9156"/>
                  </a:lnTo>
                  <a:lnTo>
                    <a:pt x="79" y="9704"/>
                  </a:lnTo>
                  <a:lnTo>
                    <a:pt x="40" y="10252"/>
                  </a:lnTo>
                  <a:lnTo>
                    <a:pt x="0" y="10800"/>
                  </a:lnTo>
                  <a:lnTo>
                    <a:pt x="40" y="11348"/>
                  </a:lnTo>
                  <a:lnTo>
                    <a:pt x="79" y="11896"/>
                  </a:lnTo>
                  <a:lnTo>
                    <a:pt x="157" y="12444"/>
                  </a:lnTo>
                  <a:lnTo>
                    <a:pt x="236" y="12952"/>
                  </a:lnTo>
                  <a:lnTo>
                    <a:pt x="352" y="13500"/>
                  </a:lnTo>
                  <a:lnTo>
                    <a:pt x="509" y="14009"/>
                  </a:lnTo>
                  <a:lnTo>
                    <a:pt x="666" y="14517"/>
                  </a:lnTo>
                  <a:lnTo>
                    <a:pt x="862" y="14986"/>
                  </a:lnTo>
                  <a:lnTo>
                    <a:pt x="1096" y="15457"/>
                  </a:lnTo>
                  <a:lnTo>
                    <a:pt x="1331" y="15927"/>
                  </a:lnTo>
                  <a:lnTo>
                    <a:pt x="1565" y="16396"/>
                  </a:lnTo>
                  <a:lnTo>
                    <a:pt x="1879" y="16826"/>
                  </a:lnTo>
                  <a:lnTo>
                    <a:pt x="2153" y="17257"/>
                  </a:lnTo>
                  <a:lnTo>
                    <a:pt x="2466" y="17648"/>
                  </a:lnTo>
                  <a:lnTo>
                    <a:pt x="2818" y="18038"/>
                  </a:lnTo>
                  <a:lnTo>
                    <a:pt x="3171" y="18431"/>
                  </a:lnTo>
                  <a:lnTo>
                    <a:pt x="3562" y="18782"/>
                  </a:lnTo>
                  <a:lnTo>
                    <a:pt x="3952" y="19134"/>
                  </a:lnTo>
                  <a:lnTo>
                    <a:pt x="4343" y="19448"/>
                  </a:lnTo>
                  <a:lnTo>
                    <a:pt x="4774" y="19722"/>
                  </a:lnTo>
                  <a:lnTo>
                    <a:pt x="5205" y="20035"/>
                  </a:lnTo>
                  <a:lnTo>
                    <a:pt x="5675" y="20270"/>
                  </a:lnTo>
                  <a:lnTo>
                    <a:pt x="6144" y="20504"/>
                  </a:lnTo>
                  <a:lnTo>
                    <a:pt x="6614" y="20740"/>
                  </a:lnTo>
                  <a:lnTo>
                    <a:pt x="7083" y="20935"/>
                  </a:lnTo>
                  <a:lnTo>
                    <a:pt x="7591" y="21091"/>
                  </a:lnTo>
                  <a:lnTo>
                    <a:pt x="8100" y="21248"/>
                  </a:lnTo>
                  <a:lnTo>
                    <a:pt x="8648" y="21364"/>
                  </a:lnTo>
                  <a:lnTo>
                    <a:pt x="9156" y="21443"/>
                  </a:lnTo>
                  <a:lnTo>
                    <a:pt x="9704" y="21521"/>
                  </a:lnTo>
                  <a:lnTo>
                    <a:pt x="10252" y="21562"/>
                  </a:lnTo>
                  <a:lnTo>
                    <a:pt x="10800" y="21600"/>
                  </a:lnTo>
                  <a:lnTo>
                    <a:pt x="11348" y="21562"/>
                  </a:lnTo>
                  <a:lnTo>
                    <a:pt x="11896" y="21521"/>
                  </a:lnTo>
                  <a:lnTo>
                    <a:pt x="12444" y="21443"/>
                  </a:lnTo>
                  <a:lnTo>
                    <a:pt x="12952" y="21364"/>
                  </a:lnTo>
                  <a:lnTo>
                    <a:pt x="13500" y="21248"/>
                  </a:lnTo>
                  <a:lnTo>
                    <a:pt x="14009" y="21091"/>
                  </a:lnTo>
                  <a:lnTo>
                    <a:pt x="14517" y="20935"/>
                  </a:lnTo>
                  <a:lnTo>
                    <a:pt x="14986" y="20740"/>
                  </a:lnTo>
                  <a:lnTo>
                    <a:pt x="15456" y="20504"/>
                  </a:lnTo>
                  <a:lnTo>
                    <a:pt x="15925" y="20270"/>
                  </a:lnTo>
                  <a:lnTo>
                    <a:pt x="16396" y="20035"/>
                  </a:lnTo>
                  <a:lnTo>
                    <a:pt x="16826" y="19722"/>
                  </a:lnTo>
                  <a:lnTo>
                    <a:pt x="17257" y="19448"/>
                  </a:lnTo>
                  <a:lnTo>
                    <a:pt x="17648" y="19134"/>
                  </a:lnTo>
                  <a:lnTo>
                    <a:pt x="18038" y="18782"/>
                  </a:lnTo>
                  <a:lnTo>
                    <a:pt x="18431" y="18431"/>
                  </a:lnTo>
                  <a:lnTo>
                    <a:pt x="18782" y="18038"/>
                  </a:lnTo>
                  <a:lnTo>
                    <a:pt x="19134" y="17648"/>
                  </a:lnTo>
                  <a:lnTo>
                    <a:pt x="19448" y="17257"/>
                  </a:lnTo>
                  <a:lnTo>
                    <a:pt x="19722" y="16826"/>
                  </a:lnTo>
                  <a:lnTo>
                    <a:pt x="20035" y="16396"/>
                  </a:lnTo>
                  <a:lnTo>
                    <a:pt x="20269" y="15927"/>
                  </a:lnTo>
                  <a:lnTo>
                    <a:pt x="20504" y="15457"/>
                  </a:lnTo>
                  <a:lnTo>
                    <a:pt x="20740" y="14986"/>
                  </a:lnTo>
                  <a:lnTo>
                    <a:pt x="20935" y="14517"/>
                  </a:lnTo>
                  <a:lnTo>
                    <a:pt x="21091" y="14009"/>
                  </a:lnTo>
                  <a:lnTo>
                    <a:pt x="21248" y="13500"/>
                  </a:lnTo>
                  <a:lnTo>
                    <a:pt x="21364" y="12952"/>
                  </a:lnTo>
                  <a:lnTo>
                    <a:pt x="21443" y="12444"/>
                  </a:lnTo>
                  <a:lnTo>
                    <a:pt x="21521" y="11896"/>
                  </a:lnTo>
                  <a:lnTo>
                    <a:pt x="21560" y="11348"/>
                  </a:lnTo>
                  <a:lnTo>
                    <a:pt x="21600" y="10800"/>
                  </a:lnTo>
                  <a:lnTo>
                    <a:pt x="21560" y="10252"/>
                  </a:lnTo>
                  <a:lnTo>
                    <a:pt x="21521" y="9704"/>
                  </a:lnTo>
                  <a:lnTo>
                    <a:pt x="21443" y="9156"/>
                  </a:lnTo>
                  <a:lnTo>
                    <a:pt x="21364" y="8648"/>
                  </a:lnTo>
                  <a:lnTo>
                    <a:pt x="21248" y="8100"/>
                  </a:lnTo>
                  <a:lnTo>
                    <a:pt x="21091" y="7591"/>
                  </a:lnTo>
                  <a:lnTo>
                    <a:pt x="20935" y="7083"/>
                  </a:lnTo>
                  <a:lnTo>
                    <a:pt x="20740" y="6614"/>
                  </a:lnTo>
                  <a:lnTo>
                    <a:pt x="20269" y="5675"/>
                  </a:lnTo>
                  <a:lnTo>
                    <a:pt x="20035" y="5205"/>
                  </a:lnTo>
                  <a:lnTo>
                    <a:pt x="19722" y="4774"/>
                  </a:lnTo>
                  <a:lnTo>
                    <a:pt x="19448" y="4343"/>
                  </a:lnTo>
                  <a:lnTo>
                    <a:pt x="19134" y="3952"/>
                  </a:lnTo>
                  <a:lnTo>
                    <a:pt x="18782" y="3562"/>
                  </a:lnTo>
                  <a:lnTo>
                    <a:pt x="18431" y="3171"/>
                  </a:lnTo>
                  <a:lnTo>
                    <a:pt x="18038" y="2818"/>
                  </a:lnTo>
                  <a:lnTo>
                    <a:pt x="17648" y="2466"/>
                  </a:lnTo>
                  <a:lnTo>
                    <a:pt x="17257" y="2153"/>
                  </a:lnTo>
                  <a:lnTo>
                    <a:pt x="16826" y="1879"/>
                  </a:lnTo>
                  <a:lnTo>
                    <a:pt x="16396" y="1565"/>
                  </a:lnTo>
                  <a:lnTo>
                    <a:pt x="15925" y="1331"/>
                  </a:lnTo>
                  <a:lnTo>
                    <a:pt x="15456" y="1096"/>
                  </a:lnTo>
                  <a:lnTo>
                    <a:pt x="14986" y="862"/>
                  </a:lnTo>
                  <a:lnTo>
                    <a:pt x="14517" y="666"/>
                  </a:lnTo>
                  <a:lnTo>
                    <a:pt x="14009" y="509"/>
                  </a:lnTo>
                  <a:lnTo>
                    <a:pt x="13500" y="352"/>
                  </a:lnTo>
                  <a:lnTo>
                    <a:pt x="12952" y="236"/>
                  </a:lnTo>
                  <a:lnTo>
                    <a:pt x="12444" y="157"/>
                  </a:lnTo>
                  <a:lnTo>
                    <a:pt x="11896" y="79"/>
                  </a:lnTo>
                  <a:lnTo>
                    <a:pt x="11348" y="40"/>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35" name="Shape 339"/>
          <p:cNvGrpSpPr/>
          <p:nvPr/>
        </p:nvGrpSpPr>
        <p:grpSpPr>
          <a:xfrm>
            <a:off x="10404831" y="2102721"/>
            <a:ext cx="404270" cy="405294"/>
            <a:chOff x="20" y="0"/>
            <a:chExt cx="404269" cy="405293"/>
          </a:xfrm>
        </p:grpSpPr>
        <p:sp>
          <p:nvSpPr>
            <p:cNvPr id="1133" name="Shape 340"/>
            <p:cNvSpPr/>
            <p:nvPr/>
          </p:nvSpPr>
          <p:spPr>
            <a:xfrm>
              <a:off x="189395" y="211320"/>
              <a:ext cx="101576" cy="1939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5973"/>
                  </a:lnTo>
                  <a:lnTo>
                    <a:pt x="107" y="16540"/>
                  </a:lnTo>
                  <a:lnTo>
                    <a:pt x="213" y="17052"/>
                  </a:lnTo>
                  <a:lnTo>
                    <a:pt x="542" y="17623"/>
                  </a:lnTo>
                  <a:lnTo>
                    <a:pt x="867" y="18132"/>
                  </a:lnTo>
                  <a:lnTo>
                    <a:pt x="1302" y="18644"/>
                  </a:lnTo>
                  <a:lnTo>
                    <a:pt x="1844" y="19100"/>
                  </a:lnTo>
                  <a:lnTo>
                    <a:pt x="2493" y="19554"/>
                  </a:lnTo>
                  <a:lnTo>
                    <a:pt x="3147" y="19952"/>
                  </a:lnTo>
                  <a:lnTo>
                    <a:pt x="3907" y="20292"/>
                  </a:lnTo>
                  <a:lnTo>
                    <a:pt x="4773" y="20634"/>
                  </a:lnTo>
                  <a:lnTo>
                    <a:pt x="5644" y="20918"/>
                  </a:lnTo>
                  <a:lnTo>
                    <a:pt x="6618" y="21146"/>
                  </a:lnTo>
                  <a:lnTo>
                    <a:pt x="8573" y="21486"/>
                  </a:lnTo>
                  <a:lnTo>
                    <a:pt x="9658" y="21544"/>
                  </a:lnTo>
                  <a:lnTo>
                    <a:pt x="10742" y="21600"/>
                  </a:lnTo>
                  <a:lnTo>
                    <a:pt x="11831" y="21544"/>
                  </a:lnTo>
                  <a:lnTo>
                    <a:pt x="12916" y="21486"/>
                  </a:lnTo>
                  <a:lnTo>
                    <a:pt x="14000" y="21316"/>
                  </a:lnTo>
                  <a:lnTo>
                    <a:pt x="14978" y="21146"/>
                  </a:lnTo>
                  <a:lnTo>
                    <a:pt x="15956" y="20918"/>
                  </a:lnTo>
                  <a:lnTo>
                    <a:pt x="16822" y="20634"/>
                  </a:lnTo>
                  <a:lnTo>
                    <a:pt x="17582" y="20292"/>
                  </a:lnTo>
                  <a:lnTo>
                    <a:pt x="18342" y="19952"/>
                  </a:lnTo>
                  <a:lnTo>
                    <a:pt x="19102" y="19554"/>
                  </a:lnTo>
                  <a:lnTo>
                    <a:pt x="19756" y="19100"/>
                  </a:lnTo>
                  <a:lnTo>
                    <a:pt x="20298" y="18644"/>
                  </a:lnTo>
                  <a:lnTo>
                    <a:pt x="20729" y="18132"/>
                  </a:lnTo>
                  <a:lnTo>
                    <a:pt x="21058" y="17623"/>
                  </a:lnTo>
                  <a:lnTo>
                    <a:pt x="21382" y="17052"/>
                  </a:lnTo>
                  <a:lnTo>
                    <a:pt x="21489" y="16540"/>
                  </a:lnTo>
                  <a:lnTo>
                    <a:pt x="21600" y="15973"/>
                  </a:lnTo>
                  <a:lnTo>
                    <a:pt x="21489" y="15633"/>
                  </a:lnTo>
                  <a:lnTo>
                    <a:pt x="21382" y="15405"/>
                  </a:lnTo>
                  <a:lnTo>
                    <a:pt x="21058" y="15177"/>
                  </a:lnTo>
                  <a:lnTo>
                    <a:pt x="20729" y="14951"/>
                  </a:lnTo>
                  <a:lnTo>
                    <a:pt x="20404" y="14779"/>
                  </a:lnTo>
                  <a:lnTo>
                    <a:pt x="19862" y="14667"/>
                  </a:lnTo>
                  <a:lnTo>
                    <a:pt x="19427" y="14553"/>
                  </a:lnTo>
                  <a:lnTo>
                    <a:pt x="18342" y="14553"/>
                  </a:lnTo>
                  <a:lnTo>
                    <a:pt x="17800" y="14667"/>
                  </a:lnTo>
                  <a:lnTo>
                    <a:pt x="17364" y="14779"/>
                  </a:lnTo>
                  <a:lnTo>
                    <a:pt x="16933" y="14951"/>
                  </a:lnTo>
                  <a:lnTo>
                    <a:pt x="16604" y="15177"/>
                  </a:lnTo>
                  <a:lnTo>
                    <a:pt x="16387" y="15405"/>
                  </a:lnTo>
                  <a:lnTo>
                    <a:pt x="16173" y="15633"/>
                  </a:lnTo>
                  <a:lnTo>
                    <a:pt x="16173" y="15973"/>
                  </a:lnTo>
                  <a:lnTo>
                    <a:pt x="16062" y="16485"/>
                  </a:lnTo>
                  <a:lnTo>
                    <a:pt x="15738" y="17052"/>
                  </a:lnTo>
                  <a:lnTo>
                    <a:pt x="15196" y="17509"/>
                  </a:lnTo>
                  <a:lnTo>
                    <a:pt x="14542" y="17962"/>
                  </a:lnTo>
                  <a:lnTo>
                    <a:pt x="13782" y="18304"/>
                  </a:lnTo>
                  <a:lnTo>
                    <a:pt x="12916" y="18530"/>
                  </a:lnTo>
                  <a:lnTo>
                    <a:pt x="11831" y="18702"/>
                  </a:lnTo>
                  <a:lnTo>
                    <a:pt x="10742" y="18758"/>
                  </a:lnTo>
                  <a:lnTo>
                    <a:pt x="9658" y="18702"/>
                  </a:lnTo>
                  <a:lnTo>
                    <a:pt x="8680" y="18530"/>
                  </a:lnTo>
                  <a:lnTo>
                    <a:pt x="7813" y="18304"/>
                  </a:lnTo>
                  <a:lnTo>
                    <a:pt x="6947" y="17962"/>
                  </a:lnTo>
                  <a:lnTo>
                    <a:pt x="6293" y="17509"/>
                  </a:lnTo>
                  <a:lnTo>
                    <a:pt x="5858" y="17052"/>
                  </a:lnTo>
                  <a:lnTo>
                    <a:pt x="5533" y="16485"/>
                  </a:lnTo>
                  <a:lnTo>
                    <a:pt x="5427" y="15973"/>
                  </a:lnTo>
                  <a:lnTo>
                    <a:pt x="5427" y="0"/>
                  </a:lnTo>
                  <a:lnTo>
                    <a:pt x="4231" y="512"/>
                  </a:lnTo>
                  <a:lnTo>
                    <a:pt x="3907" y="682"/>
                  </a:lnTo>
                  <a:lnTo>
                    <a:pt x="3578" y="796"/>
                  </a:lnTo>
                  <a:lnTo>
                    <a:pt x="3147" y="854"/>
                  </a:lnTo>
                  <a:lnTo>
                    <a:pt x="2276" y="854"/>
                  </a:lnTo>
                  <a:lnTo>
                    <a:pt x="1844" y="796"/>
                  </a:lnTo>
                  <a:lnTo>
                    <a:pt x="1516" y="682"/>
                  </a:lnTo>
                  <a:lnTo>
                    <a:pt x="1191" y="512"/>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34" name="Shape 341"/>
            <p:cNvSpPr/>
            <p:nvPr/>
          </p:nvSpPr>
          <p:spPr>
            <a:xfrm>
              <a:off x="20" y="-1"/>
              <a:ext cx="404271" cy="216944"/>
            </a:xfrm>
            <a:custGeom>
              <a:avLst/>
              <a:gdLst/>
              <a:ahLst/>
              <a:cxnLst>
                <a:cxn ang="0">
                  <a:pos x="wd2" y="hd2"/>
                </a:cxn>
                <a:cxn ang="5400000">
                  <a:pos x="wd2" y="hd2"/>
                </a:cxn>
                <a:cxn ang="10800000">
                  <a:pos x="wd2" y="hd2"/>
                </a:cxn>
                <a:cxn ang="16200000">
                  <a:pos x="wd2" y="hd2"/>
                </a:cxn>
              </a:cxnLst>
              <a:rect l="0" t="0" r="r" b="b"/>
              <a:pathLst>
                <a:path w="21600" h="21600" extrusionOk="0">
                  <a:moveTo>
                    <a:pt x="5864" y="20329"/>
                  </a:moveTo>
                  <a:close/>
                  <a:moveTo>
                    <a:pt x="10799" y="0"/>
                  </a:moveTo>
                  <a:lnTo>
                    <a:pt x="10663" y="52"/>
                  </a:lnTo>
                  <a:lnTo>
                    <a:pt x="10527" y="102"/>
                  </a:lnTo>
                  <a:lnTo>
                    <a:pt x="10418" y="254"/>
                  </a:lnTo>
                  <a:lnTo>
                    <a:pt x="10308" y="408"/>
                  </a:lnTo>
                  <a:lnTo>
                    <a:pt x="10227" y="560"/>
                  </a:lnTo>
                  <a:lnTo>
                    <a:pt x="10172" y="764"/>
                  </a:lnTo>
                  <a:lnTo>
                    <a:pt x="10118" y="1271"/>
                  </a:lnTo>
                  <a:lnTo>
                    <a:pt x="10118" y="2593"/>
                  </a:lnTo>
                  <a:lnTo>
                    <a:pt x="9627" y="2643"/>
                  </a:lnTo>
                  <a:lnTo>
                    <a:pt x="9136" y="2795"/>
                  </a:lnTo>
                  <a:lnTo>
                    <a:pt x="8672" y="2949"/>
                  </a:lnTo>
                  <a:lnTo>
                    <a:pt x="8182" y="3151"/>
                  </a:lnTo>
                  <a:lnTo>
                    <a:pt x="7717" y="3354"/>
                  </a:lnTo>
                  <a:lnTo>
                    <a:pt x="7254" y="3660"/>
                  </a:lnTo>
                  <a:lnTo>
                    <a:pt x="6791" y="3964"/>
                  </a:lnTo>
                  <a:lnTo>
                    <a:pt x="5917" y="4676"/>
                  </a:lnTo>
                  <a:lnTo>
                    <a:pt x="5482" y="5134"/>
                  </a:lnTo>
                  <a:lnTo>
                    <a:pt x="5072" y="5591"/>
                  </a:lnTo>
                  <a:lnTo>
                    <a:pt x="4255" y="6607"/>
                  </a:lnTo>
                  <a:lnTo>
                    <a:pt x="3873" y="7217"/>
                  </a:lnTo>
                  <a:lnTo>
                    <a:pt x="3518" y="7826"/>
                  </a:lnTo>
                  <a:lnTo>
                    <a:pt x="3164" y="8436"/>
                  </a:lnTo>
                  <a:lnTo>
                    <a:pt x="2808" y="9098"/>
                  </a:lnTo>
                  <a:lnTo>
                    <a:pt x="2481" y="9809"/>
                  </a:lnTo>
                  <a:lnTo>
                    <a:pt x="2154" y="10571"/>
                  </a:lnTo>
                  <a:lnTo>
                    <a:pt x="1882" y="11283"/>
                  </a:lnTo>
                  <a:lnTo>
                    <a:pt x="1609" y="12044"/>
                  </a:lnTo>
                  <a:lnTo>
                    <a:pt x="1118" y="13672"/>
                  </a:lnTo>
                  <a:lnTo>
                    <a:pt x="900" y="14485"/>
                  </a:lnTo>
                  <a:lnTo>
                    <a:pt x="736" y="15349"/>
                  </a:lnTo>
                  <a:lnTo>
                    <a:pt x="545" y="16212"/>
                  </a:lnTo>
                  <a:lnTo>
                    <a:pt x="409" y="17076"/>
                  </a:lnTo>
                  <a:lnTo>
                    <a:pt x="272" y="17942"/>
                  </a:lnTo>
                  <a:lnTo>
                    <a:pt x="191" y="18855"/>
                  </a:lnTo>
                  <a:lnTo>
                    <a:pt x="108" y="19771"/>
                  </a:lnTo>
                  <a:lnTo>
                    <a:pt x="27" y="20684"/>
                  </a:lnTo>
                  <a:lnTo>
                    <a:pt x="0" y="21600"/>
                  </a:lnTo>
                  <a:lnTo>
                    <a:pt x="218" y="21040"/>
                  </a:lnTo>
                  <a:lnTo>
                    <a:pt x="518" y="20532"/>
                  </a:lnTo>
                  <a:lnTo>
                    <a:pt x="845" y="20075"/>
                  </a:lnTo>
                  <a:lnTo>
                    <a:pt x="1199" y="19669"/>
                  </a:lnTo>
                  <a:lnTo>
                    <a:pt x="1609" y="19363"/>
                  </a:lnTo>
                  <a:lnTo>
                    <a:pt x="2018" y="19109"/>
                  </a:lnTo>
                  <a:lnTo>
                    <a:pt x="2481" y="18957"/>
                  </a:lnTo>
                  <a:lnTo>
                    <a:pt x="2945" y="18907"/>
                  </a:lnTo>
                  <a:lnTo>
                    <a:pt x="3300" y="18957"/>
                  </a:lnTo>
                  <a:lnTo>
                    <a:pt x="3627" y="19007"/>
                  </a:lnTo>
                  <a:lnTo>
                    <a:pt x="3954" y="19161"/>
                  </a:lnTo>
                  <a:lnTo>
                    <a:pt x="4255" y="19313"/>
                  </a:lnTo>
                  <a:lnTo>
                    <a:pt x="4554" y="19517"/>
                  </a:lnTo>
                  <a:lnTo>
                    <a:pt x="4826" y="19771"/>
                  </a:lnTo>
                  <a:lnTo>
                    <a:pt x="5072" y="20075"/>
                  </a:lnTo>
                  <a:lnTo>
                    <a:pt x="5318" y="20381"/>
                  </a:lnTo>
                  <a:lnTo>
                    <a:pt x="5372" y="19363"/>
                  </a:lnTo>
                  <a:lnTo>
                    <a:pt x="5509" y="17840"/>
                  </a:lnTo>
                  <a:lnTo>
                    <a:pt x="5590" y="16874"/>
                  </a:lnTo>
                  <a:lnTo>
                    <a:pt x="5726" y="15857"/>
                  </a:lnTo>
                  <a:lnTo>
                    <a:pt x="5891" y="14789"/>
                  </a:lnTo>
                  <a:lnTo>
                    <a:pt x="6081" y="13622"/>
                  </a:lnTo>
                  <a:lnTo>
                    <a:pt x="6299" y="12452"/>
                  </a:lnTo>
                  <a:lnTo>
                    <a:pt x="6573" y="11181"/>
                  </a:lnTo>
                  <a:lnTo>
                    <a:pt x="6900" y="9911"/>
                  </a:lnTo>
                  <a:lnTo>
                    <a:pt x="7282" y="8640"/>
                  </a:lnTo>
                  <a:lnTo>
                    <a:pt x="7691" y="7371"/>
                  </a:lnTo>
                  <a:lnTo>
                    <a:pt x="8154" y="6099"/>
                  </a:lnTo>
                  <a:lnTo>
                    <a:pt x="8700" y="4880"/>
                  </a:lnTo>
                  <a:lnTo>
                    <a:pt x="9300" y="3710"/>
                  </a:lnTo>
                  <a:lnTo>
                    <a:pt x="9381" y="3558"/>
                  </a:lnTo>
                  <a:lnTo>
                    <a:pt x="9599" y="3558"/>
                  </a:lnTo>
                  <a:lnTo>
                    <a:pt x="9682" y="3710"/>
                  </a:lnTo>
                  <a:lnTo>
                    <a:pt x="9736" y="3862"/>
                  </a:lnTo>
                  <a:lnTo>
                    <a:pt x="9763" y="4066"/>
                  </a:lnTo>
                  <a:lnTo>
                    <a:pt x="9736" y="4218"/>
                  </a:lnTo>
                  <a:lnTo>
                    <a:pt x="9682" y="4422"/>
                  </a:lnTo>
                  <a:lnTo>
                    <a:pt x="9136" y="5539"/>
                  </a:lnTo>
                  <a:lnTo>
                    <a:pt x="8617" y="6659"/>
                  </a:lnTo>
                  <a:lnTo>
                    <a:pt x="8182" y="7878"/>
                  </a:lnTo>
                  <a:lnTo>
                    <a:pt x="7772" y="9048"/>
                  </a:lnTo>
                  <a:lnTo>
                    <a:pt x="7445" y="10267"/>
                  </a:lnTo>
                  <a:lnTo>
                    <a:pt x="7118" y="11435"/>
                  </a:lnTo>
                  <a:lnTo>
                    <a:pt x="6872" y="12656"/>
                  </a:lnTo>
                  <a:lnTo>
                    <a:pt x="6654" y="13774"/>
                  </a:lnTo>
                  <a:lnTo>
                    <a:pt x="6463" y="14891"/>
                  </a:lnTo>
                  <a:lnTo>
                    <a:pt x="6299" y="15909"/>
                  </a:lnTo>
                  <a:lnTo>
                    <a:pt x="6163" y="16874"/>
                  </a:lnTo>
                  <a:lnTo>
                    <a:pt x="6055" y="17788"/>
                  </a:lnTo>
                  <a:lnTo>
                    <a:pt x="5917" y="19263"/>
                  </a:lnTo>
                  <a:lnTo>
                    <a:pt x="5864" y="20329"/>
                  </a:lnTo>
                  <a:lnTo>
                    <a:pt x="6108" y="20025"/>
                  </a:lnTo>
                  <a:lnTo>
                    <a:pt x="6354" y="19719"/>
                  </a:lnTo>
                  <a:lnTo>
                    <a:pt x="6626" y="19517"/>
                  </a:lnTo>
                  <a:lnTo>
                    <a:pt x="6900" y="19313"/>
                  </a:lnTo>
                  <a:lnTo>
                    <a:pt x="7199" y="19161"/>
                  </a:lnTo>
                  <a:lnTo>
                    <a:pt x="7526" y="19007"/>
                  </a:lnTo>
                  <a:lnTo>
                    <a:pt x="7854" y="18957"/>
                  </a:lnTo>
                  <a:lnTo>
                    <a:pt x="8182" y="18907"/>
                  </a:lnTo>
                  <a:lnTo>
                    <a:pt x="8536" y="18957"/>
                  </a:lnTo>
                  <a:lnTo>
                    <a:pt x="8863" y="19007"/>
                  </a:lnTo>
                  <a:lnTo>
                    <a:pt x="9164" y="19161"/>
                  </a:lnTo>
                  <a:lnTo>
                    <a:pt x="9463" y="19313"/>
                  </a:lnTo>
                  <a:lnTo>
                    <a:pt x="9763" y="19517"/>
                  </a:lnTo>
                  <a:lnTo>
                    <a:pt x="10036" y="19771"/>
                  </a:lnTo>
                  <a:lnTo>
                    <a:pt x="10281" y="20025"/>
                  </a:lnTo>
                  <a:lnTo>
                    <a:pt x="10527" y="20381"/>
                  </a:lnTo>
                  <a:lnTo>
                    <a:pt x="10527" y="4066"/>
                  </a:lnTo>
                  <a:lnTo>
                    <a:pt x="10554" y="3862"/>
                  </a:lnTo>
                  <a:lnTo>
                    <a:pt x="10608" y="3710"/>
                  </a:lnTo>
                  <a:lnTo>
                    <a:pt x="10690" y="3558"/>
                  </a:lnTo>
                  <a:lnTo>
                    <a:pt x="10909" y="3558"/>
                  </a:lnTo>
                  <a:lnTo>
                    <a:pt x="10990" y="3710"/>
                  </a:lnTo>
                  <a:lnTo>
                    <a:pt x="11045" y="3862"/>
                  </a:lnTo>
                  <a:lnTo>
                    <a:pt x="11072" y="4066"/>
                  </a:lnTo>
                  <a:lnTo>
                    <a:pt x="11072" y="20381"/>
                  </a:lnTo>
                  <a:lnTo>
                    <a:pt x="11318" y="20025"/>
                  </a:lnTo>
                  <a:lnTo>
                    <a:pt x="11563" y="19771"/>
                  </a:lnTo>
                  <a:lnTo>
                    <a:pt x="11836" y="19517"/>
                  </a:lnTo>
                  <a:lnTo>
                    <a:pt x="12136" y="19313"/>
                  </a:lnTo>
                  <a:lnTo>
                    <a:pt x="12435" y="19161"/>
                  </a:lnTo>
                  <a:lnTo>
                    <a:pt x="12736" y="19007"/>
                  </a:lnTo>
                  <a:lnTo>
                    <a:pt x="13063" y="18957"/>
                  </a:lnTo>
                  <a:lnTo>
                    <a:pt x="13418" y="18907"/>
                  </a:lnTo>
                  <a:lnTo>
                    <a:pt x="14072" y="19007"/>
                  </a:lnTo>
                  <a:lnTo>
                    <a:pt x="14400" y="19161"/>
                  </a:lnTo>
                  <a:lnTo>
                    <a:pt x="14700" y="19313"/>
                  </a:lnTo>
                  <a:lnTo>
                    <a:pt x="14972" y="19517"/>
                  </a:lnTo>
                  <a:lnTo>
                    <a:pt x="15245" y="19719"/>
                  </a:lnTo>
                  <a:lnTo>
                    <a:pt x="15491" y="20025"/>
                  </a:lnTo>
                  <a:lnTo>
                    <a:pt x="15736" y="20329"/>
                  </a:lnTo>
                  <a:lnTo>
                    <a:pt x="15654" y="19263"/>
                  </a:lnTo>
                  <a:lnTo>
                    <a:pt x="15517" y="17788"/>
                  </a:lnTo>
                  <a:lnTo>
                    <a:pt x="15436" y="16874"/>
                  </a:lnTo>
                  <a:lnTo>
                    <a:pt x="15300" y="15909"/>
                  </a:lnTo>
                  <a:lnTo>
                    <a:pt x="15136" y="14841"/>
                  </a:lnTo>
                  <a:lnTo>
                    <a:pt x="14945" y="13774"/>
                  </a:lnTo>
                  <a:lnTo>
                    <a:pt x="14727" y="12604"/>
                  </a:lnTo>
                  <a:lnTo>
                    <a:pt x="14454" y="11435"/>
                  </a:lnTo>
                  <a:lnTo>
                    <a:pt x="14154" y="10267"/>
                  </a:lnTo>
                  <a:lnTo>
                    <a:pt x="13800" y="9048"/>
                  </a:lnTo>
                  <a:lnTo>
                    <a:pt x="13418" y="7878"/>
                  </a:lnTo>
                  <a:lnTo>
                    <a:pt x="12981" y="6659"/>
                  </a:lnTo>
                  <a:lnTo>
                    <a:pt x="12463" y="5539"/>
                  </a:lnTo>
                  <a:lnTo>
                    <a:pt x="11917" y="4422"/>
                  </a:lnTo>
                  <a:lnTo>
                    <a:pt x="11864" y="4218"/>
                  </a:lnTo>
                  <a:lnTo>
                    <a:pt x="11836" y="4066"/>
                  </a:lnTo>
                  <a:lnTo>
                    <a:pt x="11864" y="3862"/>
                  </a:lnTo>
                  <a:lnTo>
                    <a:pt x="11917" y="3710"/>
                  </a:lnTo>
                  <a:lnTo>
                    <a:pt x="12000" y="3558"/>
                  </a:lnTo>
                  <a:lnTo>
                    <a:pt x="12218" y="3558"/>
                  </a:lnTo>
                  <a:lnTo>
                    <a:pt x="12299" y="3710"/>
                  </a:lnTo>
                  <a:lnTo>
                    <a:pt x="12900" y="4880"/>
                  </a:lnTo>
                  <a:lnTo>
                    <a:pt x="13418" y="6099"/>
                  </a:lnTo>
                  <a:lnTo>
                    <a:pt x="13908" y="7371"/>
                  </a:lnTo>
                  <a:lnTo>
                    <a:pt x="14318" y="8640"/>
                  </a:lnTo>
                  <a:lnTo>
                    <a:pt x="14700" y="9961"/>
                  </a:lnTo>
                  <a:lnTo>
                    <a:pt x="15027" y="11181"/>
                  </a:lnTo>
                  <a:lnTo>
                    <a:pt x="15300" y="12452"/>
                  </a:lnTo>
                  <a:lnTo>
                    <a:pt x="15517" y="13622"/>
                  </a:lnTo>
                  <a:lnTo>
                    <a:pt x="15708" y="14789"/>
                  </a:lnTo>
                  <a:lnTo>
                    <a:pt x="15873" y="15857"/>
                  </a:lnTo>
                  <a:lnTo>
                    <a:pt x="16009" y="16874"/>
                  </a:lnTo>
                  <a:lnTo>
                    <a:pt x="16090" y="17840"/>
                  </a:lnTo>
                  <a:lnTo>
                    <a:pt x="16227" y="19363"/>
                  </a:lnTo>
                  <a:lnTo>
                    <a:pt x="16281" y="20381"/>
                  </a:lnTo>
                  <a:lnTo>
                    <a:pt x="16527" y="20075"/>
                  </a:lnTo>
                  <a:lnTo>
                    <a:pt x="16773" y="19771"/>
                  </a:lnTo>
                  <a:lnTo>
                    <a:pt x="17045" y="19517"/>
                  </a:lnTo>
                  <a:lnTo>
                    <a:pt x="17345" y="19313"/>
                  </a:lnTo>
                  <a:lnTo>
                    <a:pt x="17645" y="19161"/>
                  </a:lnTo>
                  <a:lnTo>
                    <a:pt x="17972" y="19007"/>
                  </a:lnTo>
                  <a:lnTo>
                    <a:pt x="18299" y="18957"/>
                  </a:lnTo>
                  <a:lnTo>
                    <a:pt x="18654" y="18907"/>
                  </a:lnTo>
                  <a:lnTo>
                    <a:pt x="19118" y="18957"/>
                  </a:lnTo>
                  <a:lnTo>
                    <a:pt x="19581" y="19109"/>
                  </a:lnTo>
                  <a:lnTo>
                    <a:pt x="19991" y="19363"/>
                  </a:lnTo>
                  <a:lnTo>
                    <a:pt x="20400" y="19669"/>
                  </a:lnTo>
                  <a:lnTo>
                    <a:pt x="20755" y="20075"/>
                  </a:lnTo>
                  <a:lnTo>
                    <a:pt x="21082" y="20532"/>
                  </a:lnTo>
                  <a:lnTo>
                    <a:pt x="21381" y="21040"/>
                  </a:lnTo>
                  <a:lnTo>
                    <a:pt x="21600" y="21600"/>
                  </a:lnTo>
                  <a:lnTo>
                    <a:pt x="21572" y="20684"/>
                  </a:lnTo>
                  <a:lnTo>
                    <a:pt x="21491" y="19771"/>
                  </a:lnTo>
                  <a:lnTo>
                    <a:pt x="21409" y="18855"/>
                  </a:lnTo>
                  <a:lnTo>
                    <a:pt x="21326" y="17942"/>
                  </a:lnTo>
                  <a:lnTo>
                    <a:pt x="21190" y="17076"/>
                  </a:lnTo>
                  <a:lnTo>
                    <a:pt x="21054" y="16212"/>
                  </a:lnTo>
                  <a:lnTo>
                    <a:pt x="20863" y="15349"/>
                  </a:lnTo>
                  <a:lnTo>
                    <a:pt x="20700" y="14485"/>
                  </a:lnTo>
                  <a:lnTo>
                    <a:pt x="20481" y="13672"/>
                  </a:lnTo>
                  <a:lnTo>
                    <a:pt x="20235" y="12858"/>
                  </a:lnTo>
                  <a:lnTo>
                    <a:pt x="19991" y="12044"/>
                  </a:lnTo>
                  <a:lnTo>
                    <a:pt x="19717" y="11283"/>
                  </a:lnTo>
                  <a:lnTo>
                    <a:pt x="19445" y="10571"/>
                  </a:lnTo>
                  <a:lnTo>
                    <a:pt x="19118" y="9809"/>
                  </a:lnTo>
                  <a:lnTo>
                    <a:pt x="18790" y="9098"/>
                  </a:lnTo>
                  <a:lnTo>
                    <a:pt x="18436" y="8436"/>
                  </a:lnTo>
                  <a:lnTo>
                    <a:pt x="18081" y="7826"/>
                  </a:lnTo>
                  <a:lnTo>
                    <a:pt x="17727" y="7217"/>
                  </a:lnTo>
                  <a:lnTo>
                    <a:pt x="17345" y="6607"/>
                  </a:lnTo>
                  <a:lnTo>
                    <a:pt x="16936" y="6099"/>
                  </a:lnTo>
                  <a:lnTo>
                    <a:pt x="16527" y="5591"/>
                  </a:lnTo>
                  <a:lnTo>
                    <a:pt x="16118" y="5134"/>
                  </a:lnTo>
                  <a:lnTo>
                    <a:pt x="15682" y="4676"/>
                  </a:lnTo>
                  <a:lnTo>
                    <a:pt x="14808" y="3964"/>
                  </a:lnTo>
                  <a:lnTo>
                    <a:pt x="14345" y="3660"/>
                  </a:lnTo>
                  <a:lnTo>
                    <a:pt x="13881" y="3354"/>
                  </a:lnTo>
                  <a:lnTo>
                    <a:pt x="13418" y="3151"/>
                  </a:lnTo>
                  <a:lnTo>
                    <a:pt x="12927" y="2949"/>
                  </a:lnTo>
                  <a:lnTo>
                    <a:pt x="12463" y="2795"/>
                  </a:lnTo>
                  <a:lnTo>
                    <a:pt x="11972" y="2643"/>
                  </a:lnTo>
                  <a:lnTo>
                    <a:pt x="11482" y="2593"/>
                  </a:lnTo>
                  <a:lnTo>
                    <a:pt x="11482" y="1271"/>
                  </a:lnTo>
                  <a:lnTo>
                    <a:pt x="11454" y="1018"/>
                  </a:lnTo>
                  <a:lnTo>
                    <a:pt x="11427" y="764"/>
                  </a:lnTo>
                  <a:lnTo>
                    <a:pt x="11372" y="560"/>
                  </a:lnTo>
                  <a:lnTo>
                    <a:pt x="11291" y="408"/>
                  </a:lnTo>
                  <a:lnTo>
                    <a:pt x="11181" y="254"/>
                  </a:lnTo>
                  <a:lnTo>
                    <a:pt x="11072" y="102"/>
                  </a:lnTo>
                  <a:lnTo>
                    <a:pt x="10936" y="52"/>
                  </a:lnTo>
                  <a:lnTo>
                    <a:pt x="1079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38" name="Shape 342"/>
          <p:cNvGrpSpPr/>
          <p:nvPr/>
        </p:nvGrpSpPr>
        <p:grpSpPr>
          <a:xfrm>
            <a:off x="5340217" y="2732103"/>
            <a:ext cx="389974" cy="273604"/>
            <a:chOff x="0" y="20"/>
            <a:chExt cx="389973" cy="273602"/>
          </a:xfrm>
        </p:grpSpPr>
        <p:sp>
          <p:nvSpPr>
            <p:cNvPr id="1136" name="Shape 343"/>
            <p:cNvSpPr/>
            <p:nvPr/>
          </p:nvSpPr>
          <p:spPr>
            <a:xfrm>
              <a:off x="-1" y="20"/>
              <a:ext cx="389975" cy="165383"/>
            </a:xfrm>
            <a:custGeom>
              <a:avLst/>
              <a:gdLst/>
              <a:ahLst/>
              <a:cxnLst>
                <a:cxn ang="0">
                  <a:pos x="wd2" y="hd2"/>
                </a:cxn>
                <a:cxn ang="5400000">
                  <a:pos x="wd2" y="hd2"/>
                </a:cxn>
                <a:cxn ang="10800000">
                  <a:pos x="wd2" y="hd2"/>
                </a:cxn>
                <a:cxn ang="16200000">
                  <a:pos x="wd2" y="hd2"/>
                </a:cxn>
              </a:cxnLst>
              <a:rect l="0" t="0" r="r" b="b"/>
              <a:pathLst>
                <a:path w="21600" h="21600" extrusionOk="0">
                  <a:moveTo>
                    <a:pt x="453" y="0"/>
                  </a:moveTo>
                  <a:lnTo>
                    <a:pt x="339" y="134"/>
                  </a:lnTo>
                  <a:lnTo>
                    <a:pt x="255" y="199"/>
                  </a:lnTo>
                  <a:lnTo>
                    <a:pt x="170" y="399"/>
                  </a:lnTo>
                  <a:lnTo>
                    <a:pt x="86" y="601"/>
                  </a:lnTo>
                  <a:lnTo>
                    <a:pt x="57" y="800"/>
                  </a:lnTo>
                  <a:lnTo>
                    <a:pt x="0" y="1067"/>
                  </a:lnTo>
                  <a:lnTo>
                    <a:pt x="0" y="3199"/>
                  </a:lnTo>
                  <a:lnTo>
                    <a:pt x="10801" y="21600"/>
                  </a:lnTo>
                  <a:lnTo>
                    <a:pt x="21600" y="3199"/>
                  </a:lnTo>
                  <a:lnTo>
                    <a:pt x="21600" y="1067"/>
                  </a:lnTo>
                  <a:lnTo>
                    <a:pt x="21544" y="800"/>
                  </a:lnTo>
                  <a:lnTo>
                    <a:pt x="21515" y="601"/>
                  </a:lnTo>
                  <a:lnTo>
                    <a:pt x="21431" y="399"/>
                  </a:lnTo>
                  <a:lnTo>
                    <a:pt x="21346" y="199"/>
                  </a:lnTo>
                  <a:lnTo>
                    <a:pt x="21261" y="134"/>
                  </a:lnTo>
                  <a:lnTo>
                    <a:pt x="2114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37" name="Shape 344"/>
            <p:cNvSpPr/>
            <p:nvPr/>
          </p:nvSpPr>
          <p:spPr>
            <a:xfrm>
              <a:off x="-1" y="36763"/>
              <a:ext cx="389975" cy="2368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0807"/>
                  </a:lnTo>
                  <a:lnTo>
                    <a:pt x="5937" y="13780"/>
                  </a:lnTo>
                  <a:lnTo>
                    <a:pt x="6051" y="13687"/>
                  </a:lnTo>
                  <a:lnTo>
                    <a:pt x="6164" y="13687"/>
                  </a:lnTo>
                  <a:lnTo>
                    <a:pt x="6249" y="13732"/>
                  </a:lnTo>
                  <a:lnTo>
                    <a:pt x="6333" y="13871"/>
                  </a:lnTo>
                  <a:lnTo>
                    <a:pt x="6390" y="14058"/>
                  </a:lnTo>
                  <a:lnTo>
                    <a:pt x="6390" y="14245"/>
                  </a:lnTo>
                  <a:lnTo>
                    <a:pt x="6277" y="14523"/>
                  </a:lnTo>
                  <a:lnTo>
                    <a:pt x="368" y="21552"/>
                  </a:lnTo>
                  <a:lnTo>
                    <a:pt x="480" y="21600"/>
                  </a:lnTo>
                  <a:lnTo>
                    <a:pt x="21120" y="21600"/>
                  </a:lnTo>
                  <a:lnTo>
                    <a:pt x="21233" y="21552"/>
                  </a:lnTo>
                  <a:lnTo>
                    <a:pt x="15325" y="14523"/>
                  </a:lnTo>
                  <a:lnTo>
                    <a:pt x="15211" y="14245"/>
                  </a:lnTo>
                  <a:lnTo>
                    <a:pt x="15211" y="14058"/>
                  </a:lnTo>
                  <a:lnTo>
                    <a:pt x="15268" y="13871"/>
                  </a:lnTo>
                  <a:lnTo>
                    <a:pt x="15352" y="13732"/>
                  </a:lnTo>
                  <a:lnTo>
                    <a:pt x="15437" y="13687"/>
                  </a:lnTo>
                  <a:lnTo>
                    <a:pt x="15550" y="13687"/>
                  </a:lnTo>
                  <a:lnTo>
                    <a:pt x="15664" y="13780"/>
                  </a:lnTo>
                  <a:lnTo>
                    <a:pt x="21600" y="20807"/>
                  </a:lnTo>
                  <a:lnTo>
                    <a:pt x="21600" y="0"/>
                  </a:lnTo>
                  <a:lnTo>
                    <a:pt x="10970" y="12661"/>
                  </a:lnTo>
                  <a:lnTo>
                    <a:pt x="10885" y="12755"/>
                  </a:lnTo>
                  <a:lnTo>
                    <a:pt x="10716" y="12755"/>
                  </a:lnTo>
                  <a:lnTo>
                    <a:pt x="10630" y="12661"/>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43" name="Shape 345"/>
          <p:cNvGrpSpPr/>
          <p:nvPr/>
        </p:nvGrpSpPr>
        <p:grpSpPr>
          <a:xfrm>
            <a:off x="5903745" y="2677992"/>
            <a:ext cx="389995" cy="381803"/>
            <a:chOff x="0" y="0"/>
            <a:chExt cx="389994" cy="381801"/>
          </a:xfrm>
        </p:grpSpPr>
        <p:sp>
          <p:nvSpPr>
            <p:cNvPr id="1139" name="Shape 346"/>
            <p:cNvSpPr/>
            <p:nvPr/>
          </p:nvSpPr>
          <p:spPr>
            <a:xfrm>
              <a:off x="-1" y="-1"/>
              <a:ext cx="389996" cy="381803"/>
            </a:xfrm>
            <a:custGeom>
              <a:avLst/>
              <a:gdLst/>
              <a:ahLst/>
              <a:cxnLst>
                <a:cxn ang="0">
                  <a:pos x="wd2" y="hd2"/>
                </a:cxn>
                <a:cxn ang="5400000">
                  <a:pos x="wd2" y="hd2"/>
                </a:cxn>
                <a:cxn ang="10800000">
                  <a:pos x="wd2" y="hd2"/>
                </a:cxn>
                <a:cxn ang="16200000">
                  <a:pos x="wd2" y="hd2"/>
                </a:cxn>
              </a:cxnLst>
              <a:rect l="0" t="0" r="r" b="b"/>
              <a:pathLst>
                <a:path w="21600" h="21600" extrusionOk="0">
                  <a:moveTo>
                    <a:pt x="17274" y="6007"/>
                  </a:moveTo>
                  <a:lnTo>
                    <a:pt x="17274" y="10685"/>
                  </a:lnTo>
                  <a:lnTo>
                    <a:pt x="20044" y="9356"/>
                  </a:lnTo>
                  <a:lnTo>
                    <a:pt x="10969" y="16056"/>
                  </a:lnTo>
                  <a:lnTo>
                    <a:pt x="10885" y="16085"/>
                  </a:lnTo>
                  <a:lnTo>
                    <a:pt x="10800" y="16114"/>
                  </a:lnTo>
                  <a:lnTo>
                    <a:pt x="10715" y="16085"/>
                  </a:lnTo>
                  <a:lnTo>
                    <a:pt x="10630" y="16056"/>
                  </a:lnTo>
                  <a:lnTo>
                    <a:pt x="1556" y="9356"/>
                  </a:lnTo>
                  <a:lnTo>
                    <a:pt x="4326" y="10685"/>
                  </a:lnTo>
                  <a:lnTo>
                    <a:pt x="4326" y="6007"/>
                  </a:lnTo>
                  <a:close/>
                  <a:moveTo>
                    <a:pt x="10800" y="0"/>
                  </a:moveTo>
                  <a:lnTo>
                    <a:pt x="0" y="7971"/>
                  </a:lnTo>
                  <a:lnTo>
                    <a:pt x="0" y="21109"/>
                  </a:lnTo>
                  <a:lnTo>
                    <a:pt x="5937" y="16749"/>
                  </a:lnTo>
                  <a:lnTo>
                    <a:pt x="6051" y="16692"/>
                  </a:lnTo>
                  <a:lnTo>
                    <a:pt x="6164" y="16692"/>
                  </a:lnTo>
                  <a:lnTo>
                    <a:pt x="6248" y="16720"/>
                  </a:lnTo>
                  <a:lnTo>
                    <a:pt x="6333" y="16807"/>
                  </a:lnTo>
                  <a:lnTo>
                    <a:pt x="6390" y="16922"/>
                  </a:lnTo>
                  <a:lnTo>
                    <a:pt x="6390" y="17009"/>
                  </a:lnTo>
                  <a:lnTo>
                    <a:pt x="6333" y="17125"/>
                  </a:lnTo>
                  <a:lnTo>
                    <a:pt x="6276" y="17211"/>
                  </a:lnTo>
                  <a:lnTo>
                    <a:pt x="368" y="21572"/>
                  </a:lnTo>
                  <a:lnTo>
                    <a:pt x="482" y="21572"/>
                  </a:lnTo>
                  <a:lnTo>
                    <a:pt x="566" y="21600"/>
                  </a:lnTo>
                  <a:lnTo>
                    <a:pt x="21034" y="21600"/>
                  </a:lnTo>
                  <a:lnTo>
                    <a:pt x="21118" y="21572"/>
                  </a:lnTo>
                  <a:lnTo>
                    <a:pt x="21232" y="21572"/>
                  </a:lnTo>
                  <a:lnTo>
                    <a:pt x="15324" y="17211"/>
                  </a:lnTo>
                  <a:lnTo>
                    <a:pt x="15267" y="17125"/>
                  </a:lnTo>
                  <a:lnTo>
                    <a:pt x="15210" y="17009"/>
                  </a:lnTo>
                  <a:lnTo>
                    <a:pt x="15210" y="16922"/>
                  </a:lnTo>
                  <a:lnTo>
                    <a:pt x="15267" y="16807"/>
                  </a:lnTo>
                  <a:lnTo>
                    <a:pt x="15352" y="16720"/>
                  </a:lnTo>
                  <a:lnTo>
                    <a:pt x="15436" y="16692"/>
                  </a:lnTo>
                  <a:lnTo>
                    <a:pt x="15549" y="16692"/>
                  </a:lnTo>
                  <a:lnTo>
                    <a:pt x="15663" y="16749"/>
                  </a:lnTo>
                  <a:lnTo>
                    <a:pt x="21600" y="21109"/>
                  </a:lnTo>
                  <a:lnTo>
                    <a:pt x="21600" y="7971"/>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0" name="Shape 347"/>
            <p:cNvSpPr/>
            <p:nvPr/>
          </p:nvSpPr>
          <p:spPr>
            <a:xfrm>
              <a:off x="124563" y="143210"/>
              <a:ext cx="140868" cy="12701"/>
            </a:xfrm>
            <a:custGeom>
              <a:avLst/>
              <a:gdLst/>
              <a:ahLst/>
              <a:cxnLst>
                <a:cxn ang="0">
                  <a:pos x="wd2" y="hd2"/>
                </a:cxn>
                <a:cxn ang="5400000">
                  <a:pos x="wd2" y="hd2"/>
                </a:cxn>
                <a:cxn ang="10800000">
                  <a:pos x="wd2" y="hd2"/>
                </a:cxn>
                <a:cxn ang="16200000">
                  <a:pos x="wd2" y="hd2"/>
                </a:cxn>
              </a:cxnLst>
              <a:rect l="0" t="0" r="r" b="b"/>
              <a:pathLst>
                <a:path w="21600" h="21600" extrusionOk="0">
                  <a:moveTo>
                    <a:pt x="468" y="0"/>
                  </a:moveTo>
                  <a:lnTo>
                    <a:pt x="234" y="3231"/>
                  </a:lnTo>
                  <a:lnTo>
                    <a:pt x="77" y="6462"/>
                  </a:lnTo>
                  <a:lnTo>
                    <a:pt x="0" y="10800"/>
                  </a:lnTo>
                  <a:lnTo>
                    <a:pt x="77" y="15138"/>
                  </a:lnTo>
                  <a:lnTo>
                    <a:pt x="234" y="18369"/>
                  </a:lnTo>
                  <a:lnTo>
                    <a:pt x="468" y="20538"/>
                  </a:lnTo>
                  <a:lnTo>
                    <a:pt x="782" y="21600"/>
                  </a:lnTo>
                  <a:lnTo>
                    <a:pt x="20818" y="21600"/>
                  </a:lnTo>
                  <a:lnTo>
                    <a:pt x="21132" y="20538"/>
                  </a:lnTo>
                  <a:lnTo>
                    <a:pt x="21366" y="18369"/>
                  </a:lnTo>
                  <a:lnTo>
                    <a:pt x="21523" y="15138"/>
                  </a:lnTo>
                  <a:lnTo>
                    <a:pt x="21600" y="10800"/>
                  </a:lnTo>
                  <a:lnTo>
                    <a:pt x="21523" y="6462"/>
                  </a:lnTo>
                  <a:lnTo>
                    <a:pt x="21366" y="3231"/>
                  </a:lnTo>
                  <a:lnTo>
                    <a:pt x="2113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1" name="Shape 348"/>
            <p:cNvSpPr/>
            <p:nvPr/>
          </p:nvSpPr>
          <p:spPr>
            <a:xfrm>
              <a:off x="124563" y="170777"/>
              <a:ext cx="140868" cy="12701"/>
            </a:xfrm>
            <a:custGeom>
              <a:avLst/>
              <a:gdLst/>
              <a:ahLst/>
              <a:cxnLst>
                <a:cxn ang="0">
                  <a:pos x="wd2" y="hd2"/>
                </a:cxn>
                <a:cxn ang="5400000">
                  <a:pos x="wd2" y="hd2"/>
                </a:cxn>
                <a:cxn ang="10800000">
                  <a:pos x="wd2" y="hd2"/>
                </a:cxn>
                <a:cxn ang="16200000">
                  <a:pos x="wd2" y="hd2"/>
                </a:cxn>
              </a:cxnLst>
              <a:rect l="0" t="0" r="r" b="b"/>
              <a:pathLst>
                <a:path w="21600" h="21600" extrusionOk="0">
                  <a:moveTo>
                    <a:pt x="782" y="0"/>
                  </a:moveTo>
                  <a:lnTo>
                    <a:pt x="468" y="1062"/>
                  </a:lnTo>
                  <a:lnTo>
                    <a:pt x="234" y="3231"/>
                  </a:lnTo>
                  <a:lnTo>
                    <a:pt x="77" y="6462"/>
                  </a:lnTo>
                  <a:lnTo>
                    <a:pt x="0" y="10800"/>
                  </a:lnTo>
                  <a:lnTo>
                    <a:pt x="77" y="15138"/>
                  </a:lnTo>
                  <a:lnTo>
                    <a:pt x="234" y="18369"/>
                  </a:lnTo>
                  <a:lnTo>
                    <a:pt x="468" y="20538"/>
                  </a:lnTo>
                  <a:lnTo>
                    <a:pt x="782" y="21600"/>
                  </a:lnTo>
                  <a:lnTo>
                    <a:pt x="20818" y="21600"/>
                  </a:lnTo>
                  <a:lnTo>
                    <a:pt x="21132" y="20538"/>
                  </a:lnTo>
                  <a:lnTo>
                    <a:pt x="21366" y="18369"/>
                  </a:lnTo>
                  <a:lnTo>
                    <a:pt x="21523" y="15138"/>
                  </a:lnTo>
                  <a:lnTo>
                    <a:pt x="21600" y="10800"/>
                  </a:lnTo>
                  <a:lnTo>
                    <a:pt x="21523" y="6462"/>
                  </a:lnTo>
                  <a:lnTo>
                    <a:pt x="21366" y="3231"/>
                  </a:lnTo>
                  <a:lnTo>
                    <a:pt x="21132" y="1062"/>
                  </a:lnTo>
                  <a:lnTo>
                    <a:pt x="2081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2" name="Shape 349"/>
            <p:cNvSpPr/>
            <p:nvPr/>
          </p:nvSpPr>
          <p:spPr>
            <a:xfrm>
              <a:off x="124563" y="198846"/>
              <a:ext cx="59211" cy="12701"/>
            </a:xfrm>
            <a:custGeom>
              <a:avLst/>
              <a:gdLst/>
              <a:ahLst/>
              <a:cxnLst>
                <a:cxn ang="0">
                  <a:pos x="wd2" y="hd2"/>
                </a:cxn>
                <a:cxn ang="5400000">
                  <a:pos x="wd2" y="hd2"/>
                </a:cxn>
                <a:cxn ang="10800000">
                  <a:pos x="wd2" y="hd2"/>
                </a:cxn>
                <a:cxn ang="16200000">
                  <a:pos x="wd2" y="hd2"/>
                </a:cxn>
              </a:cxnLst>
              <a:rect l="0" t="0" r="r" b="b"/>
              <a:pathLst>
                <a:path w="21600" h="21600" extrusionOk="0">
                  <a:moveTo>
                    <a:pt x="1860" y="0"/>
                  </a:moveTo>
                  <a:lnTo>
                    <a:pt x="1113" y="1062"/>
                  </a:lnTo>
                  <a:lnTo>
                    <a:pt x="557" y="3231"/>
                  </a:lnTo>
                  <a:lnTo>
                    <a:pt x="183" y="6462"/>
                  </a:lnTo>
                  <a:lnTo>
                    <a:pt x="0" y="10800"/>
                  </a:lnTo>
                  <a:lnTo>
                    <a:pt x="183" y="15138"/>
                  </a:lnTo>
                  <a:lnTo>
                    <a:pt x="557" y="18369"/>
                  </a:lnTo>
                  <a:lnTo>
                    <a:pt x="1113" y="20538"/>
                  </a:lnTo>
                  <a:lnTo>
                    <a:pt x="1860" y="21600"/>
                  </a:lnTo>
                  <a:lnTo>
                    <a:pt x="19732" y="21600"/>
                  </a:lnTo>
                  <a:lnTo>
                    <a:pt x="20479" y="20538"/>
                  </a:lnTo>
                  <a:lnTo>
                    <a:pt x="21036" y="18369"/>
                  </a:lnTo>
                  <a:lnTo>
                    <a:pt x="21409" y="15138"/>
                  </a:lnTo>
                  <a:lnTo>
                    <a:pt x="21600" y="10800"/>
                  </a:lnTo>
                  <a:lnTo>
                    <a:pt x="21409" y="6462"/>
                  </a:lnTo>
                  <a:lnTo>
                    <a:pt x="21036" y="3231"/>
                  </a:lnTo>
                  <a:lnTo>
                    <a:pt x="20479" y="1062"/>
                  </a:lnTo>
                  <a:lnTo>
                    <a:pt x="1973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46" name="Shape 350"/>
          <p:cNvGrpSpPr/>
          <p:nvPr/>
        </p:nvGrpSpPr>
        <p:grpSpPr>
          <a:xfrm>
            <a:off x="6479539" y="2686164"/>
            <a:ext cx="365458" cy="365479"/>
            <a:chOff x="20" y="20"/>
            <a:chExt cx="365457" cy="365478"/>
          </a:xfrm>
        </p:grpSpPr>
        <p:sp>
          <p:nvSpPr>
            <p:cNvPr id="1144" name="Shape 351"/>
            <p:cNvSpPr/>
            <p:nvPr/>
          </p:nvSpPr>
          <p:spPr>
            <a:xfrm>
              <a:off x="239409" y="20"/>
              <a:ext cx="126070" cy="126070"/>
            </a:xfrm>
            <a:custGeom>
              <a:avLst/>
              <a:gdLst/>
              <a:ahLst/>
              <a:cxnLst>
                <a:cxn ang="0">
                  <a:pos x="wd2" y="hd2"/>
                </a:cxn>
                <a:cxn ang="5400000">
                  <a:pos x="wd2" y="hd2"/>
                </a:cxn>
                <a:cxn ang="10800000">
                  <a:pos x="wd2" y="hd2"/>
                </a:cxn>
                <a:cxn ang="16200000">
                  <a:pos x="wd2" y="hd2"/>
                </a:cxn>
              </a:cxnLst>
              <a:rect l="0" t="0" r="r" b="b"/>
              <a:pathLst>
                <a:path w="21600" h="21600" extrusionOk="0">
                  <a:moveTo>
                    <a:pt x="7173" y="0"/>
                  </a:moveTo>
                  <a:lnTo>
                    <a:pt x="6732" y="86"/>
                  </a:lnTo>
                  <a:lnTo>
                    <a:pt x="6385" y="175"/>
                  </a:lnTo>
                  <a:lnTo>
                    <a:pt x="6034" y="347"/>
                  </a:lnTo>
                  <a:lnTo>
                    <a:pt x="5683" y="612"/>
                  </a:lnTo>
                  <a:lnTo>
                    <a:pt x="0" y="6385"/>
                  </a:lnTo>
                  <a:lnTo>
                    <a:pt x="15219" y="21600"/>
                  </a:lnTo>
                  <a:lnTo>
                    <a:pt x="20988" y="15917"/>
                  </a:lnTo>
                  <a:lnTo>
                    <a:pt x="21253" y="15566"/>
                  </a:lnTo>
                  <a:lnTo>
                    <a:pt x="21428" y="15215"/>
                  </a:lnTo>
                  <a:lnTo>
                    <a:pt x="21514" y="14868"/>
                  </a:lnTo>
                  <a:lnTo>
                    <a:pt x="21600" y="14431"/>
                  </a:lnTo>
                  <a:lnTo>
                    <a:pt x="21514" y="14080"/>
                  </a:lnTo>
                  <a:lnTo>
                    <a:pt x="21428" y="13643"/>
                  </a:lnTo>
                  <a:lnTo>
                    <a:pt x="21253" y="13292"/>
                  </a:lnTo>
                  <a:lnTo>
                    <a:pt x="20988" y="12941"/>
                  </a:lnTo>
                  <a:lnTo>
                    <a:pt x="8659" y="612"/>
                  </a:lnTo>
                  <a:lnTo>
                    <a:pt x="8308" y="347"/>
                  </a:lnTo>
                  <a:lnTo>
                    <a:pt x="7957" y="175"/>
                  </a:lnTo>
                  <a:lnTo>
                    <a:pt x="7520" y="86"/>
                  </a:lnTo>
                  <a:lnTo>
                    <a:pt x="717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5" name="Shape 352"/>
            <p:cNvSpPr/>
            <p:nvPr/>
          </p:nvSpPr>
          <p:spPr>
            <a:xfrm>
              <a:off x="20" y="48007"/>
              <a:ext cx="317493" cy="317493"/>
            </a:xfrm>
            <a:custGeom>
              <a:avLst/>
              <a:gdLst/>
              <a:ahLst/>
              <a:cxnLst>
                <a:cxn ang="0">
                  <a:pos x="wd2" y="hd2"/>
                </a:cxn>
                <a:cxn ang="5400000">
                  <a:pos x="wd2" y="hd2"/>
                </a:cxn>
                <a:cxn ang="10800000">
                  <a:pos x="wd2" y="hd2"/>
                </a:cxn>
                <a:cxn ang="16200000">
                  <a:pos x="wd2" y="hd2"/>
                </a:cxn>
              </a:cxnLst>
              <a:rect l="0" t="0" r="r" b="b"/>
              <a:pathLst>
                <a:path w="21600" h="21600" extrusionOk="0">
                  <a:moveTo>
                    <a:pt x="1563" y="14967"/>
                  </a:moveTo>
                  <a:lnTo>
                    <a:pt x="6632" y="20037"/>
                  </a:lnTo>
                  <a:lnTo>
                    <a:pt x="6562" y="20071"/>
                  </a:lnTo>
                  <a:lnTo>
                    <a:pt x="2813" y="20627"/>
                  </a:lnTo>
                  <a:lnTo>
                    <a:pt x="971" y="18786"/>
                  </a:lnTo>
                  <a:lnTo>
                    <a:pt x="1527" y="15037"/>
                  </a:lnTo>
                  <a:lnTo>
                    <a:pt x="1563" y="14967"/>
                  </a:lnTo>
                  <a:close/>
                  <a:moveTo>
                    <a:pt x="15523" y="0"/>
                  </a:moveTo>
                  <a:lnTo>
                    <a:pt x="1076" y="14481"/>
                  </a:lnTo>
                  <a:lnTo>
                    <a:pt x="971" y="14584"/>
                  </a:lnTo>
                  <a:lnTo>
                    <a:pt x="903" y="14690"/>
                  </a:lnTo>
                  <a:lnTo>
                    <a:pt x="867" y="14793"/>
                  </a:lnTo>
                  <a:lnTo>
                    <a:pt x="833" y="14931"/>
                  </a:lnTo>
                  <a:lnTo>
                    <a:pt x="0" y="20662"/>
                  </a:lnTo>
                  <a:lnTo>
                    <a:pt x="0" y="20835"/>
                  </a:lnTo>
                  <a:lnTo>
                    <a:pt x="34" y="21044"/>
                  </a:lnTo>
                  <a:lnTo>
                    <a:pt x="138" y="21218"/>
                  </a:lnTo>
                  <a:lnTo>
                    <a:pt x="242" y="21357"/>
                  </a:lnTo>
                  <a:lnTo>
                    <a:pt x="381" y="21461"/>
                  </a:lnTo>
                  <a:lnTo>
                    <a:pt x="520" y="21530"/>
                  </a:lnTo>
                  <a:lnTo>
                    <a:pt x="660" y="21564"/>
                  </a:lnTo>
                  <a:lnTo>
                    <a:pt x="833" y="21600"/>
                  </a:lnTo>
                  <a:lnTo>
                    <a:pt x="937" y="21600"/>
                  </a:lnTo>
                  <a:lnTo>
                    <a:pt x="6667" y="20767"/>
                  </a:lnTo>
                  <a:lnTo>
                    <a:pt x="6910" y="20697"/>
                  </a:lnTo>
                  <a:lnTo>
                    <a:pt x="7014" y="20627"/>
                  </a:lnTo>
                  <a:lnTo>
                    <a:pt x="7118" y="20524"/>
                  </a:lnTo>
                  <a:lnTo>
                    <a:pt x="21600" y="6077"/>
                  </a:lnTo>
                  <a:lnTo>
                    <a:pt x="19862" y="4340"/>
                  </a:lnTo>
                  <a:lnTo>
                    <a:pt x="5902" y="18301"/>
                  </a:lnTo>
                  <a:lnTo>
                    <a:pt x="5416" y="17815"/>
                  </a:lnTo>
                  <a:lnTo>
                    <a:pt x="19378" y="3855"/>
                  </a:lnTo>
                  <a:lnTo>
                    <a:pt x="17745" y="2222"/>
                  </a:lnTo>
                  <a:lnTo>
                    <a:pt x="3785" y="16183"/>
                  </a:lnTo>
                  <a:lnTo>
                    <a:pt x="3299" y="15696"/>
                  </a:lnTo>
                  <a:lnTo>
                    <a:pt x="17259" y="1736"/>
                  </a:lnTo>
                  <a:lnTo>
                    <a:pt x="1552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50" name="Shape 353"/>
          <p:cNvGrpSpPr/>
          <p:nvPr/>
        </p:nvGrpSpPr>
        <p:grpSpPr>
          <a:xfrm>
            <a:off x="7041519" y="2684639"/>
            <a:ext cx="368552" cy="368532"/>
            <a:chOff x="0" y="20"/>
            <a:chExt cx="368550" cy="368530"/>
          </a:xfrm>
        </p:grpSpPr>
        <p:sp>
          <p:nvSpPr>
            <p:cNvPr id="1147" name="Shape 354"/>
            <p:cNvSpPr/>
            <p:nvPr/>
          </p:nvSpPr>
          <p:spPr>
            <a:xfrm>
              <a:off x="0" y="220516"/>
              <a:ext cx="148035" cy="148035"/>
            </a:xfrm>
            <a:custGeom>
              <a:avLst/>
              <a:gdLst/>
              <a:ahLst/>
              <a:cxnLst>
                <a:cxn ang="0">
                  <a:pos x="wd2" y="hd2"/>
                </a:cxn>
                <a:cxn ang="5400000">
                  <a:pos x="wd2" y="hd2"/>
                </a:cxn>
                <a:cxn ang="10800000">
                  <a:pos x="wd2" y="hd2"/>
                </a:cxn>
                <a:cxn ang="16200000">
                  <a:pos x="wd2" y="hd2"/>
                </a:cxn>
              </a:cxnLst>
              <a:rect l="0" t="0" r="r" b="b"/>
              <a:pathLst>
                <a:path w="21600" h="21600" extrusionOk="0">
                  <a:moveTo>
                    <a:pt x="16907" y="0"/>
                  </a:moveTo>
                  <a:lnTo>
                    <a:pt x="1641" y="18249"/>
                  </a:lnTo>
                  <a:lnTo>
                    <a:pt x="0" y="21600"/>
                  </a:lnTo>
                  <a:lnTo>
                    <a:pt x="3351" y="19962"/>
                  </a:lnTo>
                  <a:lnTo>
                    <a:pt x="21600" y="4693"/>
                  </a:lnTo>
                  <a:lnTo>
                    <a:pt x="1690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8" name="Shape 355"/>
            <p:cNvSpPr/>
            <p:nvPr/>
          </p:nvSpPr>
          <p:spPr>
            <a:xfrm>
              <a:off x="221017" y="20"/>
              <a:ext cx="147534" cy="147514"/>
            </a:xfrm>
            <a:custGeom>
              <a:avLst/>
              <a:gdLst/>
              <a:ahLst/>
              <a:cxnLst>
                <a:cxn ang="0">
                  <a:pos x="wd2" y="hd2"/>
                </a:cxn>
                <a:cxn ang="5400000">
                  <a:pos x="wd2" y="hd2"/>
                </a:cxn>
                <a:cxn ang="10800000">
                  <a:pos x="wd2" y="hd2"/>
                </a:cxn>
                <a:cxn ang="16200000">
                  <a:pos x="wd2" y="hd2"/>
                </a:cxn>
              </a:cxnLst>
              <a:rect l="0" t="0" r="r" b="b"/>
              <a:pathLst>
                <a:path w="21600" h="21600" extrusionOk="0">
                  <a:moveTo>
                    <a:pt x="2766" y="0"/>
                  </a:moveTo>
                  <a:lnTo>
                    <a:pt x="2393" y="73"/>
                  </a:lnTo>
                  <a:lnTo>
                    <a:pt x="2093" y="297"/>
                  </a:lnTo>
                  <a:lnTo>
                    <a:pt x="1870" y="447"/>
                  </a:lnTo>
                  <a:lnTo>
                    <a:pt x="1496" y="897"/>
                  </a:lnTo>
                  <a:lnTo>
                    <a:pt x="1123" y="1343"/>
                  </a:lnTo>
                  <a:lnTo>
                    <a:pt x="900" y="1793"/>
                  </a:lnTo>
                  <a:lnTo>
                    <a:pt x="600" y="2240"/>
                  </a:lnTo>
                  <a:lnTo>
                    <a:pt x="226" y="3213"/>
                  </a:lnTo>
                  <a:lnTo>
                    <a:pt x="0" y="4260"/>
                  </a:lnTo>
                  <a:lnTo>
                    <a:pt x="0" y="5307"/>
                  </a:lnTo>
                  <a:lnTo>
                    <a:pt x="76" y="6277"/>
                  </a:lnTo>
                  <a:lnTo>
                    <a:pt x="376" y="7323"/>
                  </a:lnTo>
                  <a:lnTo>
                    <a:pt x="823" y="8294"/>
                  </a:lnTo>
                  <a:lnTo>
                    <a:pt x="13305" y="20777"/>
                  </a:lnTo>
                  <a:lnTo>
                    <a:pt x="14275" y="21227"/>
                  </a:lnTo>
                  <a:lnTo>
                    <a:pt x="15321" y="21523"/>
                  </a:lnTo>
                  <a:lnTo>
                    <a:pt x="16294" y="21600"/>
                  </a:lnTo>
                  <a:lnTo>
                    <a:pt x="17341" y="21600"/>
                  </a:lnTo>
                  <a:lnTo>
                    <a:pt x="18384" y="21377"/>
                  </a:lnTo>
                  <a:lnTo>
                    <a:pt x="19357" y="21000"/>
                  </a:lnTo>
                  <a:lnTo>
                    <a:pt x="19807" y="20703"/>
                  </a:lnTo>
                  <a:lnTo>
                    <a:pt x="20254" y="20477"/>
                  </a:lnTo>
                  <a:lnTo>
                    <a:pt x="20703" y="20103"/>
                  </a:lnTo>
                  <a:lnTo>
                    <a:pt x="21150" y="19730"/>
                  </a:lnTo>
                  <a:lnTo>
                    <a:pt x="21300" y="19507"/>
                  </a:lnTo>
                  <a:lnTo>
                    <a:pt x="21524" y="19207"/>
                  </a:lnTo>
                  <a:lnTo>
                    <a:pt x="21600" y="18833"/>
                  </a:lnTo>
                  <a:lnTo>
                    <a:pt x="21600" y="18237"/>
                  </a:lnTo>
                  <a:lnTo>
                    <a:pt x="21524" y="17937"/>
                  </a:lnTo>
                  <a:lnTo>
                    <a:pt x="21300" y="17637"/>
                  </a:lnTo>
                  <a:lnTo>
                    <a:pt x="21150" y="17340"/>
                  </a:lnTo>
                  <a:lnTo>
                    <a:pt x="4262" y="447"/>
                  </a:lnTo>
                  <a:lnTo>
                    <a:pt x="3963" y="297"/>
                  </a:lnTo>
                  <a:lnTo>
                    <a:pt x="3663" y="73"/>
                  </a:lnTo>
                  <a:lnTo>
                    <a:pt x="336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49" name="Shape 356"/>
            <p:cNvSpPr/>
            <p:nvPr/>
          </p:nvSpPr>
          <p:spPr>
            <a:xfrm>
              <a:off x="57684" y="62804"/>
              <a:ext cx="248084" cy="248063"/>
            </a:xfrm>
            <a:custGeom>
              <a:avLst/>
              <a:gdLst/>
              <a:ahLst/>
              <a:cxnLst>
                <a:cxn ang="0">
                  <a:pos x="wd2" y="hd2"/>
                </a:cxn>
                <a:cxn ang="5400000">
                  <a:pos x="wd2" y="hd2"/>
                </a:cxn>
                <a:cxn ang="10800000">
                  <a:pos x="wd2" y="hd2"/>
                </a:cxn>
                <a:cxn ang="16200000">
                  <a:pos x="wd2" y="hd2"/>
                </a:cxn>
              </a:cxnLst>
              <a:rect l="0" t="0" r="r" b="b"/>
              <a:pathLst>
                <a:path w="21600" h="21600" extrusionOk="0">
                  <a:moveTo>
                    <a:pt x="14045" y="2355"/>
                  </a:moveTo>
                  <a:lnTo>
                    <a:pt x="14221" y="2399"/>
                  </a:lnTo>
                  <a:lnTo>
                    <a:pt x="14356" y="2488"/>
                  </a:lnTo>
                  <a:lnTo>
                    <a:pt x="14445" y="2622"/>
                  </a:lnTo>
                  <a:lnTo>
                    <a:pt x="14445" y="2888"/>
                  </a:lnTo>
                  <a:lnTo>
                    <a:pt x="14356" y="3021"/>
                  </a:lnTo>
                  <a:lnTo>
                    <a:pt x="10667" y="6666"/>
                  </a:lnTo>
                  <a:lnTo>
                    <a:pt x="10533" y="6755"/>
                  </a:lnTo>
                  <a:lnTo>
                    <a:pt x="10400" y="6799"/>
                  </a:lnTo>
                  <a:lnTo>
                    <a:pt x="10267" y="6755"/>
                  </a:lnTo>
                  <a:lnTo>
                    <a:pt x="10134" y="6666"/>
                  </a:lnTo>
                  <a:lnTo>
                    <a:pt x="10045" y="6533"/>
                  </a:lnTo>
                  <a:lnTo>
                    <a:pt x="9999" y="6399"/>
                  </a:lnTo>
                  <a:lnTo>
                    <a:pt x="10045" y="6266"/>
                  </a:lnTo>
                  <a:lnTo>
                    <a:pt x="10134" y="6133"/>
                  </a:lnTo>
                  <a:lnTo>
                    <a:pt x="13777" y="2488"/>
                  </a:lnTo>
                  <a:lnTo>
                    <a:pt x="13910" y="2399"/>
                  </a:lnTo>
                  <a:lnTo>
                    <a:pt x="14045" y="2355"/>
                  </a:lnTo>
                  <a:close/>
                  <a:moveTo>
                    <a:pt x="14134" y="0"/>
                  </a:moveTo>
                  <a:lnTo>
                    <a:pt x="8889" y="5289"/>
                  </a:lnTo>
                  <a:lnTo>
                    <a:pt x="8443" y="5110"/>
                  </a:lnTo>
                  <a:lnTo>
                    <a:pt x="7999" y="4934"/>
                  </a:lnTo>
                  <a:lnTo>
                    <a:pt x="7466" y="4755"/>
                  </a:lnTo>
                  <a:lnTo>
                    <a:pt x="6933" y="4666"/>
                  </a:lnTo>
                  <a:lnTo>
                    <a:pt x="6356" y="4533"/>
                  </a:lnTo>
                  <a:lnTo>
                    <a:pt x="5778" y="4444"/>
                  </a:lnTo>
                  <a:lnTo>
                    <a:pt x="5201" y="4399"/>
                  </a:lnTo>
                  <a:lnTo>
                    <a:pt x="4089" y="4399"/>
                  </a:lnTo>
                  <a:lnTo>
                    <a:pt x="3556" y="4444"/>
                  </a:lnTo>
                  <a:lnTo>
                    <a:pt x="2977" y="4533"/>
                  </a:lnTo>
                  <a:lnTo>
                    <a:pt x="2400" y="4666"/>
                  </a:lnTo>
                  <a:lnTo>
                    <a:pt x="1822" y="4888"/>
                  </a:lnTo>
                  <a:lnTo>
                    <a:pt x="1288" y="5110"/>
                  </a:lnTo>
                  <a:lnTo>
                    <a:pt x="755" y="5467"/>
                  </a:lnTo>
                  <a:lnTo>
                    <a:pt x="267" y="5865"/>
                  </a:lnTo>
                  <a:lnTo>
                    <a:pt x="133" y="6000"/>
                  </a:lnTo>
                  <a:lnTo>
                    <a:pt x="44" y="6177"/>
                  </a:lnTo>
                  <a:lnTo>
                    <a:pt x="0" y="6355"/>
                  </a:lnTo>
                  <a:lnTo>
                    <a:pt x="0" y="6755"/>
                  </a:lnTo>
                  <a:lnTo>
                    <a:pt x="44" y="6934"/>
                  </a:lnTo>
                  <a:lnTo>
                    <a:pt x="133" y="7110"/>
                  </a:lnTo>
                  <a:lnTo>
                    <a:pt x="267" y="7289"/>
                  </a:lnTo>
                  <a:lnTo>
                    <a:pt x="14310" y="21334"/>
                  </a:lnTo>
                  <a:lnTo>
                    <a:pt x="14489" y="21467"/>
                  </a:lnTo>
                  <a:lnTo>
                    <a:pt x="14667" y="21556"/>
                  </a:lnTo>
                  <a:lnTo>
                    <a:pt x="14843" y="21600"/>
                  </a:lnTo>
                  <a:lnTo>
                    <a:pt x="15244" y="21600"/>
                  </a:lnTo>
                  <a:lnTo>
                    <a:pt x="15422" y="21556"/>
                  </a:lnTo>
                  <a:lnTo>
                    <a:pt x="15600" y="21467"/>
                  </a:lnTo>
                  <a:lnTo>
                    <a:pt x="15733" y="21334"/>
                  </a:lnTo>
                  <a:lnTo>
                    <a:pt x="16134" y="20845"/>
                  </a:lnTo>
                  <a:lnTo>
                    <a:pt x="16488" y="20312"/>
                  </a:lnTo>
                  <a:lnTo>
                    <a:pt x="16710" y="19778"/>
                  </a:lnTo>
                  <a:lnTo>
                    <a:pt x="16932" y="19200"/>
                  </a:lnTo>
                  <a:lnTo>
                    <a:pt x="17067" y="18623"/>
                  </a:lnTo>
                  <a:lnTo>
                    <a:pt x="17154" y="18044"/>
                  </a:lnTo>
                  <a:lnTo>
                    <a:pt x="17200" y="17511"/>
                  </a:lnTo>
                  <a:lnTo>
                    <a:pt x="17200" y="16401"/>
                  </a:lnTo>
                  <a:lnTo>
                    <a:pt x="17154" y="15822"/>
                  </a:lnTo>
                  <a:lnTo>
                    <a:pt x="17067" y="15245"/>
                  </a:lnTo>
                  <a:lnTo>
                    <a:pt x="16932" y="14666"/>
                  </a:lnTo>
                  <a:lnTo>
                    <a:pt x="16843" y="14133"/>
                  </a:lnTo>
                  <a:lnTo>
                    <a:pt x="16667" y="13600"/>
                  </a:lnTo>
                  <a:lnTo>
                    <a:pt x="16310" y="12712"/>
                  </a:lnTo>
                  <a:lnTo>
                    <a:pt x="21600" y="7467"/>
                  </a:lnTo>
                  <a:lnTo>
                    <a:pt x="1413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151" name="Shape 357"/>
          <p:cNvSpPr/>
          <p:nvPr/>
        </p:nvSpPr>
        <p:spPr>
          <a:xfrm>
            <a:off x="7621495" y="2701015"/>
            <a:ext cx="335865" cy="33586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68" y="32"/>
                </a:lnTo>
                <a:lnTo>
                  <a:pt x="10472" y="132"/>
                </a:lnTo>
                <a:lnTo>
                  <a:pt x="9848" y="492"/>
                </a:lnTo>
                <a:lnTo>
                  <a:pt x="9487" y="722"/>
                </a:lnTo>
                <a:lnTo>
                  <a:pt x="9093" y="1017"/>
                </a:lnTo>
                <a:lnTo>
                  <a:pt x="8666" y="1313"/>
                </a:lnTo>
                <a:lnTo>
                  <a:pt x="8272" y="1675"/>
                </a:lnTo>
                <a:lnTo>
                  <a:pt x="7911" y="2035"/>
                </a:lnTo>
                <a:lnTo>
                  <a:pt x="7584" y="2429"/>
                </a:lnTo>
                <a:lnTo>
                  <a:pt x="7320" y="2823"/>
                </a:lnTo>
                <a:lnTo>
                  <a:pt x="7222" y="3020"/>
                </a:lnTo>
                <a:lnTo>
                  <a:pt x="7156" y="3250"/>
                </a:lnTo>
                <a:lnTo>
                  <a:pt x="7090" y="3446"/>
                </a:lnTo>
                <a:lnTo>
                  <a:pt x="7058" y="3644"/>
                </a:lnTo>
                <a:lnTo>
                  <a:pt x="7058" y="3841"/>
                </a:lnTo>
                <a:lnTo>
                  <a:pt x="7090" y="4071"/>
                </a:lnTo>
                <a:lnTo>
                  <a:pt x="7156" y="4268"/>
                </a:lnTo>
                <a:lnTo>
                  <a:pt x="7254" y="4465"/>
                </a:lnTo>
                <a:lnTo>
                  <a:pt x="7386" y="4661"/>
                </a:lnTo>
                <a:lnTo>
                  <a:pt x="7550" y="4859"/>
                </a:lnTo>
                <a:lnTo>
                  <a:pt x="7813" y="5055"/>
                </a:lnTo>
                <a:lnTo>
                  <a:pt x="8338" y="5319"/>
                </a:lnTo>
                <a:lnTo>
                  <a:pt x="8633" y="5383"/>
                </a:lnTo>
                <a:lnTo>
                  <a:pt x="8929" y="5449"/>
                </a:lnTo>
                <a:lnTo>
                  <a:pt x="9225" y="5581"/>
                </a:lnTo>
                <a:lnTo>
                  <a:pt x="9487" y="5713"/>
                </a:lnTo>
                <a:lnTo>
                  <a:pt x="9749" y="5942"/>
                </a:lnTo>
                <a:lnTo>
                  <a:pt x="9979" y="6204"/>
                </a:lnTo>
                <a:lnTo>
                  <a:pt x="10110" y="6500"/>
                </a:lnTo>
                <a:lnTo>
                  <a:pt x="10209" y="6828"/>
                </a:lnTo>
                <a:lnTo>
                  <a:pt x="10242" y="7222"/>
                </a:lnTo>
                <a:lnTo>
                  <a:pt x="10209" y="7485"/>
                </a:lnTo>
                <a:lnTo>
                  <a:pt x="10176" y="7780"/>
                </a:lnTo>
                <a:lnTo>
                  <a:pt x="10078" y="8043"/>
                </a:lnTo>
                <a:lnTo>
                  <a:pt x="9979" y="8305"/>
                </a:lnTo>
                <a:lnTo>
                  <a:pt x="9848" y="8567"/>
                </a:lnTo>
                <a:lnTo>
                  <a:pt x="9684" y="8831"/>
                </a:lnTo>
                <a:lnTo>
                  <a:pt x="9487" y="9061"/>
                </a:lnTo>
                <a:lnTo>
                  <a:pt x="9291" y="9291"/>
                </a:lnTo>
                <a:lnTo>
                  <a:pt x="9061" y="9487"/>
                </a:lnTo>
                <a:lnTo>
                  <a:pt x="8831" y="9684"/>
                </a:lnTo>
                <a:lnTo>
                  <a:pt x="8601" y="9816"/>
                </a:lnTo>
                <a:lnTo>
                  <a:pt x="8338" y="9980"/>
                </a:lnTo>
                <a:lnTo>
                  <a:pt x="8075" y="10078"/>
                </a:lnTo>
                <a:lnTo>
                  <a:pt x="7780" y="10176"/>
                </a:lnTo>
                <a:lnTo>
                  <a:pt x="7484" y="10210"/>
                </a:lnTo>
                <a:lnTo>
                  <a:pt x="7222" y="10242"/>
                </a:lnTo>
                <a:lnTo>
                  <a:pt x="6860" y="10210"/>
                </a:lnTo>
                <a:lnTo>
                  <a:pt x="6532" y="10110"/>
                </a:lnTo>
                <a:lnTo>
                  <a:pt x="6204" y="9980"/>
                </a:lnTo>
                <a:lnTo>
                  <a:pt x="5941" y="9750"/>
                </a:lnTo>
                <a:lnTo>
                  <a:pt x="5711" y="9487"/>
                </a:lnTo>
                <a:lnTo>
                  <a:pt x="5547" y="9192"/>
                </a:lnTo>
                <a:lnTo>
                  <a:pt x="5351" y="8601"/>
                </a:lnTo>
                <a:lnTo>
                  <a:pt x="5285" y="8339"/>
                </a:lnTo>
                <a:lnTo>
                  <a:pt x="5187" y="8075"/>
                </a:lnTo>
                <a:lnTo>
                  <a:pt x="5055" y="7813"/>
                </a:lnTo>
                <a:lnTo>
                  <a:pt x="4858" y="7550"/>
                </a:lnTo>
                <a:lnTo>
                  <a:pt x="4661" y="7386"/>
                </a:lnTo>
                <a:lnTo>
                  <a:pt x="4464" y="7256"/>
                </a:lnTo>
                <a:lnTo>
                  <a:pt x="4268" y="7156"/>
                </a:lnTo>
                <a:lnTo>
                  <a:pt x="4070" y="7090"/>
                </a:lnTo>
                <a:lnTo>
                  <a:pt x="3840" y="7058"/>
                </a:lnTo>
                <a:lnTo>
                  <a:pt x="3644" y="7058"/>
                </a:lnTo>
                <a:lnTo>
                  <a:pt x="3446" y="7090"/>
                </a:lnTo>
                <a:lnTo>
                  <a:pt x="3250" y="7156"/>
                </a:lnTo>
                <a:lnTo>
                  <a:pt x="3020" y="7222"/>
                </a:lnTo>
                <a:lnTo>
                  <a:pt x="2823" y="7320"/>
                </a:lnTo>
                <a:lnTo>
                  <a:pt x="2429" y="7584"/>
                </a:lnTo>
                <a:lnTo>
                  <a:pt x="2035" y="7911"/>
                </a:lnTo>
                <a:lnTo>
                  <a:pt x="1673" y="8273"/>
                </a:lnTo>
                <a:lnTo>
                  <a:pt x="1313" y="8667"/>
                </a:lnTo>
                <a:lnTo>
                  <a:pt x="1017" y="9093"/>
                </a:lnTo>
                <a:lnTo>
                  <a:pt x="722" y="9487"/>
                </a:lnTo>
                <a:lnTo>
                  <a:pt x="492" y="9848"/>
                </a:lnTo>
                <a:lnTo>
                  <a:pt x="132" y="10472"/>
                </a:lnTo>
                <a:lnTo>
                  <a:pt x="32" y="10670"/>
                </a:lnTo>
                <a:lnTo>
                  <a:pt x="0" y="10800"/>
                </a:lnTo>
                <a:lnTo>
                  <a:pt x="32" y="11063"/>
                </a:lnTo>
                <a:lnTo>
                  <a:pt x="98" y="11293"/>
                </a:lnTo>
                <a:lnTo>
                  <a:pt x="230" y="11555"/>
                </a:lnTo>
                <a:lnTo>
                  <a:pt x="394" y="11753"/>
                </a:lnTo>
                <a:lnTo>
                  <a:pt x="788" y="12113"/>
                </a:lnTo>
                <a:lnTo>
                  <a:pt x="1181" y="12441"/>
                </a:lnTo>
                <a:lnTo>
                  <a:pt x="1903" y="13033"/>
                </a:lnTo>
                <a:lnTo>
                  <a:pt x="2561" y="13525"/>
                </a:lnTo>
                <a:lnTo>
                  <a:pt x="2823" y="13754"/>
                </a:lnTo>
                <a:lnTo>
                  <a:pt x="3086" y="13984"/>
                </a:lnTo>
                <a:lnTo>
                  <a:pt x="3414" y="14444"/>
                </a:lnTo>
                <a:lnTo>
                  <a:pt x="3480" y="14674"/>
                </a:lnTo>
                <a:lnTo>
                  <a:pt x="3480" y="14937"/>
                </a:lnTo>
                <a:lnTo>
                  <a:pt x="3414" y="15199"/>
                </a:lnTo>
                <a:lnTo>
                  <a:pt x="3282" y="15495"/>
                </a:lnTo>
                <a:lnTo>
                  <a:pt x="3052" y="15823"/>
                </a:lnTo>
                <a:lnTo>
                  <a:pt x="2692" y="16185"/>
                </a:lnTo>
                <a:lnTo>
                  <a:pt x="2462" y="16414"/>
                </a:lnTo>
                <a:lnTo>
                  <a:pt x="2199" y="16545"/>
                </a:lnTo>
                <a:lnTo>
                  <a:pt x="1903" y="16644"/>
                </a:lnTo>
                <a:lnTo>
                  <a:pt x="1641" y="16709"/>
                </a:lnTo>
                <a:lnTo>
                  <a:pt x="1345" y="16775"/>
                </a:lnTo>
                <a:lnTo>
                  <a:pt x="1050" y="16906"/>
                </a:lnTo>
                <a:lnTo>
                  <a:pt x="788" y="17070"/>
                </a:lnTo>
                <a:lnTo>
                  <a:pt x="492" y="17300"/>
                </a:lnTo>
                <a:lnTo>
                  <a:pt x="262" y="17562"/>
                </a:lnTo>
                <a:lnTo>
                  <a:pt x="132" y="17858"/>
                </a:lnTo>
                <a:lnTo>
                  <a:pt x="32" y="18186"/>
                </a:lnTo>
                <a:lnTo>
                  <a:pt x="0" y="18548"/>
                </a:lnTo>
                <a:lnTo>
                  <a:pt x="32" y="18843"/>
                </a:lnTo>
                <a:lnTo>
                  <a:pt x="66" y="19139"/>
                </a:lnTo>
                <a:lnTo>
                  <a:pt x="164" y="19401"/>
                </a:lnTo>
                <a:lnTo>
                  <a:pt x="296" y="19697"/>
                </a:lnTo>
                <a:lnTo>
                  <a:pt x="426" y="19927"/>
                </a:lnTo>
                <a:lnTo>
                  <a:pt x="590" y="20189"/>
                </a:lnTo>
                <a:lnTo>
                  <a:pt x="755" y="20419"/>
                </a:lnTo>
                <a:lnTo>
                  <a:pt x="952" y="20648"/>
                </a:lnTo>
                <a:lnTo>
                  <a:pt x="1181" y="20846"/>
                </a:lnTo>
                <a:lnTo>
                  <a:pt x="1411" y="21010"/>
                </a:lnTo>
                <a:lnTo>
                  <a:pt x="1673" y="21174"/>
                </a:lnTo>
                <a:lnTo>
                  <a:pt x="1937" y="21338"/>
                </a:lnTo>
                <a:lnTo>
                  <a:pt x="2199" y="21436"/>
                </a:lnTo>
                <a:lnTo>
                  <a:pt x="2495" y="21535"/>
                </a:lnTo>
                <a:lnTo>
                  <a:pt x="2757" y="21568"/>
                </a:lnTo>
                <a:lnTo>
                  <a:pt x="3052" y="21600"/>
                </a:lnTo>
                <a:lnTo>
                  <a:pt x="3414" y="21568"/>
                </a:lnTo>
                <a:lnTo>
                  <a:pt x="3742" y="21470"/>
                </a:lnTo>
                <a:lnTo>
                  <a:pt x="4038" y="21338"/>
                </a:lnTo>
                <a:lnTo>
                  <a:pt x="4300" y="21108"/>
                </a:lnTo>
                <a:lnTo>
                  <a:pt x="4530" y="20846"/>
                </a:lnTo>
                <a:lnTo>
                  <a:pt x="4694" y="20550"/>
                </a:lnTo>
                <a:lnTo>
                  <a:pt x="4793" y="20288"/>
                </a:lnTo>
                <a:lnTo>
                  <a:pt x="4858" y="19992"/>
                </a:lnTo>
                <a:lnTo>
                  <a:pt x="4957" y="19697"/>
                </a:lnTo>
                <a:lnTo>
                  <a:pt x="5055" y="19435"/>
                </a:lnTo>
                <a:lnTo>
                  <a:pt x="5187" y="19139"/>
                </a:lnTo>
                <a:lnTo>
                  <a:pt x="5417" y="18909"/>
                </a:lnTo>
                <a:lnTo>
                  <a:pt x="5777" y="18581"/>
                </a:lnTo>
                <a:lnTo>
                  <a:pt x="6106" y="18318"/>
                </a:lnTo>
                <a:lnTo>
                  <a:pt x="6401" y="18186"/>
                </a:lnTo>
                <a:lnTo>
                  <a:pt x="6664" y="18121"/>
                </a:lnTo>
                <a:lnTo>
                  <a:pt x="6926" y="18121"/>
                </a:lnTo>
                <a:lnTo>
                  <a:pt x="7156" y="18186"/>
                </a:lnTo>
                <a:lnTo>
                  <a:pt x="7386" y="18351"/>
                </a:lnTo>
                <a:lnTo>
                  <a:pt x="7616" y="18515"/>
                </a:lnTo>
                <a:lnTo>
                  <a:pt x="8075" y="19039"/>
                </a:lnTo>
                <a:lnTo>
                  <a:pt x="8567" y="19697"/>
                </a:lnTo>
                <a:lnTo>
                  <a:pt x="9159" y="20419"/>
                </a:lnTo>
                <a:lnTo>
                  <a:pt x="9487" y="20812"/>
                </a:lnTo>
                <a:lnTo>
                  <a:pt x="9848" y="21206"/>
                </a:lnTo>
                <a:lnTo>
                  <a:pt x="10045" y="21370"/>
                </a:lnTo>
                <a:lnTo>
                  <a:pt x="10308" y="21502"/>
                </a:lnTo>
                <a:lnTo>
                  <a:pt x="10538" y="21568"/>
                </a:lnTo>
                <a:lnTo>
                  <a:pt x="10800" y="21600"/>
                </a:lnTo>
                <a:lnTo>
                  <a:pt x="10932" y="21568"/>
                </a:lnTo>
                <a:lnTo>
                  <a:pt x="11128" y="21470"/>
                </a:lnTo>
                <a:lnTo>
                  <a:pt x="11752" y="21108"/>
                </a:lnTo>
                <a:lnTo>
                  <a:pt x="12113" y="20878"/>
                </a:lnTo>
                <a:lnTo>
                  <a:pt x="12507" y="20583"/>
                </a:lnTo>
                <a:lnTo>
                  <a:pt x="12933" y="20288"/>
                </a:lnTo>
                <a:lnTo>
                  <a:pt x="13328" y="19927"/>
                </a:lnTo>
                <a:lnTo>
                  <a:pt x="13689" y="19565"/>
                </a:lnTo>
                <a:lnTo>
                  <a:pt x="14016" y="19171"/>
                </a:lnTo>
                <a:lnTo>
                  <a:pt x="14280" y="18777"/>
                </a:lnTo>
                <a:lnTo>
                  <a:pt x="14378" y="18581"/>
                </a:lnTo>
                <a:lnTo>
                  <a:pt x="14444" y="18351"/>
                </a:lnTo>
                <a:lnTo>
                  <a:pt x="14510" y="18154"/>
                </a:lnTo>
                <a:lnTo>
                  <a:pt x="14542" y="17956"/>
                </a:lnTo>
                <a:lnTo>
                  <a:pt x="14542" y="17760"/>
                </a:lnTo>
                <a:lnTo>
                  <a:pt x="14510" y="17530"/>
                </a:lnTo>
                <a:lnTo>
                  <a:pt x="14444" y="17332"/>
                </a:lnTo>
                <a:lnTo>
                  <a:pt x="14346" y="17136"/>
                </a:lnTo>
                <a:lnTo>
                  <a:pt x="14214" y="16939"/>
                </a:lnTo>
                <a:lnTo>
                  <a:pt x="14050" y="16742"/>
                </a:lnTo>
                <a:lnTo>
                  <a:pt x="13787" y="16545"/>
                </a:lnTo>
                <a:lnTo>
                  <a:pt x="13525" y="16414"/>
                </a:lnTo>
                <a:lnTo>
                  <a:pt x="13262" y="16315"/>
                </a:lnTo>
                <a:lnTo>
                  <a:pt x="12967" y="16217"/>
                </a:lnTo>
                <a:lnTo>
                  <a:pt x="12671" y="16151"/>
                </a:lnTo>
                <a:lnTo>
                  <a:pt x="12375" y="16021"/>
                </a:lnTo>
                <a:lnTo>
                  <a:pt x="12113" y="15889"/>
                </a:lnTo>
                <a:lnTo>
                  <a:pt x="11851" y="15659"/>
                </a:lnTo>
                <a:lnTo>
                  <a:pt x="11621" y="15396"/>
                </a:lnTo>
                <a:lnTo>
                  <a:pt x="11490" y="15101"/>
                </a:lnTo>
                <a:lnTo>
                  <a:pt x="11391" y="14772"/>
                </a:lnTo>
                <a:lnTo>
                  <a:pt x="11358" y="14378"/>
                </a:lnTo>
                <a:lnTo>
                  <a:pt x="11391" y="14116"/>
                </a:lnTo>
                <a:lnTo>
                  <a:pt x="11424" y="13820"/>
                </a:lnTo>
                <a:lnTo>
                  <a:pt x="11522" y="13558"/>
                </a:lnTo>
                <a:lnTo>
                  <a:pt x="11621" y="13295"/>
                </a:lnTo>
                <a:lnTo>
                  <a:pt x="11752" y="13033"/>
                </a:lnTo>
                <a:lnTo>
                  <a:pt x="11916" y="12770"/>
                </a:lnTo>
                <a:lnTo>
                  <a:pt x="12113" y="12541"/>
                </a:lnTo>
                <a:lnTo>
                  <a:pt x="12309" y="12311"/>
                </a:lnTo>
                <a:lnTo>
                  <a:pt x="12539" y="12113"/>
                </a:lnTo>
                <a:lnTo>
                  <a:pt x="12999" y="11785"/>
                </a:lnTo>
                <a:lnTo>
                  <a:pt x="13262" y="11621"/>
                </a:lnTo>
                <a:lnTo>
                  <a:pt x="13525" y="11523"/>
                </a:lnTo>
                <a:lnTo>
                  <a:pt x="13820" y="11424"/>
                </a:lnTo>
                <a:lnTo>
                  <a:pt x="14116" y="11391"/>
                </a:lnTo>
                <a:lnTo>
                  <a:pt x="14378" y="11358"/>
                </a:lnTo>
                <a:lnTo>
                  <a:pt x="14740" y="11391"/>
                </a:lnTo>
                <a:lnTo>
                  <a:pt x="15068" y="11490"/>
                </a:lnTo>
                <a:lnTo>
                  <a:pt x="15396" y="11621"/>
                </a:lnTo>
                <a:lnTo>
                  <a:pt x="15659" y="11851"/>
                </a:lnTo>
                <a:lnTo>
                  <a:pt x="15889" y="12113"/>
                </a:lnTo>
                <a:lnTo>
                  <a:pt x="16053" y="12409"/>
                </a:lnTo>
                <a:lnTo>
                  <a:pt x="16249" y="13000"/>
                </a:lnTo>
                <a:lnTo>
                  <a:pt x="16315" y="13262"/>
                </a:lnTo>
                <a:lnTo>
                  <a:pt x="16413" y="13525"/>
                </a:lnTo>
                <a:lnTo>
                  <a:pt x="16545" y="13788"/>
                </a:lnTo>
                <a:lnTo>
                  <a:pt x="16742" y="14050"/>
                </a:lnTo>
                <a:lnTo>
                  <a:pt x="16939" y="14214"/>
                </a:lnTo>
                <a:lnTo>
                  <a:pt x="17136" y="14346"/>
                </a:lnTo>
                <a:lnTo>
                  <a:pt x="17332" y="14444"/>
                </a:lnTo>
                <a:lnTo>
                  <a:pt x="17530" y="14510"/>
                </a:lnTo>
                <a:lnTo>
                  <a:pt x="17760" y="14542"/>
                </a:lnTo>
                <a:lnTo>
                  <a:pt x="17956" y="14542"/>
                </a:lnTo>
                <a:lnTo>
                  <a:pt x="18154" y="14510"/>
                </a:lnTo>
                <a:lnTo>
                  <a:pt x="18350" y="14444"/>
                </a:lnTo>
                <a:lnTo>
                  <a:pt x="18580" y="14378"/>
                </a:lnTo>
                <a:lnTo>
                  <a:pt x="18777" y="14280"/>
                </a:lnTo>
                <a:lnTo>
                  <a:pt x="19171" y="14018"/>
                </a:lnTo>
                <a:lnTo>
                  <a:pt x="19565" y="13689"/>
                </a:lnTo>
                <a:lnTo>
                  <a:pt x="19927" y="13328"/>
                </a:lnTo>
                <a:lnTo>
                  <a:pt x="20287" y="12934"/>
                </a:lnTo>
                <a:lnTo>
                  <a:pt x="20583" y="12507"/>
                </a:lnTo>
                <a:lnTo>
                  <a:pt x="20878" y="12113"/>
                </a:lnTo>
                <a:lnTo>
                  <a:pt x="21108" y="11753"/>
                </a:lnTo>
                <a:lnTo>
                  <a:pt x="21468" y="11128"/>
                </a:lnTo>
                <a:lnTo>
                  <a:pt x="21568" y="10932"/>
                </a:lnTo>
                <a:lnTo>
                  <a:pt x="21600" y="10800"/>
                </a:lnTo>
                <a:lnTo>
                  <a:pt x="21568" y="10538"/>
                </a:lnTo>
                <a:lnTo>
                  <a:pt x="21502" y="10308"/>
                </a:lnTo>
                <a:lnTo>
                  <a:pt x="21370" y="10046"/>
                </a:lnTo>
                <a:lnTo>
                  <a:pt x="21206" y="9848"/>
                </a:lnTo>
                <a:lnTo>
                  <a:pt x="20812" y="9487"/>
                </a:lnTo>
                <a:lnTo>
                  <a:pt x="20419" y="9159"/>
                </a:lnTo>
                <a:lnTo>
                  <a:pt x="19697" y="8567"/>
                </a:lnTo>
                <a:lnTo>
                  <a:pt x="19039" y="8075"/>
                </a:lnTo>
                <a:lnTo>
                  <a:pt x="18777" y="7846"/>
                </a:lnTo>
                <a:lnTo>
                  <a:pt x="18514" y="7616"/>
                </a:lnTo>
                <a:lnTo>
                  <a:pt x="18186" y="7156"/>
                </a:lnTo>
                <a:lnTo>
                  <a:pt x="18120" y="6926"/>
                </a:lnTo>
                <a:lnTo>
                  <a:pt x="18120" y="6664"/>
                </a:lnTo>
                <a:lnTo>
                  <a:pt x="18186" y="6402"/>
                </a:lnTo>
                <a:lnTo>
                  <a:pt x="18318" y="6106"/>
                </a:lnTo>
                <a:lnTo>
                  <a:pt x="18548" y="5778"/>
                </a:lnTo>
                <a:lnTo>
                  <a:pt x="18908" y="5417"/>
                </a:lnTo>
                <a:lnTo>
                  <a:pt x="19138" y="5187"/>
                </a:lnTo>
                <a:lnTo>
                  <a:pt x="19401" y="5055"/>
                </a:lnTo>
                <a:lnTo>
                  <a:pt x="19697" y="4957"/>
                </a:lnTo>
                <a:lnTo>
                  <a:pt x="19959" y="4891"/>
                </a:lnTo>
                <a:lnTo>
                  <a:pt x="20255" y="4825"/>
                </a:lnTo>
                <a:lnTo>
                  <a:pt x="20550" y="4695"/>
                </a:lnTo>
                <a:lnTo>
                  <a:pt x="20812" y="4530"/>
                </a:lnTo>
                <a:lnTo>
                  <a:pt x="21108" y="4300"/>
                </a:lnTo>
                <a:lnTo>
                  <a:pt x="21338" y="4038"/>
                </a:lnTo>
                <a:lnTo>
                  <a:pt x="21468" y="3742"/>
                </a:lnTo>
                <a:lnTo>
                  <a:pt x="21568" y="3414"/>
                </a:lnTo>
                <a:lnTo>
                  <a:pt x="21600" y="3052"/>
                </a:lnTo>
                <a:lnTo>
                  <a:pt x="21568" y="2758"/>
                </a:lnTo>
                <a:lnTo>
                  <a:pt x="21534" y="2462"/>
                </a:lnTo>
                <a:lnTo>
                  <a:pt x="21436" y="2199"/>
                </a:lnTo>
                <a:lnTo>
                  <a:pt x="21304" y="1905"/>
                </a:lnTo>
                <a:lnTo>
                  <a:pt x="21174" y="1675"/>
                </a:lnTo>
                <a:lnTo>
                  <a:pt x="21010" y="1411"/>
                </a:lnTo>
                <a:lnTo>
                  <a:pt x="20845" y="1181"/>
                </a:lnTo>
                <a:lnTo>
                  <a:pt x="20648" y="952"/>
                </a:lnTo>
                <a:lnTo>
                  <a:pt x="20419" y="755"/>
                </a:lnTo>
                <a:lnTo>
                  <a:pt x="20189" y="591"/>
                </a:lnTo>
                <a:lnTo>
                  <a:pt x="19927" y="427"/>
                </a:lnTo>
                <a:lnTo>
                  <a:pt x="19663" y="262"/>
                </a:lnTo>
                <a:lnTo>
                  <a:pt x="19401" y="164"/>
                </a:lnTo>
                <a:lnTo>
                  <a:pt x="19105" y="66"/>
                </a:lnTo>
                <a:lnTo>
                  <a:pt x="18843" y="32"/>
                </a:lnTo>
                <a:lnTo>
                  <a:pt x="18548" y="0"/>
                </a:lnTo>
                <a:lnTo>
                  <a:pt x="18186" y="32"/>
                </a:lnTo>
                <a:lnTo>
                  <a:pt x="17858" y="132"/>
                </a:lnTo>
                <a:lnTo>
                  <a:pt x="17562" y="262"/>
                </a:lnTo>
                <a:lnTo>
                  <a:pt x="17300" y="492"/>
                </a:lnTo>
                <a:lnTo>
                  <a:pt x="17070" y="755"/>
                </a:lnTo>
                <a:lnTo>
                  <a:pt x="16906" y="1051"/>
                </a:lnTo>
                <a:lnTo>
                  <a:pt x="16807" y="1313"/>
                </a:lnTo>
                <a:lnTo>
                  <a:pt x="16742" y="1609"/>
                </a:lnTo>
                <a:lnTo>
                  <a:pt x="16643" y="1905"/>
                </a:lnTo>
                <a:lnTo>
                  <a:pt x="16545" y="2167"/>
                </a:lnTo>
                <a:lnTo>
                  <a:pt x="16413" y="2462"/>
                </a:lnTo>
                <a:lnTo>
                  <a:pt x="15823" y="3052"/>
                </a:lnTo>
                <a:lnTo>
                  <a:pt x="15494" y="3282"/>
                </a:lnTo>
                <a:lnTo>
                  <a:pt x="15199" y="3414"/>
                </a:lnTo>
                <a:lnTo>
                  <a:pt x="14936" y="3480"/>
                </a:lnTo>
                <a:lnTo>
                  <a:pt x="14674" y="3480"/>
                </a:lnTo>
                <a:lnTo>
                  <a:pt x="14444" y="3414"/>
                </a:lnTo>
                <a:lnTo>
                  <a:pt x="13984" y="3086"/>
                </a:lnTo>
                <a:lnTo>
                  <a:pt x="13754" y="2823"/>
                </a:lnTo>
                <a:lnTo>
                  <a:pt x="13525" y="2561"/>
                </a:lnTo>
                <a:lnTo>
                  <a:pt x="13033" y="1905"/>
                </a:lnTo>
                <a:lnTo>
                  <a:pt x="12441" y="1181"/>
                </a:lnTo>
                <a:lnTo>
                  <a:pt x="12113" y="788"/>
                </a:lnTo>
                <a:lnTo>
                  <a:pt x="11752" y="394"/>
                </a:lnTo>
                <a:lnTo>
                  <a:pt x="11555" y="230"/>
                </a:lnTo>
                <a:lnTo>
                  <a:pt x="11292" y="98"/>
                </a:lnTo>
                <a:lnTo>
                  <a:pt x="11062" y="32"/>
                </a:lnTo>
                <a:lnTo>
                  <a:pt x="10800" y="0"/>
                </a:lnTo>
                <a:close/>
              </a:path>
            </a:pathLst>
          </a:custGeom>
          <a:solidFill>
            <a:srgbClr val="808080"/>
          </a:solidFill>
          <a:ln w="12700">
            <a:miter lim="400000"/>
          </a:ln>
        </p:spPr>
        <p:txBody>
          <a:bodyPr lIns="45719" rIns="45719" anchor="ctr"/>
          <a:lstStyle/>
          <a:p>
            <a:endParaRPr/>
          </a:p>
        </p:txBody>
      </p:sp>
      <p:grpSp>
        <p:nvGrpSpPr>
          <p:cNvPr id="1154" name="Shape 358"/>
          <p:cNvGrpSpPr/>
          <p:nvPr/>
        </p:nvGrpSpPr>
        <p:grpSpPr>
          <a:xfrm>
            <a:off x="8203287" y="2657072"/>
            <a:ext cx="299122" cy="423665"/>
            <a:chOff x="0" y="20"/>
            <a:chExt cx="299121" cy="423664"/>
          </a:xfrm>
        </p:grpSpPr>
        <p:sp>
          <p:nvSpPr>
            <p:cNvPr id="1152" name="Shape 359"/>
            <p:cNvSpPr/>
            <p:nvPr/>
          </p:nvSpPr>
          <p:spPr>
            <a:xfrm>
              <a:off x="0" y="3072"/>
              <a:ext cx="37265" cy="420613"/>
            </a:xfrm>
            <a:custGeom>
              <a:avLst/>
              <a:gdLst/>
              <a:ahLst/>
              <a:cxnLst>
                <a:cxn ang="0">
                  <a:pos x="wd2" y="hd2"/>
                </a:cxn>
                <a:cxn ang="5400000">
                  <a:pos x="wd2" y="hd2"/>
                </a:cxn>
                <a:cxn ang="10800000">
                  <a:pos x="wd2" y="hd2"/>
                </a:cxn>
                <a:cxn ang="16200000">
                  <a:pos x="wd2" y="hd2"/>
                </a:cxn>
              </a:cxnLst>
              <a:rect l="0" t="0" r="r" b="b"/>
              <a:pathLst>
                <a:path w="21600" h="21600" extrusionOk="0">
                  <a:moveTo>
                    <a:pt x="4737" y="0"/>
                  </a:moveTo>
                  <a:lnTo>
                    <a:pt x="3550" y="27"/>
                  </a:lnTo>
                  <a:lnTo>
                    <a:pt x="2665" y="78"/>
                  </a:lnTo>
                  <a:lnTo>
                    <a:pt x="1781" y="158"/>
                  </a:lnTo>
                  <a:lnTo>
                    <a:pt x="594" y="314"/>
                  </a:lnTo>
                  <a:lnTo>
                    <a:pt x="291" y="420"/>
                  </a:lnTo>
                  <a:lnTo>
                    <a:pt x="0" y="525"/>
                  </a:lnTo>
                  <a:lnTo>
                    <a:pt x="0" y="21600"/>
                  </a:lnTo>
                  <a:lnTo>
                    <a:pt x="21600" y="21600"/>
                  </a:lnTo>
                  <a:lnTo>
                    <a:pt x="21600" y="420"/>
                  </a:lnTo>
                  <a:lnTo>
                    <a:pt x="21006" y="314"/>
                  </a:lnTo>
                  <a:lnTo>
                    <a:pt x="20716" y="236"/>
                  </a:lnTo>
                  <a:lnTo>
                    <a:pt x="19819" y="158"/>
                  </a:lnTo>
                  <a:lnTo>
                    <a:pt x="18935" y="78"/>
                  </a:lnTo>
                  <a:lnTo>
                    <a:pt x="18050" y="27"/>
                  </a:lnTo>
                  <a:lnTo>
                    <a:pt x="1686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53" name="Shape 360"/>
            <p:cNvSpPr/>
            <p:nvPr/>
          </p:nvSpPr>
          <p:spPr>
            <a:xfrm>
              <a:off x="47986" y="20"/>
              <a:ext cx="251136" cy="191926"/>
            </a:xfrm>
            <a:custGeom>
              <a:avLst/>
              <a:gdLst/>
              <a:ahLst/>
              <a:cxnLst>
                <a:cxn ang="0">
                  <a:pos x="wd2" y="hd2"/>
                </a:cxn>
                <a:cxn ang="5400000">
                  <a:pos x="wd2" y="hd2"/>
                </a:cxn>
                <a:cxn ang="10800000">
                  <a:pos x="wd2" y="hd2"/>
                </a:cxn>
                <a:cxn ang="16200000">
                  <a:pos x="wd2" y="hd2"/>
                </a:cxn>
              </a:cxnLst>
              <a:rect l="0" t="0" r="r" b="b"/>
              <a:pathLst>
                <a:path w="21600" h="21600" extrusionOk="0">
                  <a:moveTo>
                    <a:pt x="4566" y="0"/>
                  </a:moveTo>
                  <a:lnTo>
                    <a:pt x="3906" y="56"/>
                  </a:lnTo>
                  <a:lnTo>
                    <a:pt x="2590" y="287"/>
                  </a:lnTo>
                  <a:lnTo>
                    <a:pt x="1976" y="574"/>
                  </a:lnTo>
                  <a:lnTo>
                    <a:pt x="1318" y="861"/>
                  </a:lnTo>
                  <a:lnTo>
                    <a:pt x="658" y="1263"/>
                  </a:lnTo>
                  <a:lnTo>
                    <a:pt x="0" y="1781"/>
                  </a:lnTo>
                  <a:lnTo>
                    <a:pt x="0" y="19819"/>
                  </a:lnTo>
                  <a:lnTo>
                    <a:pt x="658" y="19302"/>
                  </a:lnTo>
                  <a:lnTo>
                    <a:pt x="1318" y="18900"/>
                  </a:lnTo>
                  <a:lnTo>
                    <a:pt x="1976" y="18554"/>
                  </a:lnTo>
                  <a:lnTo>
                    <a:pt x="2590" y="18326"/>
                  </a:lnTo>
                  <a:lnTo>
                    <a:pt x="3248" y="18152"/>
                  </a:lnTo>
                  <a:lnTo>
                    <a:pt x="3906" y="18095"/>
                  </a:lnTo>
                  <a:lnTo>
                    <a:pt x="4566" y="18039"/>
                  </a:lnTo>
                  <a:lnTo>
                    <a:pt x="5181" y="18095"/>
                  </a:lnTo>
                  <a:lnTo>
                    <a:pt x="5839" y="18152"/>
                  </a:lnTo>
                  <a:lnTo>
                    <a:pt x="6497" y="18267"/>
                  </a:lnTo>
                  <a:lnTo>
                    <a:pt x="7156" y="18439"/>
                  </a:lnTo>
                  <a:lnTo>
                    <a:pt x="7771" y="18613"/>
                  </a:lnTo>
                  <a:lnTo>
                    <a:pt x="9087" y="19130"/>
                  </a:lnTo>
                  <a:lnTo>
                    <a:pt x="10361" y="19645"/>
                  </a:lnTo>
                  <a:lnTo>
                    <a:pt x="11677" y="20163"/>
                  </a:lnTo>
                  <a:lnTo>
                    <a:pt x="12952" y="20680"/>
                  </a:lnTo>
                  <a:lnTo>
                    <a:pt x="14268" y="21139"/>
                  </a:lnTo>
                  <a:lnTo>
                    <a:pt x="14927" y="21313"/>
                  </a:lnTo>
                  <a:lnTo>
                    <a:pt x="15542" y="21426"/>
                  </a:lnTo>
                  <a:lnTo>
                    <a:pt x="16200" y="21541"/>
                  </a:lnTo>
                  <a:lnTo>
                    <a:pt x="16858" y="21600"/>
                  </a:lnTo>
                  <a:lnTo>
                    <a:pt x="17518" y="21541"/>
                  </a:lnTo>
                  <a:lnTo>
                    <a:pt x="18132" y="21485"/>
                  </a:lnTo>
                  <a:lnTo>
                    <a:pt x="18790" y="21369"/>
                  </a:lnTo>
                  <a:lnTo>
                    <a:pt x="19448" y="21139"/>
                  </a:lnTo>
                  <a:lnTo>
                    <a:pt x="20108" y="20852"/>
                  </a:lnTo>
                  <a:lnTo>
                    <a:pt x="20723" y="20450"/>
                  </a:lnTo>
                  <a:lnTo>
                    <a:pt x="21028" y="20222"/>
                  </a:lnTo>
                  <a:lnTo>
                    <a:pt x="21249" y="19991"/>
                  </a:lnTo>
                  <a:lnTo>
                    <a:pt x="21512" y="19417"/>
                  </a:lnTo>
                  <a:lnTo>
                    <a:pt x="21600" y="19130"/>
                  </a:lnTo>
                  <a:lnTo>
                    <a:pt x="21600" y="18841"/>
                  </a:lnTo>
                  <a:lnTo>
                    <a:pt x="21512" y="18613"/>
                  </a:lnTo>
                  <a:lnTo>
                    <a:pt x="21424" y="18382"/>
                  </a:lnTo>
                  <a:lnTo>
                    <a:pt x="20723" y="17463"/>
                  </a:lnTo>
                  <a:lnTo>
                    <a:pt x="20020" y="16371"/>
                  </a:lnTo>
                  <a:lnTo>
                    <a:pt x="19360" y="15223"/>
                  </a:lnTo>
                  <a:lnTo>
                    <a:pt x="18659" y="14017"/>
                  </a:lnTo>
                  <a:lnTo>
                    <a:pt x="18526" y="13671"/>
                  </a:lnTo>
                  <a:lnTo>
                    <a:pt x="18440" y="13327"/>
                  </a:lnTo>
                  <a:lnTo>
                    <a:pt x="18395" y="12925"/>
                  </a:lnTo>
                  <a:lnTo>
                    <a:pt x="18352" y="12464"/>
                  </a:lnTo>
                  <a:lnTo>
                    <a:pt x="18395" y="12064"/>
                  </a:lnTo>
                  <a:lnTo>
                    <a:pt x="18440" y="11662"/>
                  </a:lnTo>
                  <a:lnTo>
                    <a:pt x="18526" y="11260"/>
                  </a:lnTo>
                  <a:lnTo>
                    <a:pt x="18659" y="10858"/>
                  </a:lnTo>
                  <a:lnTo>
                    <a:pt x="19360" y="9133"/>
                  </a:lnTo>
                  <a:lnTo>
                    <a:pt x="20020" y="7353"/>
                  </a:lnTo>
                  <a:lnTo>
                    <a:pt x="20723" y="5513"/>
                  </a:lnTo>
                  <a:lnTo>
                    <a:pt x="21424" y="3502"/>
                  </a:lnTo>
                  <a:lnTo>
                    <a:pt x="21557" y="3103"/>
                  </a:lnTo>
                  <a:lnTo>
                    <a:pt x="21600" y="2757"/>
                  </a:lnTo>
                  <a:lnTo>
                    <a:pt x="21600" y="2470"/>
                  </a:lnTo>
                  <a:lnTo>
                    <a:pt x="21512" y="2298"/>
                  </a:lnTo>
                  <a:lnTo>
                    <a:pt x="21381" y="2239"/>
                  </a:lnTo>
                  <a:lnTo>
                    <a:pt x="21249" y="2183"/>
                  </a:lnTo>
                  <a:lnTo>
                    <a:pt x="21028" y="2298"/>
                  </a:lnTo>
                  <a:lnTo>
                    <a:pt x="20723" y="2411"/>
                  </a:lnTo>
                  <a:lnTo>
                    <a:pt x="20108" y="2813"/>
                  </a:lnTo>
                  <a:lnTo>
                    <a:pt x="19448" y="3103"/>
                  </a:lnTo>
                  <a:lnTo>
                    <a:pt x="18790" y="3331"/>
                  </a:lnTo>
                  <a:lnTo>
                    <a:pt x="18132" y="3446"/>
                  </a:lnTo>
                  <a:lnTo>
                    <a:pt x="17518" y="3561"/>
                  </a:lnTo>
                  <a:lnTo>
                    <a:pt x="16858" y="3561"/>
                  </a:lnTo>
                  <a:lnTo>
                    <a:pt x="16200" y="3502"/>
                  </a:lnTo>
                  <a:lnTo>
                    <a:pt x="15542" y="3446"/>
                  </a:lnTo>
                  <a:lnTo>
                    <a:pt x="14927" y="3274"/>
                  </a:lnTo>
                  <a:lnTo>
                    <a:pt x="14268" y="3103"/>
                  </a:lnTo>
                  <a:lnTo>
                    <a:pt x="12952" y="2700"/>
                  </a:lnTo>
                  <a:lnTo>
                    <a:pt x="11677" y="2183"/>
                  </a:lnTo>
                  <a:lnTo>
                    <a:pt x="10361" y="1609"/>
                  </a:lnTo>
                  <a:lnTo>
                    <a:pt x="9087" y="1091"/>
                  </a:lnTo>
                  <a:lnTo>
                    <a:pt x="7771" y="630"/>
                  </a:lnTo>
                  <a:lnTo>
                    <a:pt x="7156" y="402"/>
                  </a:lnTo>
                  <a:lnTo>
                    <a:pt x="6497" y="228"/>
                  </a:lnTo>
                  <a:lnTo>
                    <a:pt x="5839" y="115"/>
                  </a:lnTo>
                  <a:lnTo>
                    <a:pt x="5181" y="56"/>
                  </a:lnTo>
                  <a:lnTo>
                    <a:pt x="456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60" name="Shape 361"/>
          <p:cNvGrpSpPr/>
          <p:nvPr/>
        </p:nvGrpSpPr>
        <p:grpSpPr>
          <a:xfrm>
            <a:off x="8719350" y="2747924"/>
            <a:ext cx="394049" cy="241960"/>
            <a:chOff x="20" y="20"/>
            <a:chExt cx="394048" cy="241959"/>
          </a:xfrm>
        </p:grpSpPr>
        <p:sp>
          <p:nvSpPr>
            <p:cNvPr id="1155" name="Shape 362"/>
            <p:cNvSpPr/>
            <p:nvPr/>
          </p:nvSpPr>
          <p:spPr>
            <a:xfrm>
              <a:off x="179698" y="20"/>
              <a:ext cx="34694" cy="347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8575" y="312"/>
                  </a:lnTo>
                  <a:lnTo>
                    <a:pt x="6675" y="949"/>
                  </a:lnTo>
                  <a:lnTo>
                    <a:pt x="4762" y="1912"/>
                  </a:lnTo>
                  <a:lnTo>
                    <a:pt x="3175" y="3173"/>
                  </a:lnTo>
                  <a:lnTo>
                    <a:pt x="1900" y="4760"/>
                  </a:lnTo>
                  <a:lnTo>
                    <a:pt x="950" y="6671"/>
                  </a:lnTo>
                  <a:lnTo>
                    <a:pt x="312" y="8570"/>
                  </a:lnTo>
                  <a:lnTo>
                    <a:pt x="0" y="10793"/>
                  </a:lnTo>
                  <a:lnTo>
                    <a:pt x="312" y="13017"/>
                  </a:lnTo>
                  <a:lnTo>
                    <a:pt x="950" y="15241"/>
                  </a:lnTo>
                  <a:lnTo>
                    <a:pt x="1900" y="16827"/>
                  </a:lnTo>
                  <a:lnTo>
                    <a:pt x="3175" y="18427"/>
                  </a:lnTo>
                  <a:lnTo>
                    <a:pt x="4762" y="20013"/>
                  </a:lnTo>
                  <a:lnTo>
                    <a:pt x="6675" y="20963"/>
                  </a:lnTo>
                  <a:lnTo>
                    <a:pt x="8575" y="21600"/>
                  </a:lnTo>
                  <a:lnTo>
                    <a:pt x="13025" y="21600"/>
                  </a:lnTo>
                  <a:lnTo>
                    <a:pt x="14938" y="20963"/>
                  </a:lnTo>
                  <a:lnTo>
                    <a:pt x="16838" y="20013"/>
                  </a:lnTo>
                  <a:lnTo>
                    <a:pt x="18425" y="18427"/>
                  </a:lnTo>
                  <a:lnTo>
                    <a:pt x="19700" y="16827"/>
                  </a:lnTo>
                  <a:lnTo>
                    <a:pt x="20650" y="15241"/>
                  </a:lnTo>
                  <a:lnTo>
                    <a:pt x="21288" y="13017"/>
                  </a:lnTo>
                  <a:lnTo>
                    <a:pt x="21600" y="10793"/>
                  </a:lnTo>
                  <a:lnTo>
                    <a:pt x="21288" y="8570"/>
                  </a:lnTo>
                  <a:lnTo>
                    <a:pt x="20650" y="6671"/>
                  </a:lnTo>
                  <a:lnTo>
                    <a:pt x="19700" y="4760"/>
                  </a:lnTo>
                  <a:lnTo>
                    <a:pt x="18425" y="3173"/>
                  </a:lnTo>
                  <a:lnTo>
                    <a:pt x="16838" y="1912"/>
                  </a:lnTo>
                  <a:lnTo>
                    <a:pt x="14938" y="949"/>
                  </a:lnTo>
                  <a:lnTo>
                    <a:pt x="13025" y="312"/>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56" name="Shape 363"/>
            <p:cNvSpPr/>
            <p:nvPr/>
          </p:nvSpPr>
          <p:spPr>
            <a:xfrm>
              <a:off x="359375" y="45457"/>
              <a:ext cx="34695" cy="3469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8575" y="312"/>
                  </a:lnTo>
                  <a:lnTo>
                    <a:pt x="6662" y="950"/>
                  </a:lnTo>
                  <a:lnTo>
                    <a:pt x="4762" y="1900"/>
                  </a:lnTo>
                  <a:lnTo>
                    <a:pt x="3175" y="3175"/>
                  </a:lnTo>
                  <a:lnTo>
                    <a:pt x="1900" y="4762"/>
                  </a:lnTo>
                  <a:lnTo>
                    <a:pt x="950" y="6675"/>
                  </a:lnTo>
                  <a:lnTo>
                    <a:pt x="312" y="8887"/>
                  </a:lnTo>
                  <a:lnTo>
                    <a:pt x="0" y="10800"/>
                  </a:lnTo>
                  <a:lnTo>
                    <a:pt x="312" y="13025"/>
                  </a:lnTo>
                  <a:lnTo>
                    <a:pt x="950" y="15250"/>
                  </a:lnTo>
                  <a:lnTo>
                    <a:pt x="1900" y="16838"/>
                  </a:lnTo>
                  <a:lnTo>
                    <a:pt x="3175" y="18425"/>
                  </a:lnTo>
                  <a:lnTo>
                    <a:pt x="4762" y="20013"/>
                  </a:lnTo>
                  <a:lnTo>
                    <a:pt x="6662" y="20975"/>
                  </a:lnTo>
                  <a:lnTo>
                    <a:pt x="8575" y="21600"/>
                  </a:lnTo>
                  <a:lnTo>
                    <a:pt x="13025" y="21600"/>
                  </a:lnTo>
                  <a:lnTo>
                    <a:pt x="14925" y="20975"/>
                  </a:lnTo>
                  <a:lnTo>
                    <a:pt x="16838" y="20013"/>
                  </a:lnTo>
                  <a:lnTo>
                    <a:pt x="18425" y="18425"/>
                  </a:lnTo>
                  <a:lnTo>
                    <a:pt x="19700" y="16838"/>
                  </a:lnTo>
                  <a:lnTo>
                    <a:pt x="20650" y="15250"/>
                  </a:lnTo>
                  <a:lnTo>
                    <a:pt x="21288" y="13025"/>
                  </a:lnTo>
                  <a:lnTo>
                    <a:pt x="21600" y="10800"/>
                  </a:lnTo>
                  <a:lnTo>
                    <a:pt x="21288" y="8887"/>
                  </a:lnTo>
                  <a:lnTo>
                    <a:pt x="20650" y="6675"/>
                  </a:lnTo>
                  <a:lnTo>
                    <a:pt x="19700" y="4762"/>
                  </a:lnTo>
                  <a:lnTo>
                    <a:pt x="18425" y="3175"/>
                  </a:lnTo>
                  <a:lnTo>
                    <a:pt x="16838" y="1900"/>
                  </a:lnTo>
                  <a:lnTo>
                    <a:pt x="14925" y="950"/>
                  </a:lnTo>
                  <a:lnTo>
                    <a:pt x="13025" y="312"/>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57" name="Shape 364"/>
            <p:cNvSpPr/>
            <p:nvPr/>
          </p:nvSpPr>
          <p:spPr>
            <a:xfrm>
              <a:off x="28089" y="44433"/>
              <a:ext cx="337912" cy="149039"/>
            </a:xfrm>
            <a:custGeom>
              <a:avLst/>
              <a:gdLst/>
              <a:ahLst/>
              <a:cxnLst>
                <a:cxn ang="0">
                  <a:pos x="wd2" y="hd2"/>
                </a:cxn>
                <a:cxn ang="5400000">
                  <a:pos x="wd2" y="hd2"/>
                </a:cxn>
                <a:cxn ang="10800000">
                  <a:pos x="wd2" y="hd2"/>
                </a:cxn>
                <a:cxn ang="16200000">
                  <a:pos x="wd2" y="hd2"/>
                </a:cxn>
              </a:cxnLst>
              <a:rect l="0" t="0" r="r" b="b"/>
              <a:pathLst>
                <a:path w="21600" h="21600" extrusionOk="0">
                  <a:moveTo>
                    <a:pt x="10343" y="0"/>
                  </a:moveTo>
                  <a:lnTo>
                    <a:pt x="6689" y="10429"/>
                  </a:lnTo>
                  <a:lnTo>
                    <a:pt x="620" y="5401"/>
                  </a:lnTo>
                  <a:lnTo>
                    <a:pt x="489" y="5695"/>
                  </a:lnTo>
                  <a:lnTo>
                    <a:pt x="326" y="5991"/>
                  </a:lnTo>
                  <a:lnTo>
                    <a:pt x="163" y="6213"/>
                  </a:lnTo>
                  <a:lnTo>
                    <a:pt x="0" y="6361"/>
                  </a:lnTo>
                  <a:lnTo>
                    <a:pt x="1957" y="21600"/>
                  </a:lnTo>
                  <a:lnTo>
                    <a:pt x="19643" y="21600"/>
                  </a:lnTo>
                  <a:lnTo>
                    <a:pt x="21600" y="6361"/>
                  </a:lnTo>
                  <a:lnTo>
                    <a:pt x="21437" y="6213"/>
                  </a:lnTo>
                  <a:lnTo>
                    <a:pt x="21274" y="5991"/>
                  </a:lnTo>
                  <a:lnTo>
                    <a:pt x="21111" y="5695"/>
                  </a:lnTo>
                  <a:lnTo>
                    <a:pt x="20980" y="5401"/>
                  </a:lnTo>
                  <a:lnTo>
                    <a:pt x="14911" y="10429"/>
                  </a:lnTo>
                  <a:lnTo>
                    <a:pt x="11257" y="0"/>
                  </a:lnTo>
                  <a:lnTo>
                    <a:pt x="11028" y="73"/>
                  </a:lnTo>
                  <a:lnTo>
                    <a:pt x="10572" y="73"/>
                  </a:lnTo>
                  <a:lnTo>
                    <a:pt x="1034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58" name="Shape 365"/>
            <p:cNvSpPr/>
            <p:nvPr/>
          </p:nvSpPr>
          <p:spPr>
            <a:xfrm>
              <a:off x="20" y="45457"/>
              <a:ext cx="34716" cy="34695"/>
            </a:xfrm>
            <a:custGeom>
              <a:avLst/>
              <a:gdLst/>
              <a:ahLst/>
              <a:cxnLst>
                <a:cxn ang="0">
                  <a:pos x="wd2" y="hd2"/>
                </a:cxn>
                <a:cxn ang="5400000">
                  <a:pos x="wd2" y="hd2"/>
                </a:cxn>
                <a:cxn ang="10800000">
                  <a:pos x="wd2" y="hd2"/>
                </a:cxn>
                <a:cxn ang="16200000">
                  <a:pos x="wd2" y="hd2"/>
                </a:cxn>
              </a:cxnLst>
              <a:rect l="0" t="0" r="r" b="b"/>
              <a:pathLst>
                <a:path w="21600" h="21600" extrusionOk="0">
                  <a:moveTo>
                    <a:pt x="10793" y="0"/>
                  </a:moveTo>
                  <a:lnTo>
                    <a:pt x="8570" y="312"/>
                  </a:lnTo>
                  <a:lnTo>
                    <a:pt x="6671" y="950"/>
                  </a:lnTo>
                  <a:lnTo>
                    <a:pt x="4760" y="1900"/>
                  </a:lnTo>
                  <a:lnTo>
                    <a:pt x="3173" y="3175"/>
                  </a:lnTo>
                  <a:lnTo>
                    <a:pt x="1899" y="4762"/>
                  </a:lnTo>
                  <a:lnTo>
                    <a:pt x="949" y="6675"/>
                  </a:lnTo>
                  <a:lnTo>
                    <a:pt x="312" y="8887"/>
                  </a:lnTo>
                  <a:lnTo>
                    <a:pt x="0" y="10800"/>
                  </a:lnTo>
                  <a:lnTo>
                    <a:pt x="312" y="13025"/>
                  </a:lnTo>
                  <a:lnTo>
                    <a:pt x="949" y="15250"/>
                  </a:lnTo>
                  <a:lnTo>
                    <a:pt x="1899" y="16838"/>
                  </a:lnTo>
                  <a:lnTo>
                    <a:pt x="3173" y="18425"/>
                  </a:lnTo>
                  <a:lnTo>
                    <a:pt x="4760" y="20013"/>
                  </a:lnTo>
                  <a:lnTo>
                    <a:pt x="6671" y="20975"/>
                  </a:lnTo>
                  <a:lnTo>
                    <a:pt x="8570" y="21600"/>
                  </a:lnTo>
                  <a:lnTo>
                    <a:pt x="13017" y="21600"/>
                  </a:lnTo>
                  <a:lnTo>
                    <a:pt x="14929" y="20975"/>
                  </a:lnTo>
                  <a:lnTo>
                    <a:pt x="16827" y="20013"/>
                  </a:lnTo>
                  <a:lnTo>
                    <a:pt x="18414" y="18425"/>
                  </a:lnTo>
                  <a:lnTo>
                    <a:pt x="19688" y="16838"/>
                  </a:lnTo>
                  <a:lnTo>
                    <a:pt x="20638" y="15250"/>
                  </a:lnTo>
                  <a:lnTo>
                    <a:pt x="21275" y="13025"/>
                  </a:lnTo>
                  <a:lnTo>
                    <a:pt x="21600" y="10800"/>
                  </a:lnTo>
                  <a:lnTo>
                    <a:pt x="21275" y="8887"/>
                  </a:lnTo>
                  <a:lnTo>
                    <a:pt x="20638" y="6675"/>
                  </a:lnTo>
                  <a:lnTo>
                    <a:pt x="19688" y="4762"/>
                  </a:lnTo>
                  <a:lnTo>
                    <a:pt x="18414" y="3175"/>
                  </a:lnTo>
                  <a:lnTo>
                    <a:pt x="16827" y="1900"/>
                  </a:lnTo>
                  <a:lnTo>
                    <a:pt x="14929" y="950"/>
                  </a:lnTo>
                  <a:lnTo>
                    <a:pt x="13017" y="312"/>
                  </a:lnTo>
                  <a:lnTo>
                    <a:pt x="1079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59" name="Shape 366"/>
            <p:cNvSpPr/>
            <p:nvPr/>
          </p:nvSpPr>
          <p:spPr>
            <a:xfrm>
              <a:off x="60254" y="204715"/>
              <a:ext cx="273582" cy="3726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847" y="21600"/>
                  </a:lnTo>
                  <a:lnTo>
                    <a:pt x="2982" y="20413"/>
                  </a:lnTo>
                  <a:lnTo>
                    <a:pt x="5360" y="19226"/>
                  </a:lnTo>
                  <a:lnTo>
                    <a:pt x="7978" y="18632"/>
                  </a:lnTo>
                  <a:lnTo>
                    <a:pt x="13622" y="18632"/>
                  </a:lnTo>
                  <a:lnTo>
                    <a:pt x="16240" y="19226"/>
                  </a:lnTo>
                  <a:lnTo>
                    <a:pt x="18618" y="20110"/>
                  </a:lnTo>
                  <a:lnTo>
                    <a:pt x="20755"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63" name="Shape 367"/>
          <p:cNvGrpSpPr/>
          <p:nvPr/>
        </p:nvGrpSpPr>
        <p:grpSpPr>
          <a:xfrm>
            <a:off x="9301750" y="2688714"/>
            <a:ext cx="356304" cy="360381"/>
            <a:chOff x="0" y="20"/>
            <a:chExt cx="356303" cy="360379"/>
          </a:xfrm>
        </p:grpSpPr>
        <p:sp>
          <p:nvSpPr>
            <p:cNvPr id="1161" name="Shape 368"/>
            <p:cNvSpPr/>
            <p:nvPr/>
          </p:nvSpPr>
          <p:spPr>
            <a:xfrm>
              <a:off x="89326" y="254227"/>
              <a:ext cx="177651" cy="106174"/>
            </a:xfrm>
            <a:custGeom>
              <a:avLst/>
              <a:gdLst/>
              <a:ahLst/>
              <a:cxnLst>
                <a:cxn ang="0">
                  <a:pos x="wd2" y="hd2"/>
                </a:cxn>
                <a:cxn ang="5400000">
                  <a:pos x="wd2" y="hd2"/>
                </a:cxn>
                <a:cxn ang="10800000">
                  <a:pos x="wd2" y="hd2"/>
                </a:cxn>
                <a:cxn ang="16200000">
                  <a:pos x="wd2" y="hd2"/>
                </a:cxn>
              </a:cxnLst>
              <a:rect l="0" t="0" r="r" b="b"/>
              <a:pathLst>
                <a:path w="21600" h="21600" extrusionOk="0">
                  <a:moveTo>
                    <a:pt x="8068" y="0"/>
                  </a:moveTo>
                  <a:lnTo>
                    <a:pt x="8068" y="12046"/>
                  </a:lnTo>
                  <a:lnTo>
                    <a:pt x="6643" y="12565"/>
                  </a:lnTo>
                  <a:lnTo>
                    <a:pt x="5275" y="13185"/>
                  </a:lnTo>
                  <a:lnTo>
                    <a:pt x="4035" y="14019"/>
                  </a:lnTo>
                  <a:lnTo>
                    <a:pt x="2917" y="14848"/>
                  </a:lnTo>
                  <a:lnTo>
                    <a:pt x="1987" y="15783"/>
                  </a:lnTo>
                  <a:lnTo>
                    <a:pt x="1553" y="16404"/>
                  </a:lnTo>
                  <a:lnTo>
                    <a:pt x="1179" y="16927"/>
                  </a:lnTo>
                  <a:lnTo>
                    <a:pt x="808" y="17548"/>
                  </a:lnTo>
                  <a:lnTo>
                    <a:pt x="498" y="18173"/>
                  </a:lnTo>
                  <a:lnTo>
                    <a:pt x="188" y="18794"/>
                  </a:lnTo>
                  <a:lnTo>
                    <a:pt x="0" y="19521"/>
                  </a:lnTo>
                  <a:lnTo>
                    <a:pt x="435" y="19831"/>
                  </a:lnTo>
                  <a:lnTo>
                    <a:pt x="1057" y="20146"/>
                  </a:lnTo>
                  <a:lnTo>
                    <a:pt x="1987" y="20558"/>
                  </a:lnTo>
                  <a:lnTo>
                    <a:pt x="3415" y="20873"/>
                  </a:lnTo>
                  <a:lnTo>
                    <a:pt x="5339" y="21285"/>
                  </a:lnTo>
                  <a:lnTo>
                    <a:pt x="7758" y="21494"/>
                  </a:lnTo>
                  <a:lnTo>
                    <a:pt x="10800" y="21600"/>
                  </a:lnTo>
                  <a:lnTo>
                    <a:pt x="13842" y="21494"/>
                  </a:lnTo>
                  <a:lnTo>
                    <a:pt x="16261" y="21285"/>
                  </a:lnTo>
                  <a:lnTo>
                    <a:pt x="18185" y="20873"/>
                  </a:lnTo>
                  <a:lnTo>
                    <a:pt x="19613" y="20558"/>
                  </a:lnTo>
                  <a:lnTo>
                    <a:pt x="20543" y="20146"/>
                  </a:lnTo>
                  <a:lnTo>
                    <a:pt x="21165" y="19831"/>
                  </a:lnTo>
                  <a:lnTo>
                    <a:pt x="21600" y="19521"/>
                  </a:lnTo>
                  <a:lnTo>
                    <a:pt x="21412" y="18794"/>
                  </a:lnTo>
                  <a:lnTo>
                    <a:pt x="21102" y="18173"/>
                  </a:lnTo>
                  <a:lnTo>
                    <a:pt x="20792" y="17548"/>
                  </a:lnTo>
                  <a:lnTo>
                    <a:pt x="20421" y="16927"/>
                  </a:lnTo>
                  <a:lnTo>
                    <a:pt x="20047" y="16404"/>
                  </a:lnTo>
                  <a:lnTo>
                    <a:pt x="19613" y="15783"/>
                  </a:lnTo>
                  <a:lnTo>
                    <a:pt x="18683" y="14848"/>
                  </a:lnTo>
                  <a:lnTo>
                    <a:pt x="17565" y="14019"/>
                  </a:lnTo>
                  <a:lnTo>
                    <a:pt x="16325" y="13185"/>
                  </a:lnTo>
                  <a:lnTo>
                    <a:pt x="14957" y="12565"/>
                  </a:lnTo>
                  <a:lnTo>
                    <a:pt x="13532" y="12046"/>
                  </a:lnTo>
                  <a:lnTo>
                    <a:pt x="13532" y="0"/>
                  </a:lnTo>
                  <a:lnTo>
                    <a:pt x="12787" y="204"/>
                  </a:lnTo>
                  <a:lnTo>
                    <a:pt x="12104" y="412"/>
                  </a:lnTo>
                  <a:lnTo>
                    <a:pt x="10800" y="519"/>
                  </a:lnTo>
                  <a:lnTo>
                    <a:pt x="9496" y="412"/>
                  </a:lnTo>
                  <a:lnTo>
                    <a:pt x="8815" y="204"/>
                  </a:lnTo>
                  <a:lnTo>
                    <a:pt x="806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62" name="Shape 369"/>
            <p:cNvSpPr/>
            <p:nvPr/>
          </p:nvSpPr>
          <p:spPr>
            <a:xfrm>
              <a:off x="-1" y="20"/>
              <a:ext cx="356304" cy="246538"/>
            </a:xfrm>
            <a:custGeom>
              <a:avLst/>
              <a:gdLst/>
              <a:ahLst/>
              <a:cxnLst>
                <a:cxn ang="0">
                  <a:pos x="wd2" y="hd2"/>
                </a:cxn>
                <a:cxn ang="5400000">
                  <a:pos x="wd2" y="hd2"/>
                </a:cxn>
                <a:cxn ang="10800000">
                  <a:pos x="wd2" y="hd2"/>
                </a:cxn>
                <a:cxn ang="16200000">
                  <a:pos x="wd2" y="hd2"/>
                </a:cxn>
              </a:cxnLst>
              <a:rect l="0" t="0" r="r" b="b"/>
              <a:pathLst>
                <a:path w="21600" h="21600" extrusionOk="0">
                  <a:moveTo>
                    <a:pt x="10800" y="5411"/>
                  </a:moveTo>
                  <a:lnTo>
                    <a:pt x="10862" y="5457"/>
                  </a:lnTo>
                  <a:lnTo>
                    <a:pt x="10924" y="5590"/>
                  </a:lnTo>
                  <a:lnTo>
                    <a:pt x="11512" y="7557"/>
                  </a:lnTo>
                  <a:lnTo>
                    <a:pt x="11574" y="7693"/>
                  </a:lnTo>
                  <a:lnTo>
                    <a:pt x="11667" y="7826"/>
                  </a:lnTo>
                  <a:lnTo>
                    <a:pt x="11791" y="7916"/>
                  </a:lnTo>
                  <a:lnTo>
                    <a:pt x="11914" y="7960"/>
                  </a:lnTo>
                  <a:lnTo>
                    <a:pt x="13400" y="8183"/>
                  </a:lnTo>
                  <a:lnTo>
                    <a:pt x="13492" y="8229"/>
                  </a:lnTo>
                  <a:lnTo>
                    <a:pt x="13554" y="8273"/>
                  </a:lnTo>
                  <a:lnTo>
                    <a:pt x="13523" y="8407"/>
                  </a:lnTo>
                  <a:lnTo>
                    <a:pt x="13461" y="8496"/>
                  </a:lnTo>
                  <a:lnTo>
                    <a:pt x="12347" y="9928"/>
                  </a:lnTo>
                  <a:lnTo>
                    <a:pt x="12285" y="10062"/>
                  </a:lnTo>
                  <a:lnTo>
                    <a:pt x="12224" y="10242"/>
                  </a:lnTo>
                  <a:lnTo>
                    <a:pt x="12192" y="10419"/>
                  </a:lnTo>
                  <a:lnTo>
                    <a:pt x="12192" y="10599"/>
                  </a:lnTo>
                  <a:lnTo>
                    <a:pt x="12533" y="12745"/>
                  </a:lnTo>
                  <a:lnTo>
                    <a:pt x="12533" y="12880"/>
                  </a:lnTo>
                  <a:lnTo>
                    <a:pt x="12502" y="12970"/>
                  </a:lnTo>
                  <a:lnTo>
                    <a:pt x="12440" y="12970"/>
                  </a:lnTo>
                  <a:lnTo>
                    <a:pt x="12347" y="12924"/>
                  </a:lnTo>
                  <a:lnTo>
                    <a:pt x="11047" y="11851"/>
                  </a:lnTo>
                  <a:lnTo>
                    <a:pt x="10924" y="11761"/>
                  </a:lnTo>
                  <a:lnTo>
                    <a:pt x="10676" y="11761"/>
                  </a:lnTo>
                  <a:lnTo>
                    <a:pt x="10553" y="11851"/>
                  </a:lnTo>
                  <a:lnTo>
                    <a:pt x="9253" y="12924"/>
                  </a:lnTo>
                  <a:lnTo>
                    <a:pt x="9160" y="12970"/>
                  </a:lnTo>
                  <a:lnTo>
                    <a:pt x="9098" y="12970"/>
                  </a:lnTo>
                  <a:lnTo>
                    <a:pt x="9067" y="12880"/>
                  </a:lnTo>
                  <a:lnTo>
                    <a:pt x="9067" y="12745"/>
                  </a:lnTo>
                  <a:lnTo>
                    <a:pt x="9408" y="10599"/>
                  </a:lnTo>
                  <a:lnTo>
                    <a:pt x="9408" y="10419"/>
                  </a:lnTo>
                  <a:lnTo>
                    <a:pt x="9377" y="10242"/>
                  </a:lnTo>
                  <a:lnTo>
                    <a:pt x="9315" y="10062"/>
                  </a:lnTo>
                  <a:lnTo>
                    <a:pt x="9253" y="9928"/>
                  </a:lnTo>
                  <a:lnTo>
                    <a:pt x="8139" y="8496"/>
                  </a:lnTo>
                  <a:lnTo>
                    <a:pt x="8077" y="8407"/>
                  </a:lnTo>
                  <a:lnTo>
                    <a:pt x="8046" y="8273"/>
                  </a:lnTo>
                  <a:lnTo>
                    <a:pt x="8108" y="8229"/>
                  </a:lnTo>
                  <a:lnTo>
                    <a:pt x="8201" y="8183"/>
                  </a:lnTo>
                  <a:lnTo>
                    <a:pt x="9686" y="7960"/>
                  </a:lnTo>
                  <a:lnTo>
                    <a:pt x="9810" y="7916"/>
                  </a:lnTo>
                  <a:lnTo>
                    <a:pt x="9933" y="7826"/>
                  </a:lnTo>
                  <a:lnTo>
                    <a:pt x="10026" y="7693"/>
                  </a:lnTo>
                  <a:lnTo>
                    <a:pt x="10088" y="7557"/>
                  </a:lnTo>
                  <a:lnTo>
                    <a:pt x="10676" y="5590"/>
                  </a:lnTo>
                  <a:lnTo>
                    <a:pt x="10738" y="5457"/>
                  </a:lnTo>
                  <a:lnTo>
                    <a:pt x="10800" y="5411"/>
                  </a:lnTo>
                  <a:close/>
                  <a:moveTo>
                    <a:pt x="20238" y="3935"/>
                  </a:moveTo>
                  <a:lnTo>
                    <a:pt x="20238" y="4605"/>
                  </a:lnTo>
                  <a:lnTo>
                    <a:pt x="20176" y="5367"/>
                  </a:lnTo>
                  <a:lnTo>
                    <a:pt x="20114" y="6171"/>
                  </a:lnTo>
                  <a:lnTo>
                    <a:pt x="20021" y="7021"/>
                  </a:lnTo>
                  <a:lnTo>
                    <a:pt x="19897" y="7870"/>
                  </a:lnTo>
                  <a:lnTo>
                    <a:pt x="19712" y="8766"/>
                  </a:lnTo>
                  <a:lnTo>
                    <a:pt x="19526" y="9615"/>
                  </a:lnTo>
                  <a:lnTo>
                    <a:pt x="19279" y="10509"/>
                  </a:lnTo>
                  <a:lnTo>
                    <a:pt x="19000" y="11358"/>
                  </a:lnTo>
                  <a:lnTo>
                    <a:pt x="18691" y="12120"/>
                  </a:lnTo>
                  <a:lnTo>
                    <a:pt x="18320" y="12880"/>
                  </a:lnTo>
                  <a:lnTo>
                    <a:pt x="17917" y="13596"/>
                  </a:lnTo>
                  <a:lnTo>
                    <a:pt x="17483" y="14221"/>
                  </a:lnTo>
                  <a:lnTo>
                    <a:pt x="16989" y="14759"/>
                  </a:lnTo>
                  <a:lnTo>
                    <a:pt x="16741" y="14982"/>
                  </a:lnTo>
                  <a:lnTo>
                    <a:pt x="16462" y="15206"/>
                  </a:lnTo>
                  <a:lnTo>
                    <a:pt x="16185" y="15383"/>
                  </a:lnTo>
                  <a:lnTo>
                    <a:pt x="15874" y="15519"/>
                  </a:lnTo>
                  <a:lnTo>
                    <a:pt x="16247" y="14221"/>
                  </a:lnTo>
                  <a:lnTo>
                    <a:pt x="16524" y="12924"/>
                  </a:lnTo>
                  <a:lnTo>
                    <a:pt x="16803" y="11628"/>
                  </a:lnTo>
                  <a:lnTo>
                    <a:pt x="17020" y="10285"/>
                  </a:lnTo>
                  <a:lnTo>
                    <a:pt x="17174" y="8855"/>
                  </a:lnTo>
                  <a:lnTo>
                    <a:pt x="17329" y="7379"/>
                  </a:lnTo>
                  <a:lnTo>
                    <a:pt x="17423" y="5724"/>
                  </a:lnTo>
                  <a:lnTo>
                    <a:pt x="17483" y="3935"/>
                  </a:lnTo>
                  <a:close/>
                  <a:moveTo>
                    <a:pt x="4117" y="3935"/>
                  </a:moveTo>
                  <a:lnTo>
                    <a:pt x="4179" y="5724"/>
                  </a:lnTo>
                  <a:lnTo>
                    <a:pt x="4271" y="7379"/>
                  </a:lnTo>
                  <a:lnTo>
                    <a:pt x="4426" y="8855"/>
                  </a:lnTo>
                  <a:lnTo>
                    <a:pt x="4580" y="10285"/>
                  </a:lnTo>
                  <a:lnTo>
                    <a:pt x="4797" y="11628"/>
                  </a:lnTo>
                  <a:lnTo>
                    <a:pt x="5354" y="14221"/>
                  </a:lnTo>
                  <a:lnTo>
                    <a:pt x="5726" y="15519"/>
                  </a:lnTo>
                  <a:lnTo>
                    <a:pt x="5415" y="15383"/>
                  </a:lnTo>
                  <a:lnTo>
                    <a:pt x="5138" y="15206"/>
                  </a:lnTo>
                  <a:lnTo>
                    <a:pt x="4859" y="14982"/>
                  </a:lnTo>
                  <a:lnTo>
                    <a:pt x="4611" y="14759"/>
                  </a:lnTo>
                  <a:lnTo>
                    <a:pt x="4117" y="14221"/>
                  </a:lnTo>
                  <a:lnTo>
                    <a:pt x="3683" y="13596"/>
                  </a:lnTo>
                  <a:lnTo>
                    <a:pt x="3280" y="12880"/>
                  </a:lnTo>
                  <a:lnTo>
                    <a:pt x="2909" y="12120"/>
                  </a:lnTo>
                  <a:lnTo>
                    <a:pt x="2600" y="11358"/>
                  </a:lnTo>
                  <a:lnTo>
                    <a:pt x="2321" y="10509"/>
                  </a:lnTo>
                  <a:lnTo>
                    <a:pt x="2074" y="9615"/>
                  </a:lnTo>
                  <a:lnTo>
                    <a:pt x="1888" y="8766"/>
                  </a:lnTo>
                  <a:lnTo>
                    <a:pt x="1703" y="7870"/>
                  </a:lnTo>
                  <a:lnTo>
                    <a:pt x="1579" y="7021"/>
                  </a:lnTo>
                  <a:lnTo>
                    <a:pt x="1486" y="6171"/>
                  </a:lnTo>
                  <a:lnTo>
                    <a:pt x="1424" y="5367"/>
                  </a:lnTo>
                  <a:lnTo>
                    <a:pt x="1362" y="4605"/>
                  </a:lnTo>
                  <a:lnTo>
                    <a:pt x="1362" y="3935"/>
                  </a:lnTo>
                  <a:close/>
                  <a:moveTo>
                    <a:pt x="4735" y="0"/>
                  </a:moveTo>
                  <a:lnTo>
                    <a:pt x="4611" y="44"/>
                  </a:lnTo>
                  <a:lnTo>
                    <a:pt x="4488" y="90"/>
                  </a:lnTo>
                  <a:lnTo>
                    <a:pt x="4364" y="179"/>
                  </a:lnTo>
                  <a:lnTo>
                    <a:pt x="4271" y="267"/>
                  </a:lnTo>
                  <a:lnTo>
                    <a:pt x="4209" y="403"/>
                  </a:lnTo>
                  <a:lnTo>
                    <a:pt x="4117" y="537"/>
                  </a:lnTo>
                  <a:lnTo>
                    <a:pt x="4085" y="716"/>
                  </a:lnTo>
                  <a:lnTo>
                    <a:pt x="4054" y="894"/>
                  </a:lnTo>
                  <a:lnTo>
                    <a:pt x="4085" y="1968"/>
                  </a:lnTo>
                  <a:lnTo>
                    <a:pt x="1362" y="1968"/>
                  </a:lnTo>
                  <a:lnTo>
                    <a:pt x="1083" y="2012"/>
                  </a:lnTo>
                  <a:lnTo>
                    <a:pt x="836" y="2102"/>
                  </a:lnTo>
                  <a:lnTo>
                    <a:pt x="620" y="2280"/>
                  </a:lnTo>
                  <a:lnTo>
                    <a:pt x="403" y="2549"/>
                  </a:lnTo>
                  <a:lnTo>
                    <a:pt x="248" y="2818"/>
                  </a:lnTo>
                  <a:lnTo>
                    <a:pt x="124" y="3175"/>
                  </a:lnTo>
                  <a:lnTo>
                    <a:pt x="32" y="3532"/>
                  </a:lnTo>
                  <a:lnTo>
                    <a:pt x="0" y="3935"/>
                  </a:lnTo>
                  <a:lnTo>
                    <a:pt x="32" y="4785"/>
                  </a:lnTo>
                  <a:lnTo>
                    <a:pt x="62" y="5634"/>
                  </a:lnTo>
                  <a:lnTo>
                    <a:pt x="124" y="6440"/>
                  </a:lnTo>
                  <a:lnTo>
                    <a:pt x="217" y="7244"/>
                  </a:lnTo>
                  <a:lnTo>
                    <a:pt x="465" y="8676"/>
                  </a:lnTo>
                  <a:lnTo>
                    <a:pt x="620" y="9392"/>
                  </a:lnTo>
                  <a:lnTo>
                    <a:pt x="805" y="10062"/>
                  </a:lnTo>
                  <a:lnTo>
                    <a:pt x="991" y="10688"/>
                  </a:lnTo>
                  <a:lnTo>
                    <a:pt x="1176" y="11271"/>
                  </a:lnTo>
                  <a:lnTo>
                    <a:pt x="1392" y="11851"/>
                  </a:lnTo>
                  <a:lnTo>
                    <a:pt x="1641" y="12388"/>
                  </a:lnTo>
                  <a:lnTo>
                    <a:pt x="1857" y="12924"/>
                  </a:lnTo>
                  <a:lnTo>
                    <a:pt x="2105" y="13417"/>
                  </a:lnTo>
                  <a:lnTo>
                    <a:pt x="2630" y="14310"/>
                  </a:lnTo>
                  <a:lnTo>
                    <a:pt x="3188" y="15116"/>
                  </a:lnTo>
                  <a:lnTo>
                    <a:pt x="3714" y="15786"/>
                  </a:lnTo>
                  <a:lnTo>
                    <a:pt x="4239" y="16368"/>
                  </a:lnTo>
                  <a:lnTo>
                    <a:pt x="4766" y="16815"/>
                  </a:lnTo>
                  <a:lnTo>
                    <a:pt x="5261" y="17172"/>
                  </a:lnTo>
                  <a:lnTo>
                    <a:pt x="5726" y="17442"/>
                  </a:lnTo>
                  <a:lnTo>
                    <a:pt x="6127" y="17621"/>
                  </a:lnTo>
                  <a:lnTo>
                    <a:pt x="6468" y="17709"/>
                  </a:lnTo>
                  <a:lnTo>
                    <a:pt x="6870" y="18558"/>
                  </a:lnTo>
                  <a:lnTo>
                    <a:pt x="7303" y="19364"/>
                  </a:lnTo>
                  <a:lnTo>
                    <a:pt x="7520" y="19677"/>
                  </a:lnTo>
                  <a:lnTo>
                    <a:pt x="7768" y="19990"/>
                  </a:lnTo>
                  <a:lnTo>
                    <a:pt x="8015" y="20304"/>
                  </a:lnTo>
                  <a:lnTo>
                    <a:pt x="8294" y="20573"/>
                  </a:lnTo>
                  <a:lnTo>
                    <a:pt x="8573" y="20796"/>
                  </a:lnTo>
                  <a:lnTo>
                    <a:pt x="8850" y="21020"/>
                  </a:lnTo>
                  <a:lnTo>
                    <a:pt x="9160" y="21197"/>
                  </a:lnTo>
                  <a:lnTo>
                    <a:pt x="9470" y="21333"/>
                  </a:lnTo>
                  <a:lnTo>
                    <a:pt x="9779" y="21466"/>
                  </a:lnTo>
                  <a:lnTo>
                    <a:pt x="10120" y="21556"/>
                  </a:lnTo>
                  <a:lnTo>
                    <a:pt x="10459" y="21600"/>
                  </a:lnTo>
                  <a:lnTo>
                    <a:pt x="11141" y="21600"/>
                  </a:lnTo>
                  <a:lnTo>
                    <a:pt x="11480" y="21556"/>
                  </a:lnTo>
                  <a:lnTo>
                    <a:pt x="11821" y="21466"/>
                  </a:lnTo>
                  <a:lnTo>
                    <a:pt x="12130" y="21333"/>
                  </a:lnTo>
                  <a:lnTo>
                    <a:pt x="12440" y="21197"/>
                  </a:lnTo>
                  <a:lnTo>
                    <a:pt x="12750" y="21020"/>
                  </a:lnTo>
                  <a:lnTo>
                    <a:pt x="13029" y="20796"/>
                  </a:lnTo>
                  <a:lnTo>
                    <a:pt x="13306" y="20573"/>
                  </a:lnTo>
                  <a:lnTo>
                    <a:pt x="13585" y="20304"/>
                  </a:lnTo>
                  <a:lnTo>
                    <a:pt x="13833" y="19990"/>
                  </a:lnTo>
                  <a:lnTo>
                    <a:pt x="14080" y="19677"/>
                  </a:lnTo>
                  <a:lnTo>
                    <a:pt x="14297" y="19364"/>
                  </a:lnTo>
                  <a:lnTo>
                    <a:pt x="14730" y="18558"/>
                  </a:lnTo>
                  <a:lnTo>
                    <a:pt x="15132" y="17709"/>
                  </a:lnTo>
                  <a:lnTo>
                    <a:pt x="15473" y="17621"/>
                  </a:lnTo>
                  <a:lnTo>
                    <a:pt x="15874" y="17485"/>
                  </a:lnTo>
                  <a:lnTo>
                    <a:pt x="16339" y="17218"/>
                  </a:lnTo>
                  <a:lnTo>
                    <a:pt x="16835" y="16859"/>
                  </a:lnTo>
                  <a:lnTo>
                    <a:pt x="17361" y="16412"/>
                  </a:lnTo>
                  <a:lnTo>
                    <a:pt x="17886" y="15832"/>
                  </a:lnTo>
                  <a:lnTo>
                    <a:pt x="18444" y="15160"/>
                  </a:lnTo>
                  <a:lnTo>
                    <a:pt x="18970" y="14400"/>
                  </a:lnTo>
                  <a:lnTo>
                    <a:pt x="19495" y="13506"/>
                  </a:lnTo>
                  <a:lnTo>
                    <a:pt x="19743" y="13014"/>
                  </a:lnTo>
                  <a:lnTo>
                    <a:pt x="19959" y="12477"/>
                  </a:lnTo>
                  <a:lnTo>
                    <a:pt x="20208" y="11941"/>
                  </a:lnTo>
                  <a:lnTo>
                    <a:pt x="20424" y="11358"/>
                  </a:lnTo>
                  <a:lnTo>
                    <a:pt x="20609" y="10778"/>
                  </a:lnTo>
                  <a:lnTo>
                    <a:pt x="20795" y="10108"/>
                  </a:lnTo>
                  <a:lnTo>
                    <a:pt x="20980" y="9482"/>
                  </a:lnTo>
                  <a:lnTo>
                    <a:pt x="21135" y="8766"/>
                  </a:lnTo>
                  <a:lnTo>
                    <a:pt x="21259" y="8050"/>
                  </a:lnTo>
                  <a:lnTo>
                    <a:pt x="21383" y="7290"/>
                  </a:lnTo>
                  <a:lnTo>
                    <a:pt x="21476" y="6484"/>
                  </a:lnTo>
                  <a:lnTo>
                    <a:pt x="21538" y="5680"/>
                  </a:lnTo>
                  <a:lnTo>
                    <a:pt x="21568" y="4785"/>
                  </a:lnTo>
                  <a:lnTo>
                    <a:pt x="21600" y="3935"/>
                  </a:lnTo>
                  <a:lnTo>
                    <a:pt x="21568" y="3532"/>
                  </a:lnTo>
                  <a:lnTo>
                    <a:pt x="21476" y="3175"/>
                  </a:lnTo>
                  <a:lnTo>
                    <a:pt x="21352" y="2818"/>
                  </a:lnTo>
                  <a:lnTo>
                    <a:pt x="21197" y="2549"/>
                  </a:lnTo>
                  <a:lnTo>
                    <a:pt x="20980" y="2280"/>
                  </a:lnTo>
                  <a:lnTo>
                    <a:pt x="20764" y="2102"/>
                  </a:lnTo>
                  <a:lnTo>
                    <a:pt x="20517" y="2012"/>
                  </a:lnTo>
                  <a:lnTo>
                    <a:pt x="20238" y="1968"/>
                  </a:lnTo>
                  <a:lnTo>
                    <a:pt x="17515" y="1968"/>
                  </a:lnTo>
                  <a:lnTo>
                    <a:pt x="17546" y="894"/>
                  </a:lnTo>
                  <a:lnTo>
                    <a:pt x="17515" y="716"/>
                  </a:lnTo>
                  <a:lnTo>
                    <a:pt x="17483" y="537"/>
                  </a:lnTo>
                  <a:lnTo>
                    <a:pt x="17391" y="403"/>
                  </a:lnTo>
                  <a:lnTo>
                    <a:pt x="17329" y="267"/>
                  </a:lnTo>
                  <a:lnTo>
                    <a:pt x="17236" y="179"/>
                  </a:lnTo>
                  <a:lnTo>
                    <a:pt x="17112" y="90"/>
                  </a:lnTo>
                  <a:lnTo>
                    <a:pt x="16989" y="44"/>
                  </a:lnTo>
                  <a:lnTo>
                    <a:pt x="1686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69" name="Shape 370"/>
          <p:cNvGrpSpPr/>
          <p:nvPr/>
        </p:nvGrpSpPr>
        <p:grpSpPr>
          <a:xfrm>
            <a:off x="9864273" y="2677992"/>
            <a:ext cx="358331" cy="381803"/>
            <a:chOff x="20" y="0"/>
            <a:chExt cx="358330" cy="381801"/>
          </a:xfrm>
        </p:grpSpPr>
        <p:sp>
          <p:nvSpPr>
            <p:cNvPr id="1164" name="Shape 371"/>
            <p:cNvSpPr/>
            <p:nvPr/>
          </p:nvSpPr>
          <p:spPr>
            <a:xfrm>
              <a:off x="20" y="45938"/>
              <a:ext cx="315946" cy="315967"/>
            </a:xfrm>
            <a:custGeom>
              <a:avLst/>
              <a:gdLst/>
              <a:ahLst/>
              <a:cxnLst>
                <a:cxn ang="0">
                  <a:pos x="wd2" y="hd2"/>
                </a:cxn>
                <a:cxn ang="5400000">
                  <a:pos x="wd2" y="hd2"/>
                </a:cxn>
                <a:cxn ang="10800000">
                  <a:pos x="wd2" y="hd2"/>
                </a:cxn>
                <a:cxn ang="16200000">
                  <a:pos x="wd2" y="hd2"/>
                </a:cxn>
              </a:cxnLst>
              <a:rect l="0" t="0" r="r" b="b"/>
              <a:pathLst>
                <a:path w="21600" h="21600" extrusionOk="0">
                  <a:moveTo>
                    <a:pt x="10259" y="0"/>
                  </a:moveTo>
                  <a:lnTo>
                    <a:pt x="9700" y="70"/>
                  </a:lnTo>
                  <a:lnTo>
                    <a:pt x="8655" y="210"/>
                  </a:lnTo>
                  <a:lnTo>
                    <a:pt x="8130" y="349"/>
                  </a:lnTo>
                  <a:lnTo>
                    <a:pt x="7607" y="489"/>
                  </a:lnTo>
                  <a:lnTo>
                    <a:pt x="6630" y="837"/>
                  </a:lnTo>
                  <a:lnTo>
                    <a:pt x="6141" y="1047"/>
                  </a:lnTo>
                  <a:lnTo>
                    <a:pt x="5688" y="1292"/>
                  </a:lnTo>
                  <a:lnTo>
                    <a:pt x="5234" y="1570"/>
                  </a:lnTo>
                  <a:lnTo>
                    <a:pt x="4781" y="1850"/>
                  </a:lnTo>
                  <a:lnTo>
                    <a:pt x="4361" y="2129"/>
                  </a:lnTo>
                  <a:lnTo>
                    <a:pt x="3942" y="2477"/>
                  </a:lnTo>
                  <a:lnTo>
                    <a:pt x="3559" y="2792"/>
                  </a:lnTo>
                  <a:lnTo>
                    <a:pt x="2826" y="3525"/>
                  </a:lnTo>
                  <a:lnTo>
                    <a:pt x="2478" y="3943"/>
                  </a:lnTo>
                  <a:lnTo>
                    <a:pt x="2163" y="4328"/>
                  </a:lnTo>
                  <a:lnTo>
                    <a:pt x="1849" y="4746"/>
                  </a:lnTo>
                  <a:lnTo>
                    <a:pt x="1570" y="5199"/>
                  </a:lnTo>
                  <a:lnTo>
                    <a:pt x="1326" y="5654"/>
                  </a:lnTo>
                  <a:lnTo>
                    <a:pt x="1082" y="6107"/>
                  </a:lnTo>
                  <a:lnTo>
                    <a:pt x="872" y="6595"/>
                  </a:lnTo>
                  <a:lnTo>
                    <a:pt x="663" y="7084"/>
                  </a:lnTo>
                  <a:lnTo>
                    <a:pt x="489" y="7572"/>
                  </a:lnTo>
                  <a:lnTo>
                    <a:pt x="349" y="8095"/>
                  </a:lnTo>
                  <a:lnTo>
                    <a:pt x="244" y="8620"/>
                  </a:lnTo>
                  <a:lnTo>
                    <a:pt x="139" y="9143"/>
                  </a:lnTo>
                  <a:lnTo>
                    <a:pt x="69" y="9701"/>
                  </a:lnTo>
                  <a:lnTo>
                    <a:pt x="34" y="10224"/>
                  </a:lnTo>
                  <a:lnTo>
                    <a:pt x="0" y="10783"/>
                  </a:lnTo>
                  <a:lnTo>
                    <a:pt x="34" y="11342"/>
                  </a:lnTo>
                  <a:lnTo>
                    <a:pt x="69" y="11899"/>
                  </a:lnTo>
                  <a:lnTo>
                    <a:pt x="139" y="12423"/>
                  </a:lnTo>
                  <a:lnTo>
                    <a:pt x="244" y="12980"/>
                  </a:lnTo>
                  <a:lnTo>
                    <a:pt x="349" y="13505"/>
                  </a:lnTo>
                  <a:lnTo>
                    <a:pt x="489" y="13993"/>
                  </a:lnTo>
                  <a:lnTo>
                    <a:pt x="663" y="14516"/>
                  </a:lnTo>
                  <a:lnTo>
                    <a:pt x="872" y="15005"/>
                  </a:lnTo>
                  <a:lnTo>
                    <a:pt x="1082" y="15459"/>
                  </a:lnTo>
                  <a:lnTo>
                    <a:pt x="1326" y="15946"/>
                  </a:lnTo>
                  <a:lnTo>
                    <a:pt x="1570" y="16401"/>
                  </a:lnTo>
                  <a:lnTo>
                    <a:pt x="1849" y="16819"/>
                  </a:lnTo>
                  <a:lnTo>
                    <a:pt x="2478" y="17657"/>
                  </a:lnTo>
                  <a:lnTo>
                    <a:pt x="2826" y="18041"/>
                  </a:lnTo>
                  <a:lnTo>
                    <a:pt x="3175" y="18424"/>
                  </a:lnTo>
                  <a:lnTo>
                    <a:pt x="3559" y="18774"/>
                  </a:lnTo>
                  <a:lnTo>
                    <a:pt x="3942" y="19123"/>
                  </a:lnTo>
                  <a:lnTo>
                    <a:pt x="4361" y="19437"/>
                  </a:lnTo>
                  <a:lnTo>
                    <a:pt x="4781" y="19751"/>
                  </a:lnTo>
                  <a:lnTo>
                    <a:pt x="5234" y="20030"/>
                  </a:lnTo>
                  <a:lnTo>
                    <a:pt x="5688" y="20274"/>
                  </a:lnTo>
                  <a:lnTo>
                    <a:pt x="6141" y="20518"/>
                  </a:lnTo>
                  <a:lnTo>
                    <a:pt x="6630" y="20727"/>
                  </a:lnTo>
                  <a:lnTo>
                    <a:pt x="7119" y="20937"/>
                  </a:lnTo>
                  <a:lnTo>
                    <a:pt x="7607" y="21111"/>
                  </a:lnTo>
                  <a:lnTo>
                    <a:pt x="8130" y="21251"/>
                  </a:lnTo>
                  <a:lnTo>
                    <a:pt x="8655" y="21356"/>
                  </a:lnTo>
                  <a:lnTo>
                    <a:pt x="9178" y="21460"/>
                  </a:lnTo>
                  <a:lnTo>
                    <a:pt x="9700" y="21530"/>
                  </a:lnTo>
                  <a:lnTo>
                    <a:pt x="10259" y="21566"/>
                  </a:lnTo>
                  <a:lnTo>
                    <a:pt x="10818" y="21600"/>
                  </a:lnTo>
                  <a:lnTo>
                    <a:pt x="11377" y="21566"/>
                  </a:lnTo>
                  <a:lnTo>
                    <a:pt x="11900" y="21530"/>
                  </a:lnTo>
                  <a:lnTo>
                    <a:pt x="12458" y="21460"/>
                  </a:lnTo>
                  <a:lnTo>
                    <a:pt x="13504" y="21251"/>
                  </a:lnTo>
                  <a:lnTo>
                    <a:pt x="14028" y="21111"/>
                  </a:lnTo>
                  <a:lnTo>
                    <a:pt x="14517" y="20937"/>
                  </a:lnTo>
                  <a:lnTo>
                    <a:pt x="15006" y="20727"/>
                  </a:lnTo>
                  <a:lnTo>
                    <a:pt x="15493" y="20518"/>
                  </a:lnTo>
                  <a:lnTo>
                    <a:pt x="15947" y="20274"/>
                  </a:lnTo>
                  <a:lnTo>
                    <a:pt x="16400" y="20030"/>
                  </a:lnTo>
                  <a:lnTo>
                    <a:pt x="16855" y="19751"/>
                  </a:lnTo>
                  <a:lnTo>
                    <a:pt x="17692" y="19123"/>
                  </a:lnTo>
                  <a:lnTo>
                    <a:pt x="18076" y="18774"/>
                  </a:lnTo>
                  <a:lnTo>
                    <a:pt x="18459" y="18424"/>
                  </a:lnTo>
                  <a:lnTo>
                    <a:pt x="18809" y="18041"/>
                  </a:lnTo>
                  <a:lnTo>
                    <a:pt x="19158" y="17657"/>
                  </a:lnTo>
                  <a:lnTo>
                    <a:pt x="19472" y="17238"/>
                  </a:lnTo>
                  <a:lnTo>
                    <a:pt x="20030" y="16401"/>
                  </a:lnTo>
                  <a:lnTo>
                    <a:pt x="20310" y="15946"/>
                  </a:lnTo>
                  <a:lnTo>
                    <a:pt x="20554" y="15459"/>
                  </a:lnTo>
                  <a:lnTo>
                    <a:pt x="20763" y="15005"/>
                  </a:lnTo>
                  <a:lnTo>
                    <a:pt x="20937" y="14516"/>
                  </a:lnTo>
                  <a:lnTo>
                    <a:pt x="21113" y="13993"/>
                  </a:lnTo>
                  <a:lnTo>
                    <a:pt x="21287" y="13505"/>
                  </a:lnTo>
                  <a:lnTo>
                    <a:pt x="21391" y="12980"/>
                  </a:lnTo>
                  <a:lnTo>
                    <a:pt x="21496" y="12423"/>
                  </a:lnTo>
                  <a:lnTo>
                    <a:pt x="21566" y="11899"/>
                  </a:lnTo>
                  <a:lnTo>
                    <a:pt x="21600" y="11342"/>
                  </a:lnTo>
                  <a:lnTo>
                    <a:pt x="21600" y="10783"/>
                  </a:lnTo>
                  <a:lnTo>
                    <a:pt x="21566" y="9910"/>
                  </a:lnTo>
                  <a:lnTo>
                    <a:pt x="21461" y="9038"/>
                  </a:lnTo>
                  <a:lnTo>
                    <a:pt x="21287" y="8201"/>
                  </a:lnTo>
                  <a:lnTo>
                    <a:pt x="21043" y="7398"/>
                  </a:lnTo>
                  <a:lnTo>
                    <a:pt x="20763" y="6595"/>
                  </a:lnTo>
                  <a:lnTo>
                    <a:pt x="20414" y="5828"/>
                  </a:lnTo>
                  <a:lnTo>
                    <a:pt x="19995" y="5129"/>
                  </a:lnTo>
                  <a:lnTo>
                    <a:pt x="19507" y="4432"/>
                  </a:lnTo>
                  <a:lnTo>
                    <a:pt x="19228" y="4362"/>
                  </a:lnTo>
                  <a:lnTo>
                    <a:pt x="17378" y="6211"/>
                  </a:lnTo>
                  <a:lnTo>
                    <a:pt x="17692" y="6699"/>
                  </a:lnTo>
                  <a:lnTo>
                    <a:pt x="17971" y="7224"/>
                  </a:lnTo>
                  <a:lnTo>
                    <a:pt x="18215" y="7781"/>
                  </a:lnTo>
                  <a:lnTo>
                    <a:pt x="18425" y="8340"/>
                  </a:lnTo>
                  <a:lnTo>
                    <a:pt x="18599" y="8933"/>
                  </a:lnTo>
                  <a:lnTo>
                    <a:pt x="18704" y="9527"/>
                  </a:lnTo>
                  <a:lnTo>
                    <a:pt x="18809" y="10154"/>
                  </a:lnTo>
                  <a:lnTo>
                    <a:pt x="18809" y="10783"/>
                  </a:lnTo>
                  <a:lnTo>
                    <a:pt x="18774" y="11620"/>
                  </a:lnTo>
                  <a:lnTo>
                    <a:pt x="18669" y="12423"/>
                  </a:lnTo>
                  <a:lnTo>
                    <a:pt x="18459" y="13156"/>
                  </a:lnTo>
                  <a:lnTo>
                    <a:pt x="18181" y="13923"/>
                  </a:lnTo>
                  <a:lnTo>
                    <a:pt x="17866" y="14621"/>
                  </a:lnTo>
                  <a:lnTo>
                    <a:pt x="17448" y="15249"/>
                  </a:lnTo>
                  <a:lnTo>
                    <a:pt x="16995" y="15878"/>
                  </a:lnTo>
                  <a:lnTo>
                    <a:pt x="16470" y="16435"/>
                  </a:lnTo>
                  <a:lnTo>
                    <a:pt x="15913" y="16959"/>
                  </a:lnTo>
                  <a:lnTo>
                    <a:pt x="15284" y="17412"/>
                  </a:lnTo>
                  <a:lnTo>
                    <a:pt x="14621" y="17831"/>
                  </a:lnTo>
                  <a:lnTo>
                    <a:pt x="13923" y="18181"/>
                  </a:lnTo>
                  <a:lnTo>
                    <a:pt x="13191" y="18424"/>
                  </a:lnTo>
                  <a:lnTo>
                    <a:pt x="12422" y="18634"/>
                  </a:lnTo>
                  <a:lnTo>
                    <a:pt x="11619" y="18774"/>
                  </a:lnTo>
                  <a:lnTo>
                    <a:pt x="10818" y="18808"/>
                  </a:lnTo>
                  <a:lnTo>
                    <a:pt x="9981" y="18774"/>
                  </a:lnTo>
                  <a:lnTo>
                    <a:pt x="9212" y="18634"/>
                  </a:lnTo>
                  <a:lnTo>
                    <a:pt x="8445" y="18424"/>
                  </a:lnTo>
                  <a:lnTo>
                    <a:pt x="7712" y="18181"/>
                  </a:lnTo>
                  <a:lnTo>
                    <a:pt x="7014" y="17831"/>
                  </a:lnTo>
                  <a:lnTo>
                    <a:pt x="6351" y="17412"/>
                  </a:lnTo>
                  <a:lnTo>
                    <a:pt x="5723" y="16959"/>
                  </a:lnTo>
                  <a:lnTo>
                    <a:pt x="5164" y="16435"/>
                  </a:lnTo>
                  <a:lnTo>
                    <a:pt x="4641" y="15878"/>
                  </a:lnTo>
                  <a:lnTo>
                    <a:pt x="4187" y="15249"/>
                  </a:lnTo>
                  <a:lnTo>
                    <a:pt x="3768" y="14621"/>
                  </a:lnTo>
                  <a:lnTo>
                    <a:pt x="3454" y="13923"/>
                  </a:lnTo>
                  <a:lnTo>
                    <a:pt x="3175" y="13156"/>
                  </a:lnTo>
                  <a:lnTo>
                    <a:pt x="2966" y="12423"/>
                  </a:lnTo>
                  <a:lnTo>
                    <a:pt x="2861" y="11620"/>
                  </a:lnTo>
                  <a:lnTo>
                    <a:pt x="2791" y="10783"/>
                  </a:lnTo>
                  <a:lnTo>
                    <a:pt x="2861" y="9980"/>
                  </a:lnTo>
                  <a:lnTo>
                    <a:pt x="2966" y="9177"/>
                  </a:lnTo>
                  <a:lnTo>
                    <a:pt x="3175" y="8410"/>
                  </a:lnTo>
                  <a:lnTo>
                    <a:pt x="3454" y="7677"/>
                  </a:lnTo>
                  <a:lnTo>
                    <a:pt x="3768" y="6979"/>
                  </a:lnTo>
                  <a:lnTo>
                    <a:pt x="4187" y="6317"/>
                  </a:lnTo>
                  <a:lnTo>
                    <a:pt x="4641" y="5722"/>
                  </a:lnTo>
                  <a:lnTo>
                    <a:pt x="5164" y="5129"/>
                  </a:lnTo>
                  <a:lnTo>
                    <a:pt x="5723" y="4606"/>
                  </a:lnTo>
                  <a:lnTo>
                    <a:pt x="6351" y="4152"/>
                  </a:lnTo>
                  <a:lnTo>
                    <a:pt x="7014" y="3769"/>
                  </a:lnTo>
                  <a:lnTo>
                    <a:pt x="7712" y="3420"/>
                  </a:lnTo>
                  <a:lnTo>
                    <a:pt x="8445" y="3140"/>
                  </a:lnTo>
                  <a:lnTo>
                    <a:pt x="9212" y="2966"/>
                  </a:lnTo>
                  <a:lnTo>
                    <a:pt x="9981" y="2826"/>
                  </a:lnTo>
                  <a:lnTo>
                    <a:pt x="10818" y="2792"/>
                  </a:lnTo>
                  <a:lnTo>
                    <a:pt x="11445" y="2826"/>
                  </a:lnTo>
                  <a:lnTo>
                    <a:pt x="12074" y="2896"/>
                  </a:lnTo>
                  <a:lnTo>
                    <a:pt x="12667" y="3000"/>
                  </a:lnTo>
                  <a:lnTo>
                    <a:pt x="13260" y="3176"/>
                  </a:lnTo>
                  <a:lnTo>
                    <a:pt x="13818" y="3385"/>
                  </a:lnTo>
                  <a:lnTo>
                    <a:pt x="14377" y="3629"/>
                  </a:lnTo>
                  <a:lnTo>
                    <a:pt x="14900" y="3908"/>
                  </a:lnTo>
                  <a:lnTo>
                    <a:pt x="15389" y="4222"/>
                  </a:lnTo>
                  <a:lnTo>
                    <a:pt x="17063" y="2582"/>
                  </a:lnTo>
                  <a:lnTo>
                    <a:pt x="16925" y="1919"/>
                  </a:lnTo>
                  <a:lnTo>
                    <a:pt x="16262" y="1466"/>
                  </a:lnTo>
                  <a:lnTo>
                    <a:pt x="15563" y="1117"/>
                  </a:lnTo>
                  <a:lnTo>
                    <a:pt x="14830" y="767"/>
                  </a:lnTo>
                  <a:lnTo>
                    <a:pt x="14063" y="489"/>
                  </a:lnTo>
                  <a:lnTo>
                    <a:pt x="13295" y="279"/>
                  </a:lnTo>
                  <a:lnTo>
                    <a:pt x="12492" y="140"/>
                  </a:lnTo>
                  <a:lnTo>
                    <a:pt x="11655" y="36"/>
                  </a:lnTo>
                  <a:lnTo>
                    <a:pt x="1081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65" name="Shape 372"/>
            <p:cNvSpPr/>
            <p:nvPr/>
          </p:nvSpPr>
          <p:spPr>
            <a:xfrm>
              <a:off x="81677" y="127615"/>
              <a:ext cx="152633" cy="152613"/>
            </a:xfrm>
            <a:custGeom>
              <a:avLst/>
              <a:gdLst/>
              <a:ahLst/>
              <a:cxnLst>
                <a:cxn ang="0">
                  <a:pos x="wd2" y="hd2"/>
                </a:cxn>
                <a:cxn ang="5400000">
                  <a:pos x="wd2" y="hd2"/>
                </a:cxn>
                <a:cxn ang="10800000">
                  <a:pos x="wd2" y="hd2"/>
                </a:cxn>
                <a:cxn ang="16200000">
                  <a:pos x="wd2" y="hd2"/>
                </a:cxn>
              </a:cxnLst>
              <a:rect l="0" t="0" r="r" b="b"/>
              <a:pathLst>
                <a:path w="21600" h="21600" extrusionOk="0">
                  <a:moveTo>
                    <a:pt x="10837" y="0"/>
                  </a:moveTo>
                  <a:lnTo>
                    <a:pt x="9751" y="71"/>
                  </a:lnTo>
                  <a:lnTo>
                    <a:pt x="8669" y="216"/>
                  </a:lnTo>
                  <a:lnTo>
                    <a:pt x="7586" y="432"/>
                  </a:lnTo>
                  <a:lnTo>
                    <a:pt x="6646" y="867"/>
                  </a:lnTo>
                  <a:lnTo>
                    <a:pt x="5708" y="1299"/>
                  </a:lnTo>
                  <a:lnTo>
                    <a:pt x="4768" y="1804"/>
                  </a:lnTo>
                  <a:lnTo>
                    <a:pt x="3975" y="2455"/>
                  </a:lnTo>
                  <a:lnTo>
                    <a:pt x="3180" y="3177"/>
                  </a:lnTo>
                  <a:lnTo>
                    <a:pt x="2458" y="3902"/>
                  </a:lnTo>
                  <a:lnTo>
                    <a:pt x="1878" y="4768"/>
                  </a:lnTo>
                  <a:lnTo>
                    <a:pt x="1301" y="5635"/>
                  </a:lnTo>
                  <a:lnTo>
                    <a:pt x="867" y="6573"/>
                  </a:lnTo>
                  <a:lnTo>
                    <a:pt x="506" y="7585"/>
                  </a:lnTo>
                  <a:lnTo>
                    <a:pt x="219" y="8596"/>
                  </a:lnTo>
                  <a:lnTo>
                    <a:pt x="74" y="9679"/>
                  </a:lnTo>
                  <a:lnTo>
                    <a:pt x="0" y="10765"/>
                  </a:lnTo>
                  <a:lnTo>
                    <a:pt x="74" y="11921"/>
                  </a:lnTo>
                  <a:lnTo>
                    <a:pt x="219" y="12933"/>
                  </a:lnTo>
                  <a:lnTo>
                    <a:pt x="506" y="14015"/>
                  </a:lnTo>
                  <a:lnTo>
                    <a:pt x="867" y="15027"/>
                  </a:lnTo>
                  <a:lnTo>
                    <a:pt x="1301" y="15965"/>
                  </a:lnTo>
                  <a:lnTo>
                    <a:pt x="1878" y="16832"/>
                  </a:lnTo>
                  <a:lnTo>
                    <a:pt x="2458" y="17627"/>
                  </a:lnTo>
                  <a:lnTo>
                    <a:pt x="3180" y="18423"/>
                  </a:lnTo>
                  <a:lnTo>
                    <a:pt x="3975" y="19145"/>
                  </a:lnTo>
                  <a:lnTo>
                    <a:pt x="4768" y="19722"/>
                  </a:lnTo>
                  <a:lnTo>
                    <a:pt x="5708" y="20301"/>
                  </a:lnTo>
                  <a:lnTo>
                    <a:pt x="6646" y="20733"/>
                  </a:lnTo>
                  <a:lnTo>
                    <a:pt x="7586" y="21094"/>
                  </a:lnTo>
                  <a:lnTo>
                    <a:pt x="8669" y="21384"/>
                  </a:lnTo>
                  <a:lnTo>
                    <a:pt x="9751" y="21529"/>
                  </a:lnTo>
                  <a:lnTo>
                    <a:pt x="10837" y="21600"/>
                  </a:lnTo>
                  <a:lnTo>
                    <a:pt x="11919" y="21529"/>
                  </a:lnTo>
                  <a:lnTo>
                    <a:pt x="13002" y="21384"/>
                  </a:lnTo>
                  <a:lnTo>
                    <a:pt x="14014" y="21094"/>
                  </a:lnTo>
                  <a:lnTo>
                    <a:pt x="15025" y="20733"/>
                  </a:lnTo>
                  <a:lnTo>
                    <a:pt x="15966" y="20301"/>
                  </a:lnTo>
                  <a:lnTo>
                    <a:pt x="16832" y="19722"/>
                  </a:lnTo>
                  <a:lnTo>
                    <a:pt x="17699" y="19145"/>
                  </a:lnTo>
                  <a:lnTo>
                    <a:pt x="18494" y="18423"/>
                  </a:lnTo>
                  <a:lnTo>
                    <a:pt x="19142" y="17627"/>
                  </a:lnTo>
                  <a:lnTo>
                    <a:pt x="19793" y="16832"/>
                  </a:lnTo>
                  <a:lnTo>
                    <a:pt x="20299" y="15965"/>
                  </a:lnTo>
                  <a:lnTo>
                    <a:pt x="20804" y="15027"/>
                  </a:lnTo>
                  <a:lnTo>
                    <a:pt x="21165" y="14015"/>
                  </a:lnTo>
                  <a:lnTo>
                    <a:pt x="21384" y="12933"/>
                  </a:lnTo>
                  <a:lnTo>
                    <a:pt x="21600" y="11921"/>
                  </a:lnTo>
                  <a:lnTo>
                    <a:pt x="21600" y="10043"/>
                  </a:lnTo>
                  <a:lnTo>
                    <a:pt x="21526" y="9392"/>
                  </a:lnTo>
                  <a:lnTo>
                    <a:pt x="21455" y="8670"/>
                  </a:lnTo>
                  <a:lnTo>
                    <a:pt x="21239" y="8019"/>
                  </a:lnTo>
                  <a:lnTo>
                    <a:pt x="21094" y="7369"/>
                  </a:lnTo>
                  <a:lnTo>
                    <a:pt x="20804" y="6718"/>
                  </a:lnTo>
                  <a:lnTo>
                    <a:pt x="20228" y="5490"/>
                  </a:lnTo>
                  <a:lnTo>
                    <a:pt x="15750" y="9898"/>
                  </a:lnTo>
                  <a:lnTo>
                    <a:pt x="15821" y="10765"/>
                  </a:lnTo>
                  <a:lnTo>
                    <a:pt x="15821" y="11270"/>
                  </a:lnTo>
                  <a:lnTo>
                    <a:pt x="15750" y="11776"/>
                  </a:lnTo>
                  <a:lnTo>
                    <a:pt x="15605" y="12282"/>
                  </a:lnTo>
                  <a:lnTo>
                    <a:pt x="15460" y="12714"/>
                  </a:lnTo>
                  <a:lnTo>
                    <a:pt x="15244" y="13149"/>
                  </a:lnTo>
                  <a:lnTo>
                    <a:pt x="15025" y="13581"/>
                  </a:lnTo>
                  <a:lnTo>
                    <a:pt x="14738" y="14015"/>
                  </a:lnTo>
                  <a:lnTo>
                    <a:pt x="14374" y="14376"/>
                  </a:lnTo>
                  <a:lnTo>
                    <a:pt x="14014" y="14666"/>
                  </a:lnTo>
                  <a:lnTo>
                    <a:pt x="13653" y="14953"/>
                  </a:lnTo>
                  <a:lnTo>
                    <a:pt x="13221" y="15243"/>
                  </a:lnTo>
                  <a:lnTo>
                    <a:pt x="12786" y="15388"/>
                  </a:lnTo>
                  <a:lnTo>
                    <a:pt x="12354" y="15604"/>
                  </a:lnTo>
                  <a:lnTo>
                    <a:pt x="11849" y="15678"/>
                  </a:lnTo>
                  <a:lnTo>
                    <a:pt x="11343" y="15820"/>
                  </a:lnTo>
                  <a:lnTo>
                    <a:pt x="10331" y="15820"/>
                  </a:lnTo>
                  <a:lnTo>
                    <a:pt x="9825" y="15678"/>
                  </a:lnTo>
                  <a:lnTo>
                    <a:pt x="9320" y="15604"/>
                  </a:lnTo>
                  <a:lnTo>
                    <a:pt x="8885" y="15388"/>
                  </a:lnTo>
                  <a:lnTo>
                    <a:pt x="8453" y="15243"/>
                  </a:lnTo>
                  <a:lnTo>
                    <a:pt x="8018" y="14953"/>
                  </a:lnTo>
                  <a:lnTo>
                    <a:pt x="7657" y="14666"/>
                  </a:lnTo>
                  <a:lnTo>
                    <a:pt x="7297" y="14376"/>
                  </a:lnTo>
                  <a:lnTo>
                    <a:pt x="6936" y="14015"/>
                  </a:lnTo>
                  <a:lnTo>
                    <a:pt x="6646" y="13581"/>
                  </a:lnTo>
                  <a:lnTo>
                    <a:pt x="6430" y="13149"/>
                  </a:lnTo>
                  <a:lnTo>
                    <a:pt x="6214" y="12714"/>
                  </a:lnTo>
                  <a:lnTo>
                    <a:pt x="5995" y="12282"/>
                  </a:lnTo>
                  <a:lnTo>
                    <a:pt x="5853" y="11270"/>
                  </a:lnTo>
                  <a:lnTo>
                    <a:pt x="5779" y="10765"/>
                  </a:lnTo>
                  <a:lnTo>
                    <a:pt x="5853" y="10259"/>
                  </a:lnTo>
                  <a:lnTo>
                    <a:pt x="5924" y="9753"/>
                  </a:lnTo>
                  <a:lnTo>
                    <a:pt x="5995" y="9318"/>
                  </a:lnTo>
                  <a:lnTo>
                    <a:pt x="6214" y="8812"/>
                  </a:lnTo>
                  <a:lnTo>
                    <a:pt x="6430" y="8380"/>
                  </a:lnTo>
                  <a:lnTo>
                    <a:pt x="6646" y="7945"/>
                  </a:lnTo>
                  <a:lnTo>
                    <a:pt x="6936" y="7585"/>
                  </a:lnTo>
                  <a:lnTo>
                    <a:pt x="7297" y="7224"/>
                  </a:lnTo>
                  <a:lnTo>
                    <a:pt x="7657" y="6934"/>
                  </a:lnTo>
                  <a:lnTo>
                    <a:pt x="8018" y="6647"/>
                  </a:lnTo>
                  <a:lnTo>
                    <a:pt x="8453" y="6357"/>
                  </a:lnTo>
                  <a:lnTo>
                    <a:pt x="8885" y="6141"/>
                  </a:lnTo>
                  <a:lnTo>
                    <a:pt x="9320" y="5996"/>
                  </a:lnTo>
                  <a:lnTo>
                    <a:pt x="9825" y="5851"/>
                  </a:lnTo>
                  <a:lnTo>
                    <a:pt x="10331" y="5780"/>
                  </a:lnTo>
                  <a:lnTo>
                    <a:pt x="10837" y="5780"/>
                  </a:lnTo>
                  <a:lnTo>
                    <a:pt x="11704" y="5851"/>
                  </a:lnTo>
                  <a:lnTo>
                    <a:pt x="16111" y="1373"/>
                  </a:lnTo>
                  <a:lnTo>
                    <a:pt x="14954" y="793"/>
                  </a:lnTo>
                  <a:lnTo>
                    <a:pt x="13653" y="361"/>
                  </a:lnTo>
                  <a:lnTo>
                    <a:pt x="12931" y="216"/>
                  </a:lnTo>
                  <a:lnTo>
                    <a:pt x="12280" y="71"/>
                  </a:lnTo>
                  <a:lnTo>
                    <a:pt x="1155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66" name="Shape 373"/>
            <p:cNvSpPr/>
            <p:nvPr/>
          </p:nvSpPr>
          <p:spPr>
            <a:xfrm>
              <a:off x="8694" y="322591"/>
              <a:ext cx="62784" cy="59211"/>
            </a:xfrm>
            <a:custGeom>
              <a:avLst/>
              <a:gdLst/>
              <a:ahLst/>
              <a:cxnLst>
                <a:cxn ang="0">
                  <a:pos x="wd2" y="hd2"/>
                </a:cxn>
                <a:cxn ang="5400000">
                  <a:pos x="wd2" y="hd2"/>
                </a:cxn>
                <a:cxn ang="10800000">
                  <a:pos x="wd2" y="hd2"/>
                </a:cxn>
                <a:cxn ang="16200000">
                  <a:pos x="wd2" y="hd2"/>
                </a:cxn>
              </a:cxnLst>
              <a:rect l="0" t="0" r="r" b="b"/>
              <a:pathLst>
                <a:path w="21600" h="21600" extrusionOk="0">
                  <a:moveTo>
                    <a:pt x="10534" y="0"/>
                  </a:moveTo>
                  <a:lnTo>
                    <a:pt x="2107" y="8943"/>
                  </a:lnTo>
                  <a:lnTo>
                    <a:pt x="1230" y="10057"/>
                  </a:lnTo>
                  <a:lnTo>
                    <a:pt x="525" y="11360"/>
                  </a:lnTo>
                  <a:lnTo>
                    <a:pt x="173" y="12664"/>
                  </a:lnTo>
                  <a:lnTo>
                    <a:pt x="0" y="14159"/>
                  </a:lnTo>
                  <a:lnTo>
                    <a:pt x="173" y="15645"/>
                  </a:lnTo>
                  <a:lnTo>
                    <a:pt x="525" y="16949"/>
                  </a:lnTo>
                  <a:lnTo>
                    <a:pt x="1230" y="18253"/>
                  </a:lnTo>
                  <a:lnTo>
                    <a:pt x="2107" y="19366"/>
                  </a:lnTo>
                  <a:lnTo>
                    <a:pt x="3157" y="20304"/>
                  </a:lnTo>
                  <a:lnTo>
                    <a:pt x="4386" y="21043"/>
                  </a:lnTo>
                  <a:lnTo>
                    <a:pt x="5795" y="21417"/>
                  </a:lnTo>
                  <a:lnTo>
                    <a:pt x="7025" y="21600"/>
                  </a:lnTo>
                  <a:lnTo>
                    <a:pt x="8427" y="21417"/>
                  </a:lnTo>
                  <a:lnTo>
                    <a:pt x="9657" y="21043"/>
                  </a:lnTo>
                  <a:lnTo>
                    <a:pt x="10886" y="20304"/>
                  </a:lnTo>
                  <a:lnTo>
                    <a:pt x="12116" y="19366"/>
                  </a:lnTo>
                  <a:lnTo>
                    <a:pt x="20543" y="10430"/>
                  </a:lnTo>
                  <a:lnTo>
                    <a:pt x="21600" y="9126"/>
                  </a:lnTo>
                  <a:lnTo>
                    <a:pt x="18616" y="7075"/>
                  </a:lnTo>
                  <a:lnTo>
                    <a:pt x="12993" y="2608"/>
                  </a:lnTo>
                  <a:lnTo>
                    <a:pt x="1053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67" name="Shape 374"/>
            <p:cNvSpPr/>
            <p:nvPr/>
          </p:nvSpPr>
          <p:spPr>
            <a:xfrm>
              <a:off x="245031" y="322591"/>
              <a:ext cx="62262" cy="59211"/>
            </a:xfrm>
            <a:custGeom>
              <a:avLst/>
              <a:gdLst/>
              <a:ahLst/>
              <a:cxnLst>
                <a:cxn ang="0">
                  <a:pos x="wd2" y="hd2"/>
                </a:cxn>
                <a:cxn ang="5400000">
                  <a:pos x="wd2" y="hd2"/>
                </a:cxn>
                <a:cxn ang="10800000">
                  <a:pos x="wd2" y="hd2"/>
                </a:cxn>
                <a:cxn ang="16200000">
                  <a:pos x="wd2" y="hd2"/>
                </a:cxn>
              </a:cxnLst>
              <a:rect l="0" t="0" r="r" b="b"/>
              <a:pathLst>
                <a:path w="21600" h="21600" extrusionOk="0">
                  <a:moveTo>
                    <a:pt x="11152" y="0"/>
                  </a:moveTo>
                  <a:lnTo>
                    <a:pt x="8498" y="2608"/>
                  </a:lnTo>
                  <a:lnTo>
                    <a:pt x="5844" y="4842"/>
                  </a:lnTo>
                  <a:lnTo>
                    <a:pt x="3009" y="7075"/>
                  </a:lnTo>
                  <a:lnTo>
                    <a:pt x="0" y="9126"/>
                  </a:lnTo>
                  <a:lnTo>
                    <a:pt x="885" y="10430"/>
                  </a:lnTo>
                  <a:lnTo>
                    <a:pt x="9556" y="19366"/>
                  </a:lnTo>
                  <a:lnTo>
                    <a:pt x="10622" y="20304"/>
                  </a:lnTo>
                  <a:lnTo>
                    <a:pt x="11862" y="21043"/>
                  </a:lnTo>
                  <a:lnTo>
                    <a:pt x="13276" y="21417"/>
                  </a:lnTo>
                  <a:lnTo>
                    <a:pt x="14516" y="21600"/>
                  </a:lnTo>
                  <a:lnTo>
                    <a:pt x="15937" y="21417"/>
                  </a:lnTo>
                  <a:lnTo>
                    <a:pt x="17177" y="21043"/>
                  </a:lnTo>
                  <a:lnTo>
                    <a:pt x="18417" y="20304"/>
                  </a:lnTo>
                  <a:lnTo>
                    <a:pt x="19657" y="19366"/>
                  </a:lnTo>
                  <a:lnTo>
                    <a:pt x="20541" y="18253"/>
                  </a:lnTo>
                  <a:lnTo>
                    <a:pt x="21245" y="16949"/>
                  </a:lnTo>
                  <a:lnTo>
                    <a:pt x="21600" y="15645"/>
                  </a:lnTo>
                  <a:lnTo>
                    <a:pt x="21600" y="12664"/>
                  </a:lnTo>
                  <a:lnTo>
                    <a:pt x="21245" y="11360"/>
                  </a:lnTo>
                  <a:lnTo>
                    <a:pt x="20541" y="10057"/>
                  </a:lnTo>
                  <a:lnTo>
                    <a:pt x="19657" y="8943"/>
                  </a:lnTo>
                  <a:lnTo>
                    <a:pt x="1115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68" name="Shape 375"/>
            <p:cNvSpPr/>
            <p:nvPr/>
          </p:nvSpPr>
          <p:spPr>
            <a:xfrm>
              <a:off x="148034" y="0"/>
              <a:ext cx="210317" cy="213870"/>
            </a:xfrm>
            <a:custGeom>
              <a:avLst/>
              <a:gdLst/>
              <a:ahLst/>
              <a:cxnLst>
                <a:cxn ang="0">
                  <a:pos x="wd2" y="hd2"/>
                </a:cxn>
                <a:cxn ang="5400000">
                  <a:pos x="wd2" y="hd2"/>
                </a:cxn>
                <a:cxn ang="10800000">
                  <a:pos x="wd2" y="hd2"/>
                </a:cxn>
                <a:cxn ang="16200000">
                  <a:pos x="wd2" y="hd2"/>
                </a:cxn>
              </a:cxnLst>
              <a:rect l="0" t="0" r="r" b="b"/>
              <a:pathLst>
                <a:path w="21600" h="21600" extrusionOk="0">
                  <a:moveTo>
                    <a:pt x="15781" y="0"/>
                  </a:moveTo>
                  <a:lnTo>
                    <a:pt x="15571" y="51"/>
                  </a:lnTo>
                  <a:lnTo>
                    <a:pt x="15414" y="154"/>
                  </a:lnTo>
                  <a:lnTo>
                    <a:pt x="15203" y="310"/>
                  </a:lnTo>
                  <a:lnTo>
                    <a:pt x="11692" y="3711"/>
                  </a:lnTo>
                  <a:lnTo>
                    <a:pt x="11533" y="3918"/>
                  </a:lnTo>
                  <a:lnTo>
                    <a:pt x="11376" y="4175"/>
                  </a:lnTo>
                  <a:lnTo>
                    <a:pt x="11220" y="4485"/>
                  </a:lnTo>
                  <a:lnTo>
                    <a:pt x="11114" y="4743"/>
                  </a:lnTo>
                  <a:lnTo>
                    <a:pt x="11063" y="5051"/>
                  </a:lnTo>
                  <a:lnTo>
                    <a:pt x="11009" y="5361"/>
                  </a:lnTo>
                  <a:lnTo>
                    <a:pt x="11009" y="5929"/>
                  </a:lnTo>
                  <a:lnTo>
                    <a:pt x="11482" y="8403"/>
                  </a:lnTo>
                  <a:lnTo>
                    <a:pt x="11587" y="8764"/>
                  </a:lnTo>
                  <a:lnTo>
                    <a:pt x="159" y="20002"/>
                  </a:lnTo>
                  <a:lnTo>
                    <a:pt x="54" y="20209"/>
                  </a:lnTo>
                  <a:lnTo>
                    <a:pt x="0" y="20416"/>
                  </a:lnTo>
                  <a:lnTo>
                    <a:pt x="0" y="20777"/>
                  </a:lnTo>
                  <a:lnTo>
                    <a:pt x="54" y="20982"/>
                  </a:lnTo>
                  <a:lnTo>
                    <a:pt x="159" y="21136"/>
                  </a:lnTo>
                  <a:lnTo>
                    <a:pt x="316" y="21292"/>
                  </a:lnTo>
                  <a:lnTo>
                    <a:pt x="472" y="21446"/>
                  </a:lnTo>
                  <a:lnTo>
                    <a:pt x="629" y="21549"/>
                  </a:lnTo>
                  <a:lnTo>
                    <a:pt x="839" y="21600"/>
                  </a:lnTo>
                  <a:lnTo>
                    <a:pt x="1258" y="21600"/>
                  </a:lnTo>
                  <a:lnTo>
                    <a:pt x="1417" y="21549"/>
                  </a:lnTo>
                  <a:lnTo>
                    <a:pt x="1625" y="21446"/>
                  </a:lnTo>
                  <a:lnTo>
                    <a:pt x="1784" y="21292"/>
                  </a:lnTo>
                  <a:lnTo>
                    <a:pt x="13317" y="10001"/>
                  </a:lnTo>
                  <a:lnTo>
                    <a:pt x="15571" y="10362"/>
                  </a:lnTo>
                  <a:lnTo>
                    <a:pt x="15832" y="10413"/>
                  </a:lnTo>
                  <a:lnTo>
                    <a:pt x="16148" y="10413"/>
                  </a:lnTo>
                  <a:lnTo>
                    <a:pt x="16410" y="10362"/>
                  </a:lnTo>
                  <a:lnTo>
                    <a:pt x="16723" y="10259"/>
                  </a:lnTo>
                  <a:lnTo>
                    <a:pt x="17039" y="10155"/>
                  </a:lnTo>
                  <a:lnTo>
                    <a:pt x="17301" y="10054"/>
                  </a:lnTo>
                  <a:lnTo>
                    <a:pt x="17562" y="9898"/>
                  </a:lnTo>
                  <a:lnTo>
                    <a:pt x="17773" y="9693"/>
                  </a:lnTo>
                  <a:lnTo>
                    <a:pt x="21284" y="6237"/>
                  </a:lnTo>
                  <a:lnTo>
                    <a:pt x="21441" y="6083"/>
                  </a:lnTo>
                  <a:lnTo>
                    <a:pt x="21546" y="5877"/>
                  </a:lnTo>
                  <a:lnTo>
                    <a:pt x="21600" y="5722"/>
                  </a:lnTo>
                  <a:lnTo>
                    <a:pt x="21546" y="5516"/>
                  </a:lnTo>
                  <a:lnTo>
                    <a:pt x="21495" y="5412"/>
                  </a:lnTo>
                  <a:lnTo>
                    <a:pt x="21336" y="5258"/>
                  </a:lnTo>
                  <a:lnTo>
                    <a:pt x="21128" y="5155"/>
                  </a:lnTo>
                  <a:lnTo>
                    <a:pt x="20917" y="5104"/>
                  </a:lnTo>
                  <a:lnTo>
                    <a:pt x="18664" y="4692"/>
                  </a:lnTo>
                  <a:lnTo>
                    <a:pt x="20866" y="2527"/>
                  </a:lnTo>
                  <a:lnTo>
                    <a:pt x="21023" y="2370"/>
                  </a:lnTo>
                  <a:lnTo>
                    <a:pt x="21128" y="2166"/>
                  </a:lnTo>
                  <a:lnTo>
                    <a:pt x="21179" y="2012"/>
                  </a:lnTo>
                  <a:lnTo>
                    <a:pt x="21179" y="1598"/>
                  </a:lnTo>
                  <a:lnTo>
                    <a:pt x="21128" y="1391"/>
                  </a:lnTo>
                  <a:lnTo>
                    <a:pt x="21023" y="1237"/>
                  </a:lnTo>
                  <a:lnTo>
                    <a:pt x="20866" y="1083"/>
                  </a:lnTo>
                  <a:lnTo>
                    <a:pt x="20707" y="929"/>
                  </a:lnTo>
                  <a:lnTo>
                    <a:pt x="20550" y="825"/>
                  </a:lnTo>
                  <a:lnTo>
                    <a:pt x="20340" y="773"/>
                  </a:lnTo>
                  <a:lnTo>
                    <a:pt x="19921" y="773"/>
                  </a:lnTo>
                  <a:lnTo>
                    <a:pt x="19765" y="825"/>
                  </a:lnTo>
                  <a:lnTo>
                    <a:pt x="19554" y="929"/>
                  </a:lnTo>
                  <a:lnTo>
                    <a:pt x="16934" y="3506"/>
                  </a:lnTo>
                  <a:lnTo>
                    <a:pt x="16828" y="3145"/>
                  </a:lnTo>
                  <a:lnTo>
                    <a:pt x="16356" y="671"/>
                  </a:lnTo>
                  <a:lnTo>
                    <a:pt x="16305" y="412"/>
                  </a:lnTo>
                  <a:lnTo>
                    <a:pt x="16199" y="207"/>
                  </a:lnTo>
                  <a:lnTo>
                    <a:pt x="16094" y="103"/>
                  </a:lnTo>
                  <a:lnTo>
                    <a:pt x="1593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75" name="Shape 376"/>
          <p:cNvGrpSpPr/>
          <p:nvPr/>
        </p:nvGrpSpPr>
        <p:grpSpPr>
          <a:xfrm>
            <a:off x="10411456" y="2673394"/>
            <a:ext cx="401720" cy="366503"/>
            <a:chOff x="0" y="0"/>
            <a:chExt cx="401719" cy="366501"/>
          </a:xfrm>
        </p:grpSpPr>
        <p:sp>
          <p:nvSpPr>
            <p:cNvPr id="1170" name="Shape 377"/>
            <p:cNvSpPr/>
            <p:nvPr/>
          </p:nvSpPr>
          <p:spPr>
            <a:xfrm>
              <a:off x="37766" y="228687"/>
              <a:ext cx="98523" cy="13781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465" y="19841"/>
                  </a:lnTo>
                  <a:lnTo>
                    <a:pt x="2575" y="20241"/>
                  </a:lnTo>
                  <a:lnTo>
                    <a:pt x="2690" y="20558"/>
                  </a:lnTo>
                  <a:lnTo>
                    <a:pt x="3024" y="20801"/>
                  </a:lnTo>
                  <a:lnTo>
                    <a:pt x="3359" y="21118"/>
                  </a:lnTo>
                  <a:lnTo>
                    <a:pt x="3693" y="21279"/>
                  </a:lnTo>
                  <a:lnTo>
                    <a:pt x="4142" y="21439"/>
                  </a:lnTo>
                  <a:lnTo>
                    <a:pt x="4591" y="21521"/>
                  </a:lnTo>
                  <a:lnTo>
                    <a:pt x="5150" y="21600"/>
                  </a:lnTo>
                  <a:lnTo>
                    <a:pt x="18915" y="21600"/>
                  </a:lnTo>
                  <a:lnTo>
                    <a:pt x="19584" y="21521"/>
                  </a:lnTo>
                  <a:lnTo>
                    <a:pt x="20147" y="21361"/>
                  </a:lnTo>
                  <a:lnTo>
                    <a:pt x="20592" y="21200"/>
                  </a:lnTo>
                  <a:lnTo>
                    <a:pt x="21041" y="20879"/>
                  </a:lnTo>
                  <a:lnTo>
                    <a:pt x="21375" y="20480"/>
                  </a:lnTo>
                  <a:lnTo>
                    <a:pt x="21600" y="20159"/>
                  </a:lnTo>
                  <a:lnTo>
                    <a:pt x="21600" y="19281"/>
                  </a:lnTo>
                  <a:lnTo>
                    <a:pt x="17013" y="400"/>
                  </a:lnTo>
                  <a:lnTo>
                    <a:pt x="11863" y="161"/>
                  </a:lnTo>
                  <a:lnTo>
                    <a:pt x="7501" y="79"/>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1" name="Shape 378"/>
            <p:cNvSpPr/>
            <p:nvPr/>
          </p:nvSpPr>
          <p:spPr>
            <a:xfrm>
              <a:off x="376701" y="117416"/>
              <a:ext cx="25019" cy="8318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4854" y="20677"/>
                  </a:lnTo>
                  <a:lnTo>
                    <a:pt x="8824" y="19614"/>
                  </a:lnTo>
                  <a:lnTo>
                    <a:pt x="12343" y="18555"/>
                  </a:lnTo>
                  <a:lnTo>
                    <a:pt x="15429" y="17231"/>
                  </a:lnTo>
                  <a:lnTo>
                    <a:pt x="18081" y="15771"/>
                  </a:lnTo>
                  <a:lnTo>
                    <a:pt x="19832" y="14181"/>
                  </a:lnTo>
                  <a:lnTo>
                    <a:pt x="21167" y="12455"/>
                  </a:lnTo>
                  <a:lnTo>
                    <a:pt x="21600" y="10735"/>
                  </a:lnTo>
                  <a:lnTo>
                    <a:pt x="21167" y="9009"/>
                  </a:lnTo>
                  <a:lnTo>
                    <a:pt x="19832" y="7419"/>
                  </a:lnTo>
                  <a:lnTo>
                    <a:pt x="18081" y="5829"/>
                  </a:lnTo>
                  <a:lnTo>
                    <a:pt x="15429" y="4369"/>
                  </a:lnTo>
                  <a:lnTo>
                    <a:pt x="12343" y="3045"/>
                  </a:lnTo>
                  <a:lnTo>
                    <a:pt x="8824" y="1851"/>
                  </a:lnTo>
                  <a:lnTo>
                    <a:pt x="4854" y="923"/>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2" name="Shape 379"/>
            <p:cNvSpPr/>
            <p:nvPr/>
          </p:nvSpPr>
          <p:spPr>
            <a:xfrm>
              <a:off x="0" y="96996"/>
              <a:ext cx="81678" cy="12301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4984" y="88"/>
                  </a:lnTo>
                  <a:lnTo>
                    <a:pt x="9722" y="88"/>
                  </a:lnTo>
                  <a:lnTo>
                    <a:pt x="8777" y="176"/>
                  </a:lnTo>
                  <a:lnTo>
                    <a:pt x="7832" y="268"/>
                  </a:lnTo>
                  <a:lnTo>
                    <a:pt x="6887" y="448"/>
                  </a:lnTo>
                  <a:lnTo>
                    <a:pt x="6074" y="628"/>
                  </a:lnTo>
                  <a:lnTo>
                    <a:pt x="5267" y="895"/>
                  </a:lnTo>
                  <a:lnTo>
                    <a:pt x="4455" y="1255"/>
                  </a:lnTo>
                  <a:lnTo>
                    <a:pt x="3648" y="1611"/>
                  </a:lnTo>
                  <a:lnTo>
                    <a:pt x="2968" y="2059"/>
                  </a:lnTo>
                  <a:lnTo>
                    <a:pt x="2294" y="2506"/>
                  </a:lnTo>
                  <a:lnTo>
                    <a:pt x="1758" y="3046"/>
                  </a:lnTo>
                  <a:lnTo>
                    <a:pt x="1216" y="3585"/>
                  </a:lnTo>
                  <a:lnTo>
                    <a:pt x="812" y="4121"/>
                  </a:lnTo>
                  <a:lnTo>
                    <a:pt x="403" y="4749"/>
                  </a:lnTo>
                  <a:lnTo>
                    <a:pt x="271" y="5288"/>
                  </a:lnTo>
                  <a:lnTo>
                    <a:pt x="0" y="5916"/>
                  </a:lnTo>
                  <a:lnTo>
                    <a:pt x="0" y="15772"/>
                  </a:lnTo>
                  <a:lnTo>
                    <a:pt x="271" y="16312"/>
                  </a:lnTo>
                  <a:lnTo>
                    <a:pt x="403" y="16939"/>
                  </a:lnTo>
                  <a:lnTo>
                    <a:pt x="812" y="17475"/>
                  </a:lnTo>
                  <a:lnTo>
                    <a:pt x="1216" y="18103"/>
                  </a:lnTo>
                  <a:lnTo>
                    <a:pt x="1758" y="18642"/>
                  </a:lnTo>
                  <a:lnTo>
                    <a:pt x="2294" y="19090"/>
                  </a:lnTo>
                  <a:lnTo>
                    <a:pt x="2968" y="19538"/>
                  </a:lnTo>
                  <a:lnTo>
                    <a:pt x="3648" y="19985"/>
                  </a:lnTo>
                  <a:lnTo>
                    <a:pt x="4455" y="20345"/>
                  </a:lnTo>
                  <a:lnTo>
                    <a:pt x="5267" y="20701"/>
                  </a:lnTo>
                  <a:lnTo>
                    <a:pt x="6074" y="20972"/>
                  </a:lnTo>
                  <a:lnTo>
                    <a:pt x="6887" y="21240"/>
                  </a:lnTo>
                  <a:lnTo>
                    <a:pt x="7832" y="21420"/>
                  </a:lnTo>
                  <a:lnTo>
                    <a:pt x="8777" y="21508"/>
                  </a:lnTo>
                  <a:lnTo>
                    <a:pt x="9722" y="21508"/>
                  </a:lnTo>
                  <a:lnTo>
                    <a:pt x="14984"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3" name="Shape 380"/>
            <p:cNvSpPr/>
            <p:nvPr/>
          </p:nvSpPr>
          <p:spPr>
            <a:xfrm>
              <a:off x="92900" y="20419"/>
              <a:ext cx="233789" cy="27615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0799" y="559"/>
                  </a:lnTo>
                  <a:lnTo>
                    <a:pt x="20044" y="1038"/>
                  </a:lnTo>
                  <a:lnTo>
                    <a:pt x="19194" y="1478"/>
                  </a:lnTo>
                  <a:lnTo>
                    <a:pt x="18393" y="1916"/>
                  </a:lnTo>
                  <a:lnTo>
                    <a:pt x="17591" y="2316"/>
                  </a:lnTo>
                  <a:lnTo>
                    <a:pt x="16790" y="2715"/>
                  </a:lnTo>
                  <a:lnTo>
                    <a:pt x="15139" y="3355"/>
                  </a:lnTo>
                  <a:lnTo>
                    <a:pt x="13583" y="3953"/>
                  </a:lnTo>
                  <a:lnTo>
                    <a:pt x="12026" y="4393"/>
                  </a:lnTo>
                  <a:lnTo>
                    <a:pt x="10564" y="4791"/>
                  </a:lnTo>
                  <a:lnTo>
                    <a:pt x="9197" y="5110"/>
                  </a:lnTo>
                  <a:lnTo>
                    <a:pt x="8158" y="5310"/>
                  </a:lnTo>
                  <a:lnTo>
                    <a:pt x="7075" y="5470"/>
                  </a:lnTo>
                  <a:lnTo>
                    <a:pt x="5942" y="5589"/>
                  </a:lnTo>
                  <a:lnTo>
                    <a:pt x="4764" y="5710"/>
                  </a:lnTo>
                  <a:lnTo>
                    <a:pt x="2358" y="5869"/>
                  </a:lnTo>
                  <a:lnTo>
                    <a:pt x="0" y="5990"/>
                  </a:lnTo>
                  <a:lnTo>
                    <a:pt x="0" y="15651"/>
                  </a:lnTo>
                  <a:lnTo>
                    <a:pt x="2358" y="15731"/>
                  </a:lnTo>
                  <a:lnTo>
                    <a:pt x="4764" y="15891"/>
                  </a:lnTo>
                  <a:lnTo>
                    <a:pt x="5942" y="16011"/>
                  </a:lnTo>
                  <a:lnTo>
                    <a:pt x="7075" y="16169"/>
                  </a:lnTo>
                  <a:lnTo>
                    <a:pt x="8158" y="16330"/>
                  </a:lnTo>
                  <a:lnTo>
                    <a:pt x="9197" y="16529"/>
                  </a:lnTo>
                  <a:lnTo>
                    <a:pt x="10564" y="16849"/>
                  </a:lnTo>
                  <a:lnTo>
                    <a:pt x="12026" y="17207"/>
                  </a:lnTo>
                  <a:lnTo>
                    <a:pt x="13583" y="17688"/>
                  </a:lnTo>
                  <a:lnTo>
                    <a:pt x="15139" y="18245"/>
                  </a:lnTo>
                  <a:lnTo>
                    <a:pt x="16790" y="18926"/>
                  </a:lnTo>
                  <a:lnTo>
                    <a:pt x="17591" y="19284"/>
                  </a:lnTo>
                  <a:lnTo>
                    <a:pt x="18393" y="19684"/>
                  </a:lnTo>
                  <a:lnTo>
                    <a:pt x="19194" y="20122"/>
                  </a:lnTo>
                  <a:lnTo>
                    <a:pt x="20044" y="20601"/>
                  </a:lnTo>
                  <a:lnTo>
                    <a:pt x="20799" y="21082"/>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4" name="Shape 381"/>
            <p:cNvSpPr/>
            <p:nvPr/>
          </p:nvSpPr>
          <p:spPr>
            <a:xfrm>
              <a:off x="337911" y="0"/>
              <a:ext cx="28592" cy="31749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8874" y="36"/>
                  </a:lnTo>
                  <a:lnTo>
                    <a:pt x="5779" y="243"/>
                  </a:lnTo>
                  <a:lnTo>
                    <a:pt x="0" y="729"/>
                  </a:lnTo>
                  <a:lnTo>
                    <a:pt x="0" y="20836"/>
                  </a:lnTo>
                  <a:lnTo>
                    <a:pt x="5779" y="21357"/>
                  </a:lnTo>
                  <a:lnTo>
                    <a:pt x="7326" y="21462"/>
                  </a:lnTo>
                  <a:lnTo>
                    <a:pt x="8874" y="21532"/>
                  </a:lnTo>
                  <a:lnTo>
                    <a:pt x="10800" y="21600"/>
                  </a:lnTo>
                  <a:lnTo>
                    <a:pt x="14274" y="21600"/>
                  </a:lnTo>
                  <a:lnTo>
                    <a:pt x="15805" y="21532"/>
                  </a:lnTo>
                  <a:lnTo>
                    <a:pt x="18126" y="21392"/>
                  </a:lnTo>
                  <a:lnTo>
                    <a:pt x="20053" y="21219"/>
                  </a:lnTo>
                  <a:lnTo>
                    <a:pt x="21205" y="21010"/>
                  </a:lnTo>
                  <a:lnTo>
                    <a:pt x="21600" y="20767"/>
                  </a:lnTo>
                  <a:lnTo>
                    <a:pt x="21600" y="833"/>
                  </a:lnTo>
                  <a:lnTo>
                    <a:pt x="21205" y="590"/>
                  </a:lnTo>
                  <a:lnTo>
                    <a:pt x="20053" y="347"/>
                  </a:lnTo>
                  <a:lnTo>
                    <a:pt x="18126" y="173"/>
                  </a:lnTo>
                  <a:lnTo>
                    <a:pt x="15805" y="36"/>
                  </a:lnTo>
                  <a:lnTo>
                    <a:pt x="1427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80" name="Shape 382"/>
          <p:cNvGrpSpPr/>
          <p:nvPr/>
        </p:nvGrpSpPr>
        <p:grpSpPr>
          <a:xfrm>
            <a:off x="5383605" y="3269589"/>
            <a:ext cx="303218" cy="325665"/>
            <a:chOff x="0" y="0"/>
            <a:chExt cx="303217" cy="325664"/>
          </a:xfrm>
        </p:grpSpPr>
        <p:sp>
          <p:nvSpPr>
            <p:cNvPr id="1176" name="Shape 383"/>
            <p:cNvSpPr/>
            <p:nvPr/>
          </p:nvSpPr>
          <p:spPr>
            <a:xfrm>
              <a:off x="-1" y="-1"/>
              <a:ext cx="303219" cy="325666"/>
            </a:xfrm>
            <a:custGeom>
              <a:avLst/>
              <a:gdLst/>
              <a:ahLst/>
              <a:cxnLst>
                <a:cxn ang="0">
                  <a:pos x="wd2" y="hd2"/>
                </a:cxn>
                <a:cxn ang="5400000">
                  <a:pos x="wd2" y="hd2"/>
                </a:cxn>
                <a:cxn ang="10800000">
                  <a:pos x="wd2" y="hd2"/>
                </a:cxn>
                <a:cxn ang="16200000">
                  <a:pos x="wd2" y="hd2"/>
                </a:cxn>
              </a:cxnLst>
              <a:rect l="0" t="0" r="r" b="b"/>
              <a:pathLst>
                <a:path w="21600" h="21600" extrusionOk="0">
                  <a:moveTo>
                    <a:pt x="14363" y="678"/>
                  </a:moveTo>
                  <a:lnTo>
                    <a:pt x="14544" y="711"/>
                  </a:lnTo>
                  <a:lnTo>
                    <a:pt x="14763" y="779"/>
                  </a:lnTo>
                  <a:lnTo>
                    <a:pt x="14909" y="915"/>
                  </a:lnTo>
                  <a:lnTo>
                    <a:pt x="15018" y="1084"/>
                  </a:lnTo>
                  <a:lnTo>
                    <a:pt x="15054" y="1286"/>
                  </a:lnTo>
                  <a:lnTo>
                    <a:pt x="15054" y="1490"/>
                  </a:lnTo>
                  <a:lnTo>
                    <a:pt x="14982" y="1659"/>
                  </a:lnTo>
                  <a:lnTo>
                    <a:pt x="14872" y="1828"/>
                  </a:lnTo>
                  <a:lnTo>
                    <a:pt x="13818" y="2777"/>
                  </a:lnTo>
                  <a:lnTo>
                    <a:pt x="13745" y="2878"/>
                  </a:lnTo>
                  <a:lnTo>
                    <a:pt x="13672" y="3014"/>
                  </a:lnTo>
                  <a:lnTo>
                    <a:pt x="13636" y="3115"/>
                  </a:lnTo>
                  <a:lnTo>
                    <a:pt x="13636" y="9006"/>
                  </a:lnTo>
                  <a:lnTo>
                    <a:pt x="13672" y="9209"/>
                  </a:lnTo>
                  <a:lnTo>
                    <a:pt x="13745" y="9412"/>
                  </a:lnTo>
                  <a:lnTo>
                    <a:pt x="15744" y="12020"/>
                  </a:lnTo>
                  <a:lnTo>
                    <a:pt x="5854" y="12020"/>
                  </a:lnTo>
                  <a:lnTo>
                    <a:pt x="7855" y="9412"/>
                  </a:lnTo>
                  <a:lnTo>
                    <a:pt x="7927" y="9209"/>
                  </a:lnTo>
                  <a:lnTo>
                    <a:pt x="7964" y="9006"/>
                  </a:lnTo>
                  <a:lnTo>
                    <a:pt x="7964" y="3115"/>
                  </a:lnTo>
                  <a:lnTo>
                    <a:pt x="7927" y="3014"/>
                  </a:lnTo>
                  <a:lnTo>
                    <a:pt x="7855" y="2878"/>
                  </a:lnTo>
                  <a:lnTo>
                    <a:pt x="7782" y="2777"/>
                  </a:lnTo>
                  <a:lnTo>
                    <a:pt x="6728" y="1828"/>
                  </a:lnTo>
                  <a:lnTo>
                    <a:pt x="6618" y="1659"/>
                  </a:lnTo>
                  <a:lnTo>
                    <a:pt x="6545" y="1490"/>
                  </a:lnTo>
                  <a:lnTo>
                    <a:pt x="6545" y="1286"/>
                  </a:lnTo>
                  <a:lnTo>
                    <a:pt x="6582" y="1084"/>
                  </a:lnTo>
                  <a:lnTo>
                    <a:pt x="6691" y="915"/>
                  </a:lnTo>
                  <a:lnTo>
                    <a:pt x="6837" y="779"/>
                  </a:lnTo>
                  <a:lnTo>
                    <a:pt x="7054" y="711"/>
                  </a:lnTo>
                  <a:lnTo>
                    <a:pt x="7236" y="678"/>
                  </a:lnTo>
                  <a:close/>
                  <a:moveTo>
                    <a:pt x="10000" y="13272"/>
                  </a:moveTo>
                  <a:lnTo>
                    <a:pt x="10291" y="13373"/>
                  </a:lnTo>
                  <a:lnTo>
                    <a:pt x="10545" y="13509"/>
                  </a:lnTo>
                  <a:lnTo>
                    <a:pt x="10800" y="13712"/>
                  </a:lnTo>
                  <a:lnTo>
                    <a:pt x="10982" y="13915"/>
                  </a:lnTo>
                  <a:lnTo>
                    <a:pt x="11128" y="14187"/>
                  </a:lnTo>
                  <a:lnTo>
                    <a:pt x="11236" y="14457"/>
                  </a:lnTo>
                  <a:lnTo>
                    <a:pt x="11272" y="14762"/>
                  </a:lnTo>
                  <a:lnTo>
                    <a:pt x="11236" y="15067"/>
                  </a:lnTo>
                  <a:lnTo>
                    <a:pt x="11128" y="15337"/>
                  </a:lnTo>
                  <a:lnTo>
                    <a:pt x="10982" y="15607"/>
                  </a:lnTo>
                  <a:lnTo>
                    <a:pt x="10800" y="15811"/>
                  </a:lnTo>
                  <a:lnTo>
                    <a:pt x="10545" y="16014"/>
                  </a:lnTo>
                  <a:lnTo>
                    <a:pt x="10291" y="16149"/>
                  </a:lnTo>
                  <a:lnTo>
                    <a:pt x="10000" y="16217"/>
                  </a:lnTo>
                  <a:lnTo>
                    <a:pt x="9673" y="16251"/>
                  </a:lnTo>
                  <a:lnTo>
                    <a:pt x="9345" y="16217"/>
                  </a:lnTo>
                  <a:lnTo>
                    <a:pt x="9018" y="16149"/>
                  </a:lnTo>
                  <a:lnTo>
                    <a:pt x="8763" y="16014"/>
                  </a:lnTo>
                  <a:lnTo>
                    <a:pt x="8509" y="15811"/>
                  </a:lnTo>
                  <a:lnTo>
                    <a:pt x="8327" y="15607"/>
                  </a:lnTo>
                  <a:lnTo>
                    <a:pt x="8181" y="15337"/>
                  </a:lnTo>
                  <a:lnTo>
                    <a:pt x="8072" y="15067"/>
                  </a:lnTo>
                  <a:lnTo>
                    <a:pt x="8037" y="14762"/>
                  </a:lnTo>
                  <a:lnTo>
                    <a:pt x="8072" y="14457"/>
                  </a:lnTo>
                  <a:lnTo>
                    <a:pt x="8181" y="14187"/>
                  </a:lnTo>
                  <a:lnTo>
                    <a:pt x="8327" y="13915"/>
                  </a:lnTo>
                  <a:lnTo>
                    <a:pt x="8509" y="13712"/>
                  </a:lnTo>
                  <a:lnTo>
                    <a:pt x="8763" y="13509"/>
                  </a:lnTo>
                  <a:lnTo>
                    <a:pt x="9018" y="13373"/>
                  </a:lnTo>
                  <a:lnTo>
                    <a:pt x="9345" y="13272"/>
                  </a:lnTo>
                  <a:close/>
                  <a:moveTo>
                    <a:pt x="12618" y="16488"/>
                  </a:moveTo>
                  <a:lnTo>
                    <a:pt x="12800" y="16522"/>
                  </a:lnTo>
                  <a:lnTo>
                    <a:pt x="12945" y="16556"/>
                  </a:lnTo>
                  <a:lnTo>
                    <a:pt x="13127" y="16623"/>
                  </a:lnTo>
                  <a:lnTo>
                    <a:pt x="13273" y="16725"/>
                  </a:lnTo>
                  <a:lnTo>
                    <a:pt x="13382" y="16861"/>
                  </a:lnTo>
                  <a:lnTo>
                    <a:pt x="13455" y="17030"/>
                  </a:lnTo>
                  <a:lnTo>
                    <a:pt x="13528" y="17165"/>
                  </a:lnTo>
                  <a:lnTo>
                    <a:pt x="13528" y="17538"/>
                  </a:lnTo>
                  <a:lnTo>
                    <a:pt x="13455" y="17673"/>
                  </a:lnTo>
                  <a:lnTo>
                    <a:pt x="13382" y="17842"/>
                  </a:lnTo>
                  <a:lnTo>
                    <a:pt x="13273" y="17978"/>
                  </a:lnTo>
                  <a:lnTo>
                    <a:pt x="13127" y="18079"/>
                  </a:lnTo>
                  <a:lnTo>
                    <a:pt x="12945" y="18147"/>
                  </a:lnTo>
                  <a:lnTo>
                    <a:pt x="12800" y="18215"/>
                  </a:lnTo>
                  <a:lnTo>
                    <a:pt x="12400" y="18215"/>
                  </a:lnTo>
                  <a:lnTo>
                    <a:pt x="12255" y="18147"/>
                  </a:lnTo>
                  <a:lnTo>
                    <a:pt x="12073" y="18079"/>
                  </a:lnTo>
                  <a:lnTo>
                    <a:pt x="11927" y="17978"/>
                  </a:lnTo>
                  <a:lnTo>
                    <a:pt x="11818" y="17842"/>
                  </a:lnTo>
                  <a:lnTo>
                    <a:pt x="11745" y="17673"/>
                  </a:lnTo>
                  <a:lnTo>
                    <a:pt x="11708" y="17538"/>
                  </a:lnTo>
                  <a:lnTo>
                    <a:pt x="11672" y="17368"/>
                  </a:lnTo>
                  <a:lnTo>
                    <a:pt x="11708" y="17165"/>
                  </a:lnTo>
                  <a:lnTo>
                    <a:pt x="11745" y="17030"/>
                  </a:lnTo>
                  <a:lnTo>
                    <a:pt x="11818" y="16861"/>
                  </a:lnTo>
                  <a:lnTo>
                    <a:pt x="11927" y="16725"/>
                  </a:lnTo>
                  <a:lnTo>
                    <a:pt x="12073" y="16623"/>
                  </a:lnTo>
                  <a:lnTo>
                    <a:pt x="12255" y="16556"/>
                  </a:lnTo>
                  <a:lnTo>
                    <a:pt x="12400" y="16522"/>
                  </a:lnTo>
                  <a:lnTo>
                    <a:pt x="12618" y="16488"/>
                  </a:lnTo>
                  <a:close/>
                  <a:moveTo>
                    <a:pt x="10036" y="18520"/>
                  </a:moveTo>
                  <a:lnTo>
                    <a:pt x="10145" y="18553"/>
                  </a:lnTo>
                  <a:lnTo>
                    <a:pt x="10291" y="18621"/>
                  </a:lnTo>
                  <a:lnTo>
                    <a:pt x="10400" y="18689"/>
                  </a:lnTo>
                  <a:lnTo>
                    <a:pt x="10472" y="18790"/>
                  </a:lnTo>
                  <a:lnTo>
                    <a:pt x="10545" y="18926"/>
                  </a:lnTo>
                  <a:lnTo>
                    <a:pt x="10581" y="19027"/>
                  </a:lnTo>
                  <a:lnTo>
                    <a:pt x="10581" y="19299"/>
                  </a:lnTo>
                  <a:lnTo>
                    <a:pt x="10545" y="19433"/>
                  </a:lnTo>
                  <a:lnTo>
                    <a:pt x="10472" y="19569"/>
                  </a:lnTo>
                  <a:lnTo>
                    <a:pt x="10291" y="19738"/>
                  </a:lnTo>
                  <a:lnTo>
                    <a:pt x="10145" y="19806"/>
                  </a:lnTo>
                  <a:lnTo>
                    <a:pt x="10036" y="19840"/>
                  </a:lnTo>
                  <a:lnTo>
                    <a:pt x="9746" y="19840"/>
                  </a:lnTo>
                  <a:lnTo>
                    <a:pt x="9600" y="19806"/>
                  </a:lnTo>
                  <a:lnTo>
                    <a:pt x="9491" y="19738"/>
                  </a:lnTo>
                  <a:lnTo>
                    <a:pt x="9381" y="19637"/>
                  </a:lnTo>
                  <a:lnTo>
                    <a:pt x="9272" y="19569"/>
                  </a:lnTo>
                  <a:lnTo>
                    <a:pt x="9200" y="19433"/>
                  </a:lnTo>
                  <a:lnTo>
                    <a:pt x="9164" y="19299"/>
                  </a:lnTo>
                  <a:lnTo>
                    <a:pt x="9164" y="19027"/>
                  </a:lnTo>
                  <a:lnTo>
                    <a:pt x="9200" y="18926"/>
                  </a:lnTo>
                  <a:lnTo>
                    <a:pt x="9272" y="18790"/>
                  </a:lnTo>
                  <a:lnTo>
                    <a:pt x="9381" y="18689"/>
                  </a:lnTo>
                  <a:lnTo>
                    <a:pt x="9491" y="18621"/>
                  </a:lnTo>
                  <a:lnTo>
                    <a:pt x="9600" y="18553"/>
                  </a:lnTo>
                  <a:lnTo>
                    <a:pt x="9746" y="18520"/>
                  </a:lnTo>
                  <a:close/>
                  <a:moveTo>
                    <a:pt x="7236" y="0"/>
                  </a:moveTo>
                  <a:lnTo>
                    <a:pt x="7018" y="35"/>
                  </a:lnTo>
                  <a:lnTo>
                    <a:pt x="6837" y="68"/>
                  </a:lnTo>
                  <a:lnTo>
                    <a:pt x="6618" y="136"/>
                  </a:lnTo>
                  <a:lnTo>
                    <a:pt x="6436" y="237"/>
                  </a:lnTo>
                  <a:lnTo>
                    <a:pt x="6290" y="340"/>
                  </a:lnTo>
                  <a:lnTo>
                    <a:pt x="6146" y="509"/>
                  </a:lnTo>
                  <a:lnTo>
                    <a:pt x="6000" y="643"/>
                  </a:lnTo>
                  <a:lnTo>
                    <a:pt x="5927" y="847"/>
                  </a:lnTo>
                  <a:lnTo>
                    <a:pt x="5854" y="1016"/>
                  </a:lnTo>
                  <a:lnTo>
                    <a:pt x="5818" y="1220"/>
                  </a:lnTo>
                  <a:lnTo>
                    <a:pt x="5818" y="1626"/>
                  </a:lnTo>
                  <a:lnTo>
                    <a:pt x="5891" y="1795"/>
                  </a:lnTo>
                  <a:lnTo>
                    <a:pt x="5964" y="1998"/>
                  </a:lnTo>
                  <a:lnTo>
                    <a:pt x="6073" y="2167"/>
                  </a:lnTo>
                  <a:lnTo>
                    <a:pt x="6219" y="2303"/>
                  </a:lnTo>
                  <a:lnTo>
                    <a:pt x="7236" y="3251"/>
                  </a:lnTo>
                  <a:lnTo>
                    <a:pt x="7236" y="9006"/>
                  </a:lnTo>
                  <a:lnTo>
                    <a:pt x="292" y="18114"/>
                  </a:lnTo>
                  <a:lnTo>
                    <a:pt x="182" y="18283"/>
                  </a:lnTo>
                  <a:lnTo>
                    <a:pt x="73" y="18452"/>
                  </a:lnTo>
                  <a:lnTo>
                    <a:pt x="37" y="18621"/>
                  </a:lnTo>
                  <a:lnTo>
                    <a:pt x="0" y="18790"/>
                  </a:lnTo>
                  <a:lnTo>
                    <a:pt x="0" y="18959"/>
                  </a:lnTo>
                  <a:lnTo>
                    <a:pt x="37" y="19163"/>
                  </a:lnTo>
                  <a:lnTo>
                    <a:pt x="73" y="19332"/>
                  </a:lnTo>
                  <a:lnTo>
                    <a:pt x="146" y="19501"/>
                  </a:lnTo>
                  <a:lnTo>
                    <a:pt x="872" y="20856"/>
                  </a:lnTo>
                  <a:lnTo>
                    <a:pt x="983" y="21025"/>
                  </a:lnTo>
                  <a:lnTo>
                    <a:pt x="1127" y="21161"/>
                  </a:lnTo>
                  <a:lnTo>
                    <a:pt x="1237" y="21295"/>
                  </a:lnTo>
                  <a:lnTo>
                    <a:pt x="1419" y="21398"/>
                  </a:lnTo>
                  <a:lnTo>
                    <a:pt x="1600" y="21466"/>
                  </a:lnTo>
                  <a:lnTo>
                    <a:pt x="1782" y="21532"/>
                  </a:lnTo>
                  <a:lnTo>
                    <a:pt x="1964" y="21600"/>
                  </a:lnTo>
                  <a:lnTo>
                    <a:pt x="19636" y="21600"/>
                  </a:lnTo>
                  <a:lnTo>
                    <a:pt x="19818" y="21532"/>
                  </a:lnTo>
                  <a:lnTo>
                    <a:pt x="20000" y="21466"/>
                  </a:lnTo>
                  <a:lnTo>
                    <a:pt x="20181" y="21398"/>
                  </a:lnTo>
                  <a:lnTo>
                    <a:pt x="20363" y="21295"/>
                  </a:lnTo>
                  <a:lnTo>
                    <a:pt x="20471" y="21161"/>
                  </a:lnTo>
                  <a:lnTo>
                    <a:pt x="20617" y="21025"/>
                  </a:lnTo>
                  <a:lnTo>
                    <a:pt x="20726" y="20856"/>
                  </a:lnTo>
                  <a:lnTo>
                    <a:pt x="21454" y="19501"/>
                  </a:lnTo>
                  <a:lnTo>
                    <a:pt x="21527" y="19332"/>
                  </a:lnTo>
                  <a:lnTo>
                    <a:pt x="21563" y="19163"/>
                  </a:lnTo>
                  <a:lnTo>
                    <a:pt x="21600" y="18959"/>
                  </a:lnTo>
                  <a:lnTo>
                    <a:pt x="21600" y="18790"/>
                  </a:lnTo>
                  <a:lnTo>
                    <a:pt x="21563" y="18621"/>
                  </a:lnTo>
                  <a:lnTo>
                    <a:pt x="21527" y="18452"/>
                  </a:lnTo>
                  <a:lnTo>
                    <a:pt x="21417" y="18283"/>
                  </a:lnTo>
                  <a:lnTo>
                    <a:pt x="21308" y="18114"/>
                  </a:lnTo>
                  <a:lnTo>
                    <a:pt x="14363" y="9006"/>
                  </a:lnTo>
                  <a:lnTo>
                    <a:pt x="14363" y="3251"/>
                  </a:lnTo>
                  <a:lnTo>
                    <a:pt x="15527" y="2167"/>
                  </a:lnTo>
                  <a:lnTo>
                    <a:pt x="15636" y="1998"/>
                  </a:lnTo>
                  <a:lnTo>
                    <a:pt x="15709" y="1795"/>
                  </a:lnTo>
                  <a:lnTo>
                    <a:pt x="15782" y="1626"/>
                  </a:lnTo>
                  <a:lnTo>
                    <a:pt x="15782" y="1220"/>
                  </a:lnTo>
                  <a:lnTo>
                    <a:pt x="15744" y="1016"/>
                  </a:lnTo>
                  <a:lnTo>
                    <a:pt x="15673" y="847"/>
                  </a:lnTo>
                  <a:lnTo>
                    <a:pt x="15600" y="643"/>
                  </a:lnTo>
                  <a:lnTo>
                    <a:pt x="15454" y="509"/>
                  </a:lnTo>
                  <a:lnTo>
                    <a:pt x="15308" y="340"/>
                  </a:lnTo>
                  <a:lnTo>
                    <a:pt x="15164" y="237"/>
                  </a:lnTo>
                  <a:lnTo>
                    <a:pt x="14982" y="136"/>
                  </a:lnTo>
                  <a:lnTo>
                    <a:pt x="14763" y="68"/>
                  </a:lnTo>
                  <a:lnTo>
                    <a:pt x="14582" y="35"/>
                  </a:lnTo>
                  <a:lnTo>
                    <a:pt x="1436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7" name="Shape 384"/>
            <p:cNvSpPr/>
            <p:nvPr/>
          </p:nvSpPr>
          <p:spPr>
            <a:xfrm>
              <a:off x="153656" y="145485"/>
              <a:ext cx="20420" cy="19897"/>
            </a:xfrm>
            <a:custGeom>
              <a:avLst/>
              <a:gdLst/>
              <a:ahLst/>
              <a:cxnLst>
                <a:cxn ang="0">
                  <a:pos x="wd2" y="hd2"/>
                </a:cxn>
                <a:cxn ang="5400000">
                  <a:pos x="wd2" y="hd2"/>
                </a:cxn>
                <a:cxn ang="10800000">
                  <a:pos x="wd2" y="hd2"/>
                </a:cxn>
                <a:cxn ang="16200000">
                  <a:pos x="wd2" y="hd2"/>
                </a:cxn>
              </a:cxnLst>
              <a:rect l="0" t="0" r="r" b="b"/>
              <a:pathLst>
                <a:path w="21600" h="21600" extrusionOk="0">
                  <a:moveTo>
                    <a:pt x="8622" y="0"/>
                  </a:moveTo>
                  <a:lnTo>
                    <a:pt x="6478" y="545"/>
                  </a:lnTo>
                  <a:lnTo>
                    <a:pt x="4842" y="1656"/>
                  </a:lnTo>
                  <a:lnTo>
                    <a:pt x="3228" y="2768"/>
                  </a:lnTo>
                  <a:lnTo>
                    <a:pt x="2145" y="4424"/>
                  </a:lnTo>
                  <a:lnTo>
                    <a:pt x="1061" y="6648"/>
                  </a:lnTo>
                  <a:lnTo>
                    <a:pt x="531" y="8304"/>
                  </a:lnTo>
                  <a:lnTo>
                    <a:pt x="0" y="10528"/>
                  </a:lnTo>
                  <a:lnTo>
                    <a:pt x="531" y="12751"/>
                  </a:lnTo>
                  <a:lnTo>
                    <a:pt x="1061" y="14952"/>
                  </a:lnTo>
                  <a:lnTo>
                    <a:pt x="2145" y="16631"/>
                  </a:lnTo>
                  <a:lnTo>
                    <a:pt x="3228" y="18287"/>
                  </a:lnTo>
                  <a:lnTo>
                    <a:pt x="4842" y="19944"/>
                  </a:lnTo>
                  <a:lnTo>
                    <a:pt x="6478" y="20511"/>
                  </a:lnTo>
                  <a:lnTo>
                    <a:pt x="8622" y="21600"/>
                  </a:lnTo>
                  <a:lnTo>
                    <a:pt x="12956" y="21600"/>
                  </a:lnTo>
                  <a:lnTo>
                    <a:pt x="15100" y="20511"/>
                  </a:lnTo>
                  <a:lnTo>
                    <a:pt x="16736" y="19944"/>
                  </a:lnTo>
                  <a:lnTo>
                    <a:pt x="18350" y="18287"/>
                  </a:lnTo>
                  <a:lnTo>
                    <a:pt x="19433" y="16631"/>
                  </a:lnTo>
                  <a:lnTo>
                    <a:pt x="20517" y="14952"/>
                  </a:lnTo>
                  <a:lnTo>
                    <a:pt x="21047" y="12751"/>
                  </a:lnTo>
                  <a:lnTo>
                    <a:pt x="21600" y="10528"/>
                  </a:lnTo>
                  <a:lnTo>
                    <a:pt x="21047" y="8304"/>
                  </a:lnTo>
                  <a:lnTo>
                    <a:pt x="20517" y="6648"/>
                  </a:lnTo>
                  <a:lnTo>
                    <a:pt x="19433" y="4424"/>
                  </a:lnTo>
                  <a:lnTo>
                    <a:pt x="18350" y="2768"/>
                  </a:lnTo>
                  <a:lnTo>
                    <a:pt x="16736" y="1656"/>
                  </a:lnTo>
                  <a:lnTo>
                    <a:pt x="15100" y="545"/>
                  </a:lnTo>
                  <a:lnTo>
                    <a:pt x="1295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8" name="Shape 385"/>
            <p:cNvSpPr/>
            <p:nvPr/>
          </p:nvSpPr>
          <p:spPr>
            <a:xfrm>
              <a:off x="119965" y="44959"/>
              <a:ext cx="63287" cy="12701"/>
            </a:xfrm>
            <a:custGeom>
              <a:avLst/>
              <a:gdLst/>
              <a:ahLst/>
              <a:cxnLst>
                <a:cxn ang="0">
                  <a:pos x="wd2" y="hd2"/>
                </a:cxn>
                <a:cxn ang="5400000">
                  <a:pos x="wd2" y="hd2"/>
                </a:cxn>
                <a:cxn ang="10800000">
                  <a:pos x="wd2" y="hd2"/>
                </a:cxn>
                <a:cxn ang="16200000">
                  <a:pos x="wd2" y="hd2"/>
                </a:cxn>
              </a:cxnLst>
              <a:rect l="0" t="0" r="r" b="b"/>
              <a:pathLst>
                <a:path w="21600" h="21600" extrusionOk="0">
                  <a:moveTo>
                    <a:pt x="2090" y="0"/>
                  </a:moveTo>
                  <a:lnTo>
                    <a:pt x="1220" y="922"/>
                  </a:lnTo>
                  <a:lnTo>
                    <a:pt x="521" y="2806"/>
                  </a:lnTo>
                  <a:lnTo>
                    <a:pt x="171" y="6572"/>
                  </a:lnTo>
                  <a:lnTo>
                    <a:pt x="0" y="10339"/>
                  </a:lnTo>
                  <a:lnTo>
                    <a:pt x="171" y="15028"/>
                  </a:lnTo>
                  <a:lnTo>
                    <a:pt x="521" y="18756"/>
                  </a:lnTo>
                  <a:lnTo>
                    <a:pt x="1220" y="20639"/>
                  </a:lnTo>
                  <a:lnTo>
                    <a:pt x="2090" y="21600"/>
                  </a:lnTo>
                  <a:lnTo>
                    <a:pt x="19510" y="21600"/>
                  </a:lnTo>
                  <a:lnTo>
                    <a:pt x="20380" y="20639"/>
                  </a:lnTo>
                  <a:lnTo>
                    <a:pt x="21079" y="18756"/>
                  </a:lnTo>
                  <a:lnTo>
                    <a:pt x="21429" y="15028"/>
                  </a:lnTo>
                  <a:lnTo>
                    <a:pt x="21600" y="10339"/>
                  </a:lnTo>
                  <a:lnTo>
                    <a:pt x="21429" y="6572"/>
                  </a:lnTo>
                  <a:lnTo>
                    <a:pt x="21079" y="2806"/>
                  </a:lnTo>
                  <a:lnTo>
                    <a:pt x="20380" y="922"/>
                  </a:lnTo>
                  <a:lnTo>
                    <a:pt x="1951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79" name="Shape 386"/>
            <p:cNvSpPr/>
            <p:nvPr/>
          </p:nvSpPr>
          <p:spPr>
            <a:xfrm>
              <a:off x="128639" y="106172"/>
              <a:ext cx="26021" cy="26042"/>
            </a:xfrm>
            <a:custGeom>
              <a:avLst/>
              <a:gdLst/>
              <a:ahLst/>
              <a:cxnLst>
                <a:cxn ang="0">
                  <a:pos x="wd2" y="hd2"/>
                </a:cxn>
                <a:cxn ang="5400000">
                  <a:pos x="wd2" y="hd2"/>
                </a:cxn>
                <a:cxn ang="10800000">
                  <a:pos x="wd2" y="hd2"/>
                </a:cxn>
                <a:cxn ang="16200000">
                  <a:pos x="wd2" y="hd2"/>
                </a:cxn>
              </a:cxnLst>
              <a:rect l="0" t="0" r="r" b="b"/>
              <a:pathLst>
                <a:path w="21600" h="21600" extrusionOk="0">
                  <a:moveTo>
                    <a:pt x="10583" y="0"/>
                  </a:moveTo>
                  <a:lnTo>
                    <a:pt x="8467" y="433"/>
                  </a:lnTo>
                  <a:lnTo>
                    <a:pt x="6350" y="849"/>
                  </a:lnTo>
                  <a:lnTo>
                    <a:pt x="4667" y="2115"/>
                  </a:lnTo>
                  <a:lnTo>
                    <a:pt x="2967" y="3398"/>
                  </a:lnTo>
                  <a:lnTo>
                    <a:pt x="1700" y="4663"/>
                  </a:lnTo>
                  <a:lnTo>
                    <a:pt x="0" y="8893"/>
                  </a:lnTo>
                  <a:lnTo>
                    <a:pt x="0" y="13123"/>
                  </a:lnTo>
                  <a:lnTo>
                    <a:pt x="850" y="15255"/>
                  </a:lnTo>
                  <a:lnTo>
                    <a:pt x="1700" y="16937"/>
                  </a:lnTo>
                  <a:lnTo>
                    <a:pt x="2967" y="18636"/>
                  </a:lnTo>
                  <a:lnTo>
                    <a:pt x="4667" y="19901"/>
                  </a:lnTo>
                  <a:lnTo>
                    <a:pt x="6350" y="20751"/>
                  </a:lnTo>
                  <a:lnTo>
                    <a:pt x="8467" y="21600"/>
                  </a:lnTo>
                  <a:lnTo>
                    <a:pt x="12717" y="21600"/>
                  </a:lnTo>
                  <a:lnTo>
                    <a:pt x="16950" y="19901"/>
                  </a:lnTo>
                  <a:lnTo>
                    <a:pt x="19917" y="16937"/>
                  </a:lnTo>
                  <a:lnTo>
                    <a:pt x="20767" y="15255"/>
                  </a:lnTo>
                  <a:lnTo>
                    <a:pt x="21184" y="13123"/>
                  </a:lnTo>
                  <a:lnTo>
                    <a:pt x="21600" y="11008"/>
                  </a:lnTo>
                  <a:lnTo>
                    <a:pt x="20767" y="6778"/>
                  </a:lnTo>
                  <a:lnTo>
                    <a:pt x="19917" y="4663"/>
                  </a:lnTo>
                  <a:lnTo>
                    <a:pt x="18217" y="3398"/>
                  </a:lnTo>
                  <a:lnTo>
                    <a:pt x="16950" y="2115"/>
                  </a:lnTo>
                  <a:lnTo>
                    <a:pt x="14834" y="849"/>
                  </a:lnTo>
                  <a:lnTo>
                    <a:pt x="12717" y="433"/>
                  </a:lnTo>
                  <a:lnTo>
                    <a:pt x="1058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181" name="Shape 387"/>
          <p:cNvSpPr/>
          <p:nvPr/>
        </p:nvSpPr>
        <p:spPr>
          <a:xfrm>
            <a:off x="5939022" y="3272737"/>
            <a:ext cx="319520" cy="319541"/>
          </a:xfrm>
          <a:custGeom>
            <a:avLst/>
            <a:gdLst/>
            <a:ahLst/>
            <a:cxnLst>
              <a:cxn ang="0">
                <a:pos x="wd2" y="hd2"/>
              </a:cxn>
              <a:cxn ang="5400000">
                <a:pos x="wd2" y="hd2"/>
              </a:cxn>
              <a:cxn ang="10800000">
                <a:pos x="wd2" y="hd2"/>
              </a:cxn>
              <a:cxn ang="16200000">
                <a:pos x="wd2" y="hd2"/>
              </a:cxn>
            </a:cxnLst>
            <a:rect l="0" t="0" r="r" b="b"/>
            <a:pathLst>
              <a:path w="21600" h="21600" extrusionOk="0">
                <a:moveTo>
                  <a:pt x="6383" y="9627"/>
                </a:moveTo>
                <a:lnTo>
                  <a:pt x="6625" y="9661"/>
                </a:lnTo>
                <a:lnTo>
                  <a:pt x="6867" y="9730"/>
                </a:lnTo>
                <a:lnTo>
                  <a:pt x="7073" y="9868"/>
                </a:lnTo>
                <a:lnTo>
                  <a:pt x="7281" y="10007"/>
                </a:lnTo>
                <a:lnTo>
                  <a:pt x="7418" y="10213"/>
                </a:lnTo>
                <a:lnTo>
                  <a:pt x="7522" y="10455"/>
                </a:lnTo>
                <a:lnTo>
                  <a:pt x="7591" y="10696"/>
                </a:lnTo>
                <a:lnTo>
                  <a:pt x="7625" y="10972"/>
                </a:lnTo>
                <a:lnTo>
                  <a:pt x="7591" y="11249"/>
                </a:lnTo>
                <a:lnTo>
                  <a:pt x="7522" y="11490"/>
                </a:lnTo>
                <a:lnTo>
                  <a:pt x="7418" y="11732"/>
                </a:lnTo>
                <a:lnTo>
                  <a:pt x="7281" y="11938"/>
                </a:lnTo>
                <a:lnTo>
                  <a:pt x="7073" y="12076"/>
                </a:lnTo>
                <a:lnTo>
                  <a:pt x="6867" y="12215"/>
                </a:lnTo>
                <a:lnTo>
                  <a:pt x="6625" y="12284"/>
                </a:lnTo>
                <a:lnTo>
                  <a:pt x="6383" y="12318"/>
                </a:lnTo>
                <a:lnTo>
                  <a:pt x="6142" y="12284"/>
                </a:lnTo>
                <a:lnTo>
                  <a:pt x="5900" y="12215"/>
                </a:lnTo>
                <a:lnTo>
                  <a:pt x="5692" y="12076"/>
                </a:lnTo>
                <a:lnTo>
                  <a:pt x="5486" y="11938"/>
                </a:lnTo>
                <a:lnTo>
                  <a:pt x="5348" y="11732"/>
                </a:lnTo>
                <a:lnTo>
                  <a:pt x="5245" y="11490"/>
                </a:lnTo>
                <a:lnTo>
                  <a:pt x="5175" y="11249"/>
                </a:lnTo>
                <a:lnTo>
                  <a:pt x="5141" y="10972"/>
                </a:lnTo>
                <a:lnTo>
                  <a:pt x="5175" y="10696"/>
                </a:lnTo>
                <a:lnTo>
                  <a:pt x="5245" y="10455"/>
                </a:lnTo>
                <a:lnTo>
                  <a:pt x="5348" y="10213"/>
                </a:lnTo>
                <a:lnTo>
                  <a:pt x="5486" y="10007"/>
                </a:lnTo>
                <a:lnTo>
                  <a:pt x="5692" y="9868"/>
                </a:lnTo>
                <a:lnTo>
                  <a:pt x="5900" y="9730"/>
                </a:lnTo>
                <a:lnTo>
                  <a:pt x="6142" y="9661"/>
                </a:lnTo>
                <a:lnTo>
                  <a:pt x="6383" y="9627"/>
                </a:lnTo>
                <a:close/>
                <a:moveTo>
                  <a:pt x="15217" y="9627"/>
                </a:moveTo>
                <a:lnTo>
                  <a:pt x="15458" y="9661"/>
                </a:lnTo>
                <a:lnTo>
                  <a:pt x="15700" y="9730"/>
                </a:lnTo>
                <a:lnTo>
                  <a:pt x="15908" y="9868"/>
                </a:lnTo>
                <a:lnTo>
                  <a:pt x="16114" y="10007"/>
                </a:lnTo>
                <a:lnTo>
                  <a:pt x="16252" y="10213"/>
                </a:lnTo>
                <a:lnTo>
                  <a:pt x="16355" y="10455"/>
                </a:lnTo>
                <a:lnTo>
                  <a:pt x="16425" y="10696"/>
                </a:lnTo>
                <a:lnTo>
                  <a:pt x="16459" y="10972"/>
                </a:lnTo>
                <a:lnTo>
                  <a:pt x="16425" y="11249"/>
                </a:lnTo>
                <a:lnTo>
                  <a:pt x="16355" y="11490"/>
                </a:lnTo>
                <a:lnTo>
                  <a:pt x="16252" y="11732"/>
                </a:lnTo>
                <a:lnTo>
                  <a:pt x="16114" y="11938"/>
                </a:lnTo>
                <a:lnTo>
                  <a:pt x="15908" y="12076"/>
                </a:lnTo>
                <a:lnTo>
                  <a:pt x="15700" y="12215"/>
                </a:lnTo>
                <a:lnTo>
                  <a:pt x="15458" y="12284"/>
                </a:lnTo>
                <a:lnTo>
                  <a:pt x="15217" y="12318"/>
                </a:lnTo>
                <a:lnTo>
                  <a:pt x="14975" y="12284"/>
                </a:lnTo>
                <a:lnTo>
                  <a:pt x="14733" y="12215"/>
                </a:lnTo>
                <a:lnTo>
                  <a:pt x="14527" y="12076"/>
                </a:lnTo>
                <a:lnTo>
                  <a:pt x="14319" y="11938"/>
                </a:lnTo>
                <a:lnTo>
                  <a:pt x="14181" y="11732"/>
                </a:lnTo>
                <a:lnTo>
                  <a:pt x="14078" y="11490"/>
                </a:lnTo>
                <a:lnTo>
                  <a:pt x="14009" y="11249"/>
                </a:lnTo>
                <a:lnTo>
                  <a:pt x="13975" y="10972"/>
                </a:lnTo>
                <a:lnTo>
                  <a:pt x="14009" y="10696"/>
                </a:lnTo>
                <a:lnTo>
                  <a:pt x="14078" y="10455"/>
                </a:lnTo>
                <a:lnTo>
                  <a:pt x="14181" y="10213"/>
                </a:lnTo>
                <a:lnTo>
                  <a:pt x="14319" y="10007"/>
                </a:lnTo>
                <a:lnTo>
                  <a:pt x="14527" y="9868"/>
                </a:lnTo>
                <a:lnTo>
                  <a:pt x="14733" y="9730"/>
                </a:lnTo>
                <a:lnTo>
                  <a:pt x="14975" y="9661"/>
                </a:lnTo>
                <a:lnTo>
                  <a:pt x="15217" y="9627"/>
                </a:lnTo>
                <a:close/>
                <a:moveTo>
                  <a:pt x="15975" y="14423"/>
                </a:moveTo>
                <a:lnTo>
                  <a:pt x="16114" y="14457"/>
                </a:lnTo>
                <a:lnTo>
                  <a:pt x="16217" y="14492"/>
                </a:lnTo>
                <a:lnTo>
                  <a:pt x="16355" y="14560"/>
                </a:lnTo>
                <a:lnTo>
                  <a:pt x="16459" y="14629"/>
                </a:lnTo>
                <a:lnTo>
                  <a:pt x="16528" y="14734"/>
                </a:lnTo>
                <a:lnTo>
                  <a:pt x="16597" y="14871"/>
                </a:lnTo>
                <a:lnTo>
                  <a:pt x="16631" y="15009"/>
                </a:lnTo>
                <a:lnTo>
                  <a:pt x="16666" y="15113"/>
                </a:lnTo>
                <a:lnTo>
                  <a:pt x="16631" y="15251"/>
                </a:lnTo>
                <a:lnTo>
                  <a:pt x="16597" y="15389"/>
                </a:lnTo>
                <a:lnTo>
                  <a:pt x="16528" y="15493"/>
                </a:lnTo>
                <a:lnTo>
                  <a:pt x="16459" y="15631"/>
                </a:lnTo>
                <a:lnTo>
                  <a:pt x="15872" y="16148"/>
                </a:lnTo>
                <a:lnTo>
                  <a:pt x="15251" y="16631"/>
                </a:lnTo>
                <a:lnTo>
                  <a:pt x="14561" y="17010"/>
                </a:lnTo>
                <a:lnTo>
                  <a:pt x="13872" y="17356"/>
                </a:lnTo>
                <a:lnTo>
                  <a:pt x="13111" y="17598"/>
                </a:lnTo>
                <a:lnTo>
                  <a:pt x="12387" y="17804"/>
                </a:lnTo>
                <a:lnTo>
                  <a:pt x="11594" y="17907"/>
                </a:lnTo>
                <a:lnTo>
                  <a:pt x="10800" y="17942"/>
                </a:lnTo>
                <a:lnTo>
                  <a:pt x="10006" y="17907"/>
                </a:lnTo>
                <a:lnTo>
                  <a:pt x="9212" y="17804"/>
                </a:lnTo>
                <a:lnTo>
                  <a:pt x="8489" y="17598"/>
                </a:lnTo>
                <a:lnTo>
                  <a:pt x="7728" y="17356"/>
                </a:lnTo>
                <a:lnTo>
                  <a:pt x="7039" y="17010"/>
                </a:lnTo>
                <a:lnTo>
                  <a:pt x="6348" y="16631"/>
                </a:lnTo>
                <a:lnTo>
                  <a:pt x="5728" y="16148"/>
                </a:lnTo>
                <a:lnTo>
                  <a:pt x="5141" y="15631"/>
                </a:lnTo>
                <a:lnTo>
                  <a:pt x="5072" y="15493"/>
                </a:lnTo>
                <a:lnTo>
                  <a:pt x="5003" y="15389"/>
                </a:lnTo>
                <a:lnTo>
                  <a:pt x="4968" y="15251"/>
                </a:lnTo>
                <a:lnTo>
                  <a:pt x="4934" y="15113"/>
                </a:lnTo>
                <a:lnTo>
                  <a:pt x="4968" y="15009"/>
                </a:lnTo>
                <a:lnTo>
                  <a:pt x="5003" y="14871"/>
                </a:lnTo>
                <a:lnTo>
                  <a:pt x="5072" y="14734"/>
                </a:lnTo>
                <a:lnTo>
                  <a:pt x="5141" y="14629"/>
                </a:lnTo>
                <a:lnTo>
                  <a:pt x="5245" y="14560"/>
                </a:lnTo>
                <a:lnTo>
                  <a:pt x="5383" y="14492"/>
                </a:lnTo>
                <a:lnTo>
                  <a:pt x="5486" y="14457"/>
                </a:lnTo>
                <a:lnTo>
                  <a:pt x="5623" y="14423"/>
                </a:lnTo>
                <a:lnTo>
                  <a:pt x="5762" y="14457"/>
                </a:lnTo>
                <a:lnTo>
                  <a:pt x="5900" y="14492"/>
                </a:lnTo>
                <a:lnTo>
                  <a:pt x="6003" y="14560"/>
                </a:lnTo>
                <a:lnTo>
                  <a:pt x="6106" y="14629"/>
                </a:lnTo>
                <a:lnTo>
                  <a:pt x="6625" y="15079"/>
                </a:lnTo>
                <a:lnTo>
                  <a:pt x="7142" y="15457"/>
                </a:lnTo>
                <a:lnTo>
                  <a:pt x="7695" y="15803"/>
                </a:lnTo>
                <a:lnTo>
                  <a:pt x="8281" y="16079"/>
                </a:lnTo>
                <a:lnTo>
                  <a:pt x="8867" y="16287"/>
                </a:lnTo>
                <a:lnTo>
                  <a:pt x="9489" y="16459"/>
                </a:lnTo>
                <a:lnTo>
                  <a:pt x="10144" y="16528"/>
                </a:lnTo>
                <a:lnTo>
                  <a:pt x="10800" y="16562"/>
                </a:lnTo>
                <a:lnTo>
                  <a:pt x="11456" y="16528"/>
                </a:lnTo>
                <a:lnTo>
                  <a:pt x="12111" y="16459"/>
                </a:lnTo>
                <a:lnTo>
                  <a:pt x="12733" y="16287"/>
                </a:lnTo>
                <a:lnTo>
                  <a:pt x="13319" y="16079"/>
                </a:lnTo>
                <a:lnTo>
                  <a:pt x="13905" y="15803"/>
                </a:lnTo>
                <a:lnTo>
                  <a:pt x="14458" y="15457"/>
                </a:lnTo>
                <a:lnTo>
                  <a:pt x="14975" y="15079"/>
                </a:lnTo>
                <a:lnTo>
                  <a:pt x="15492" y="14629"/>
                </a:lnTo>
                <a:lnTo>
                  <a:pt x="15597" y="14560"/>
                </a:lnTo>
                <a:lnTo>
                  <a:pt x="15700" y="14492"/>
                </a:lnTo>
                <a:lnTo>
                  <a:pt x="15838" y="14457"/>
                </a:lnTo>
                <a:lnTo>
                  <a:pt x="15975" y="14423"/>
                </a:lnTo>
                <a:close/>
                <a:moveTo>
                  <a:pt x="10248" y="0"/>
                </a:moveTo>
                <a:lnTo>
                  <a:pt x="9695" y="69"/>
                </a:lnTo>
                <a:lnTo>
                  <a:pt x="9144" y="138"/>
                </a:lnTo>
                <a:lnTo>
                  <a:pt x="8626" y="206"/>
                </a:lnTo>
                <a:lnTo>
                  <a:pt x="7591" y="483"/>
                </a:lnTo>
                <a:lnTo>
                  <a:pt x="7073" y="656"/>
                </a:lnTo>
                <a:lnTo>
                  <a:pt x="6590" y="862"/>
                </a:lnTo>
                <a:lnTo>
                  <a:pt x="6106" y="1069"/>
                </a:lnTo>
                <a:lnTo>
                  <a:pt x="5659" y="1311"/>
                </a:lnTo>
                <a:lnTo>
                  <a:pt x="5209" y="1553"/>
                </a:lnTo>
                <a:lnTo>
                  <a:pt x="4761" y="1828"/>
                </a:lnTo>
                <a:lnTo>
                  <a:pt x="3933" y="2450"/>
                </a:lnTo>
                <a:lnTo>
                  <a:pt x="3553" y="2794"/>
                </a:lnTo>
                <a:lnTo>
                  <a:pt x="2795" y="3553"/>
                </a:lnTo>
                <a:lnTo>
                  <a:pt x="2450" y="3933"/>
                </a:lnTo>
                <a:lnTo>
                  <a:pt x="1828" y="4761"/>
                </a:lnTo>
                <a:lnTo>
                  <a:pt x="1553" y="5210"/>
                </a:lnTo>
                <a:lnTo>
                  <a:pt x="1311" y="5658"/>
                </a:lnTo>
                <a:lnTo>
                  <a:pt x="1070" y="6107"/>
                </a:lnTo>
                <a:lnTo>
                  <a:pt x="862" y="6591"/>
                </a:lnTo>
                <a:lnTo>
                  <a:pt x="656" y="7074"/>
                </a:lnTo>
                <a:lnTo>
                  <a:pt x="482" y="7591"/>
                </a:lnTo>
                <a:lnTo>
                  <a:pt x="345" y="8108"/>
                </a:lnTo>
                <a:lnTo>
                  <a:pt x="206" y="8626"/>
                </a:lnTo>
                <a:lnTo>
                  <a:pt x="137" y="9144"/>
                </a:lnTo>
                <a:lnTo>
                  <a:pt x="68" y="9696"/>
                </a:lnTo>
                <a:lnTo>
                  <a:pt x="0" y="10248"/>
                </a:lnTo>
                <a:lnTo>
                  <a:pt x="0" y="11352"/>
                </a:lnTo>
                <a:lnTo>
                  <a:pt x="68" y="11904"/>
                </a:lnTo>
                <a:lnTo>
                  <a:pt x="137" y="12456"/>
                </a:lnTo>
                <a:lnTo>
                  <a:pt x="206" y="12974"/>
                </a:lnTo>
                <a:lnTo>
                  <a:pt x="345" y="13491"/>
                </a:lnTo>
                <a:lnTo>
                  <a:pt x="482" y="14009"/>
                </a:lnTo>
                <a:lnTo>
                  <a:pt x="656" y="14526"/>
                </a:lnTo>
                <a:lnTo>
                  <a:pt x="862" y="15009"/>
                </a:lnTo>
                <a:lnTo>
                  <a:pt x="1070" y="15493"/>
                </a:lnTo>
                <a:lnTo>
                  <a:pt x="1311" y="15940"/>
                </a:lnTo>
                <a:lnTo>
                  <a:pt x="1553" y="16390"/>
                </a:lnTo>
                <a:lnTo>
                  <a:pt x="1828" y="16838"/>
                </a:lnTo>
                <a:lnTo>
                  <a:pt x="2139" y="17251"/>
                </a:lnTo>
                <a:lnTo>
                  <a:pt x="2450" y="17667"/>
                </a:lnTo>
                <a:lnTo>
                  <a:pt x="2795" y="18045"/>
                </a:lnTo>
                <a:lnTo>
                  <a:pt x="3173" y="18425"/>
                </a:lnTo>
                <a:lnTo>
                  <a:pt x="3553" y="18804"/>
                </a:lnTo>
                <a:lnTo>
                  <a:pt x="3933" y="19150"/>
                </a:lnTo>
                <a:lnTo>
                  <a:pt x="4347" y="19461"/>
                </a:lnTo>
                <a:lnTo>
                  <a:pt x="4761" y="19770"/>
                </a:lnTo>
                <a:lnTo>
                  <a:pt x="5209" y="20047"/>
                </a:lnTo>
                <a:lnTo>
                  <a:pt x="5659" y="20289"/>
                </a:lnTo>
                <a:lnTo>
                  <a:pt x="6106" y="20531"/>
                </a:lnTo>
                <a:lnTo>
                  <a:pt x="6590" y="20737"/>
                </a:lnTo>
                <a:lnTo>
                  <a:pt x="7073" y="20944"/>
                </a:lnTo>
                <a:lnTo>
                  <a:pt x="7591" y="21117"/>
                </a:lnTo>
                <a:lnTo>
                  <a:pt x="8108" y="21255"/>
                </a:lnTo>
                <a:lnTo>
                  <a:pt x="8626" y="21392"/>
                </a:lnTo>
                <a:lnTo>
                  <a:pt x="9144" y="21462"/>
                </a:lnTo>
                <a:lnTo>
                  <a:pt x="9695" y="21531"/>
                </a:lnTo>
                <a:lnTo>
                  <a:pt x="10248" y="21600"/>
                </a:lnTo>
                <a:lnTo>
                  <a:pt x="11352" y="21600"/>
                </a:lnTo>
                <a:lnTo>
                  <a:pt x="11903" y="21531"/>
                </a:lnTo>
                <a:lnTo>
                  <a:pt x="12456" y="21462"/>
                </a:lnTo>
                <a:lnTo>
                  <a:pt x="12974" y="21392"/>
                </a:lnTo>
                <a:lnTo>
                  <a:pt x="13492" y="21255"/>
                </a:lnTo>
                <a:lnTo>
                  <a:pt x="14009" y="21117"/>
                </a:lnTo>
                <a:lnTo>
                  <a:pt x="14527" y="20944"/>
                </a:lnTo>
                <a:lnTo>
                  <a:pt x="15010" y="20737"/>
                </a:lnTo>
                <a:lnTo>
                  <a:pt x="15492" y="20531"/>
                </a:lnTo>
                <a:lnTo>
                  <a:pt x="15941" y="20289"/>
                </a:lnTo>
                <a:lnTo>
                  <a:pt x="16389" y="20047"/>
                </a:lnTo>
                <a:lnTo>
                  <a:pt x="16839" y="19770"/>
                </a:lnTo>
                <a:lnTo>
                  <a:pt x="17253" y="19461"/>
                </a:lnTo>
                <a:lnTo>
                  <a:pt x="17667" y="19150"/>
                </a:lnTo>
                <a:lnTo>
                  <a:pt x="18047" y="18804"/>
                </a:lnTo>
                <a:lnTo>
                  <a:pt x="18805" y="18045"/>
                </a:lnTo>
                <a:lnTo>
                  <a:pt x="19150" y="17667"/>
                </a:lnTo>
                <a:lnTo>
                  <a:pt x="19461" y="17251"/>
                </a:lnTo>
                <a:lnTo>
                  <a:pt x="19772" y="16838"/>
                </a:lnTo>
                <a:lnTo>
                  <a:pt x="20047" y="16390"/>
                </a:lnTo>
                <a:lnTo>
                  <a:pt x="20289" y="15940"/>
                </a:lnTo>
                <a:lnTo>
                  <a:pt x="20530" y="15493"/>
                </a:lnTo>
                <a:lnTo>
                  <a:pt x="20738" y="15009"/>
                </a:lnTo>
                <a:lnTo>
                  <a:pt x="20944" y="14526"/>
                </a:lnTo>
                <a:lnTo>
                  <a:pt x="21117" y="14009"/>
                </a:lnTo>
                <a:lnTo>
                  <a:pt x="21255" y="13491"/>
                </a:lnTo>
                <a:lnTo>
                  <a:pt x="21394" y="12974"/>
                </a:lnTo>
                <a:lnTo>
                  <a:pt x="21463" y="12456"/>
                </a:lnTo>
                <a:lnTo>
                  <a:pt x="21531" y="11904"/>
                </a:lnTo>
                <a:lnTo>
                  <a:pt x="21600" y="11352"/>
                </a:lnTo>
                <a:lnTo>
                  <a:pt x="21600" y="10248"/>
                </a:lnTo>
                <a:lnTo>
                  <a:pt x="21531" y="9696"/>
                </a:lnTo>
                <a:lnTo>
                  <a:pt x="21463" y="9144"/>
                </a:lnTo>
                <a:lnTo>
                  <a:pt x="21394" y="8626"/>
                </a:lnTo>
                <a:lnTo>
                  <a:pt x="21255" y="8108"/>
                </a:lnTo>
                <a:lnTo>
                  <a:pt x="21117" y="7591"/>
                </a:lnTo>
                <a:lnTo>
                  <a:pt x="20944" y="7074"/>
                </a:lnTo>
                <a:lnTo>
                  <a:pt x="20738" y="6591"/>
                </a:lnTo>
                <a:lnTo>
                  <a:pt x="20530" y="6107"/>
                </a:lnTo>
                <a:lnTo>
                  <a:pt x="20289" y="5658"/>
                </a:lnTo>
                <a:lnTo>
                  <a:pt x="20047" y="5210"/>
                </a:lnTo>
                <a:lnTo>
                  <a:pt x="19772" y="4761"/>
                </a:lnTo>
                <a:lnTo>
                  <a:pt x="19150" y="3933"/>
                </a:lnTo>
                <a:lnTo>
                  <a:pt x="18805" y="3553"/>
                </a:lnTo>
                <a:lnTo>
                  <a:pt x="18425" y="3175"/>
                </a:lnTo>
                <a:lnTo>
                  <a:pt x="18047" y="2794"/>
                </a:lnTo>
                <a:lnTo>
                  <a:pt x="17667" y="2450"/>
                </a:lnTo>
                <a:lnTo>
                  <a:pt x="16839" y="1828"/>
                </a:lnTo>
                <a:lnTo>
                  <a:pt x="16389" y="1553"/>
                </a:lnTo>
                <a:lnTo>
                  <a:pt x="15941" y="1311"/>
                </a:lnTo>
                <a:lnTo>
                  <a:pt x="15492" y="1069"/>
                </a:lnTo>
                <a:lnTo>
                  <a:pt x="15010" y="862"/>
                </a:lnTo>
                <a:lnTo>
                  <a:pt x="14527" y="656"/>
                </a:lnTo>
                <a:lnTo>
                  <a:pt x="14009" y="483"/>
                </a:lnTo>
                <a:lnTo>
                  <a:pt x="12974" y="206"/>
                </a:lnTo>
                <a:lnTo>
                  <a:pt x="12456" y="138"/>
                </a:lnTo>
                <a:lnTo>
                  <a:pt x="11903" y="69"/>
                </a:lnTo>
                <a:lnTo>
                  <a:pt x="11352" y="0"/>
                </a:lnTo>
                <a:close/>
              </a:path>
            </a:pathLst>
          </a:custGeom>
          <a:solidFill>
            <a:srgbClr val="808080"/>
          </a:solidFill>
          <a:ln w="12700">
            <a:miter lim="400000"/>
          </a:ln>
        </p:spPr>
        <p:txBody>
          <a:bodyPr lIns="45719" rIns="45719" anchor="ctr"/>
          <a:lstStyle/>
          <a:p>
            <a:endParaRPr/>
          </a:p>
        </p:txBody>
      </p:sp>
      <p:sp>
        <p:nvSpPr>
          <p:cNvPr id="1182" name="Shape 388"/>
          <p:cNvSpPr/>
          <p:nvPr/>
        </p:nvSpPr>
        <p:spPr>
          <a:xfrm>
            <a:off x="6502571" y="3272737"/>
            <a:ext cx="319520" cy="319541"/>
          </a:xfrm>
          <a:custGeom>
            <a:avLst/>
            <a:gdLst/>
            <a:ahLst/>
            <a:cxnLst>
              <a:cxn ang="0">
                <a:pos x="wd2" y="hd2"/>
              </a:cxn>
              <a:cxn ang="5400000">
                <a:pos x="wd2" y="hd2"/>
              </a:cxn>
              <a:cxn ang="10800000">
                <a:pos x="wd2" y="hd2"/>
              </a:cxn>
              <a:cxn ang="16200000">
                <a:pos x="wd2" y="hd2"/>
              </a:cxn>
            </a:cxnLst>
            <a:rect l="0" t="0" r="r" b="b"/>
            <a:pathLst>
              <a:path w="21600" h="21600" extrusionOk="0">
                <a:moveTo>
                  <a:pt x="6383" y="9627"/>
                </a:moveTo>
                <a:lnTo>
                  <a:pt x="6625" y="9661"/>
                </a:lnTo>
                <a:lnTo>
                  <a:pt x="6867" y="9730"/>
                </a:lnTo>
                <a:lnTo>
                  <a:pt x="7073" y="9868"/>
                </a:lnTo>
                <a:lnTo>
                  <a:pt x="7281" y="10007"/>
                </a:lnTo>
                <a:lnTo>
                  <a:pt x="7418" y="10213"/>
                </a:lnTo>
                <a:lnTo>
                  <a:pt x="7522" y="10455"/>
                </a:lnTo>
                <a:lnTo>
                  <a:pt x="7591" y="10696"/>
                </a:lnTo>
                <a:lnTo>
                  <a:pt x="7625" y="10972"/>
                </a:lnTo>
                <a:lnTo>
                  <a:pt x="7591" y="11249"/>
                </a:lnTo>
                <a:lnTo>
                  <a:pt x="7522" y="11490"/>
                </a:lnTo>
                <a:lnTo>
                  <a:pt x="7418" y="11732"/>
                </a:lnTo>
                <a:lnTo>
                  <a:pt x="7281" y="11938"/>
                </a:lnTo>
                <a:lnTo>
                  <a:pt x="7073" y="12076"/>
                </a:lnTo>
                <a:lnTo>
                  <a:pt x="6867" y="12215"/>
                </a:lnTo>
                <a:lnTo>
                  <a:pt x="6625" y="12284"/>
                </a:lnTo>
                <a:lnTo>
                  <a:pt x="6383" y="12318"/>
                </a:lnTo>
                <a:lnTo>
                  <a:pt x="6142" y="12284"/>
                </a:lnTo>
                <a:lnTo>
                  <a:pt x="5900" y="12215"/>
                </a:lnTo>
                <a:lnTo>
                  <a:pt x="5692" y="12076"/>
                </a:lnTo>
                <a:lnTo>
                  <a:pt x="5486" y="11938"/>
                </a:lnTo>
                <a:lnTo>
                  <a:pt x="5348" y="11732"/>
                </a:lnTo>
                <a:lnTo>
                  <a:pt x="5245" y="11490"/>
                </a:lnTo>
                <a:lnTo>
                  <a:pt x="5175" y="11249"/>
                </a:lnTo>
                <a:lnTo>
                  <a:pt x="5141" y="10972"/>
                </a:lnTo>
                <a:lnTo>
                  <a:pt x="5175" y="10696"/>
                </a:lnTo>
                <a:lnTo>
                  <a:pt x="5245" y="10455"/>
                </a:lnTo>
                <a:lnTo>
                  <a:pt x="5348" y="10213"/>
                </a:lnTo>
                <a:lnTo>
                  <a:pt x="5486" y="10007"/>
                </a:lnTo>
                <a:lnTo>
                  <a:pt x="5692" y="9868"/>
                </a:lnTo>
                <a:lnTo>
                  <a:pt x="5900" y="9730"/>
                </a:lnTo>
                <a:lnTo>
                  <a:pt x="6142" y="9661"/>
                </a:lnTo>
                <a:lnTo>
                  <a:pt x="6383" y="9627"/>
                </a:lnTo>
                <a:close/>
                <a:moveTo>
                  <a:pt x="15217" y="9627"/>
                </a:moveTo>
                <a:lnTo>
                  <a:pt x="15458" y="9661"/>
                </a:lnTo>
                <a:lnTo>
                  <a:pt x="15700" y="9730"/>
                </a:lnTo>
                <a:lnTo>
                  <a:pt x="15908" y="9868"/>
                </a:lnTo>
                <a:lnTo>
                  <a:pt x="16114" y="10007"/>
                </a:lnTo>
                <a:lnTo>
                  <a:pt x="16252" y="10213"/>
                </a:lnTo>
                <a:lnTo>
                  <a:pt x="16355" y="10455"/>
                </a:lnTo>
                <a:lnTo>
                  <a:pt x="16425" y="10696"/>
                </a:lnTo>
                <a:lnTo>
                  <a:pt x="16459" y="10972"/>
                </a:lnTo>
                <a:lnTo>
                  <a:pt x="16425" y="11249"/>
                </a:lnTo>
                <a:lnTo>
                  <a:pt x="16355" y="11490"/>
                </a:lnTo>
                <a:lnTo>
                  <a:pt x="16252" y="11732"/>
                </a:lnTo>
                <a:lnTo>
                  <a:pt x="16114" y="11938"/>
                </a:lnTo>
                <a:lnTo>
                  <a:pt x="15908" y="12076"/>
                </a:lnTo>
                <a:lnTo>
                  <a:pt x="15700" y="12215"/>
                </a:lnTo>
                <a:lnTo>
                  <a:pt x="15458" y="12284"/>
                </a:lnTo>
                <a:lnTo>
                  <a:pt x="15217" y="12318"/>
                </a:lnTo>
                <a:lnTo>
                  <a:pt x="14975" y="12284"/>
                </a:lnTo>
                <a:lnTo>
                  <a:pt x="14733" y="12215"/>
                </a:lnTo>
                <a:lnTo>
                  <a:pt x="14527" y="12076"/>
                </a:lnTo>
                <a:lnTo>
                  <a:pt x="14319" y="11938"/>
                </a:lnTo>
                <a:lnTo>
                  <a:pt x="14181" y="11732"/>
                </a:lnTo>
                <a:lnTo>
                  <a:pt x="14078" y="11490"/>
                </a:lnTo>
                <a:lnTo>
                  <a:pt x="14009" y="11249"/>
                </a:lnTo>
                <a:lnTo>
                  <a:pt x="13975" y="10972"/>
                </a:lnTo>
                <a:lnTo>
                  <a:pt x="14009" y="10696"/>
                </a:lnTo>
                <a:lnTo>
                  <a:pt x="14078" y="10455"/>
                </a:lnTo>
                <a:lnTo>
                  <a:pt x="14181" y="10213"/>
                </a:lnTo>
                <a:lnTo>
                  <a:pt x="14319" y="10007"/>
                </a:lnTo>
                <a:lnTo>
                  <a:pt x="14527" y="9868"/>
                </a:lnTo>
                <a:lnTo>
                  <a:pt x="14733" y="9730"/>
                </a:lnTo>
                <a:lnTo>
                  <a:pt x="14975" y="9661"/>
                </a:lnTo>
                <a:lnTo>
                  <a:pt x="15217" y="9627"/>
                </a:lnTo>
                <a:close/>
                <a:moveTo>
                  <a:pt x="10800" y="14215"/>
                </a:moveTo>
                <a:lnTo>
                  <a:pt x="11594" y="14285"/>
                </a:lnTo>
                <a:lnTo>
                  <a:pt x="12387" y="14388"/>
                </a:lnTo>
                <a:lnTo>
                  <a:pt x="13111" y="14560"/>
                </a:lnTo>
                <a:lnTo>
                  <a:pt x="13872" y="14837"/>
                </a:lnTo>
                <a:lnTo>
                  <a:pt x="14561" y="15182"/>
                </a:lnTo>
                <a:lnTo>
                  <a:pt x="15252" y="15562"/>
                </a:lnTo>
                <a:lnTo>
                  <a:pt x="15872" y="16045"/>
                </a:lnTo>
                <a:lnTo>
                  <a:pt x="16459" y="16562"/>
                </a:lnTo>
                <a:lnTo>
                  <a:pt x="16528" y="16665"/>
                </a:lnTo>
                <a:lnTo>
                  <a:pt x="16597" y="16804"/>
                </a:lnTo>
                <a:lnTo>
                  <a:pt x="16631" y="16942"/>
                </a:lnTo>
                <a:lnTo>
                  <a:pt x="16666" y="17045"/>
                </a:lnTo>
                <a:lnTo>
                  <a:pt x="16631" y="17184"/>
                </a:lnTo>
                <a:lnTo>
                  <a:pt x="16597" y="17321"/>
                </a:lnTo>
                <a:lnTo>
                  <a:pt x="16528" y="17425"/>
                </a:lnTo>
                <a:lnTo>
                  <a:pt x="16459" y="17562"/>
                </a:lnTo>
                <a:lnTo>
                  <a:pt x="16355" y="17631"/>
                </a:lnTo>
                <a:lnTo>
                  <a:pt x="16217" y="17701"/>
                </a:lnTo>
                <a:lnTo>
                  <a:pt x="16114" y="17735"/>
                </a:lnTo>
                <a:lnTo>
                  <a:pt x="15838" y="17735"/>
                </a:lnTo>
                <a:lnTo>
                  <a:pt x="15700" y="17701"/>
                </a:lnTo>
                <a:lnTo>
                  <a:pt x="15597" y="17631"/>
                </a:lnTo>
                <a:lnTo>
                  <a:pt x="15492" y="17562"/>
                </a:lnTo>
                <a:lnTo>
                  <a:pt x="14975" y="17114"/>
                </a:lnTo>
                <a:lnTo>
                  <a:pt x="14458" y="16734"/>
                </a:lnTo>
                <a:lnTo>
                  <a:pt x="13905" y="16390"/>
                </a:lnTo>
                <a:lnTo>
                  <a:pt x="13319" y="16113"/>
                </a:lnTo>
                <a:lnTo>
                  <a:pt x="12733" y="15906"/>
                </a:lnTo>
                <a:lnTo>
                  <a:pt x="12111" y="15734"/>
                </a:lnTo>
                <a:lnTo>
                  <a:pt x="11456" y="15631"/>
                </a:lnTo>
                <a:lnTo>
                  <a:pt x="10800" y="15596"/>
                </a:lnTo>
                <a:lnTo>
                  <a:pt x="10144" y="15631"/>
                </a:lnTo>
                <a:lnTo>
                  <a:pt x="9489" y="15734"/>
                </a:lnTo>
                <a:lnTo>
                  <a:pt x="8867" y="15906"/>
                </a:lnTo>
                <a:lnTo>
                  <a:pt x="8281" y="16113"/>
                </a:lnTo>
                <a:lnTo>
                  <a:pt x="7695" y="16390"/>
                </a:lnTo>
                <a:lnTo>
                  <a:pt x="7142" y="16734"/>
                </a:lnTo>
                <a:lnTo>
                  <a:pt x="6625" y="17114"/>
                </a:lnTo>
                <a:lnTo>
                  <a:pt x="6106" y="17562"/>
                </a:lnTo>
                <a:lnTo>
                  <a:pt x="5900" y="17701"/>
                </a:lnTo>
                <a:lnTo>
                  <a:pt x="5762" y="17735"/>
                </a:lnTo>
                <a:lnTo>
                  <a:pt x="5486" y="17735"/>
                </a:lnTo>
                <a:lnTo>
                  <a:pt x="5383" y="17701"/>
                </a:lnTo>
                <a:lnTo>
                  <a:pt x="5245" y="17631"/>
                </a:lnTo>
                <a:lnTo>
                  <a:pt x="5141" y="17562"/>
                </a:lnTo>
                <a:lnTo>
                  <a:pt x="5072" y="17425"/>
                </a:lnTo>
                <a:lnTo>
                  <a:pt x="5003" y="17321"/>
                </a:lnTo>
                <a:lnTo>
                  <a:pt x="4968" y="17184"/>
                </a:lnTo>
                <a:lnTo>
                  <a:pt x="4934" y="17045"/>
                </a:lnTo>
                <a:lnTo>
                  <a:pt x="4968" y="16942"/>
                </a:lnTo>
                <a:lnTo>
                  <a:pt x="5003" y="16804"/>
                </a:lnTo>
                <a:lnTo>
                  <a:pt x="5072" y="16665"/>
                </a:lnTo>
                <a:lnTo>
                  <a:pt x="5141" y="16562"/>
                </a:lnTo>
                <a:lnTo>
                  <a:pt x="5728" y="16045"/>
                </a:lnTo>
                <a:lnTo>
                  <a:pt x="6348" y="15562"/>
                </a:lnTo>
                <a:lnTo>
                  <a:pt x="7039" y="15182"/>
                </a:lnTo>
                <a:lnTo>
                  <a:pt x="7728" y="14837"/>
                </a:lnTo>
                <a:lnTo>
                  <a:pt x="8489" y="14560"/>
                </a:lnTo>
                <a:lnTo>
                  <a:pt x="9212" y="14388"/>
                </a:lnTo>
                <a:lnTo>
                  <a:pt x="10006" y="14285"/>
                </a:lnTo>
                <a:lnTo>
                  <a:pt x="10800" y="14215"/>
                </a:lnTo>
                <a:close/>
                <a:moveTo>
                  <a:pt x="10248" y="0"/>
                </a:moveTo>
                <a:lnTo>
                  <a:pt x="9695" y="69"/>
                </a:lnTo>
                <a:lnTo>
                  <a:pt x="9144" y="138"/>
                </a:lnTo>
                <a:lnTo>
                  <a:pt x="8626" y="206"/>
                </a:lnTo>
                <a:lnTo>
                  <a:pt x="7591" y="483"/>
                </a:lnTo>
                <a:lnTo>
                  <a:pt x="7073" y="656"/>
                </a:lnTo>
                <a:lnTo>
                  <a:pt x="6590" y="862"/>
                </a:lnTo>
                <a:lnTo>
                  <a:pt x="6106" y="1069"/>
                </a:lnTo>
                <a:lnTo>
                  <a:pt x="5659" y="1311"/>
                </a:lnTo>
                <a:lnTo>
                  <a:pt x="5209" y="1553"/>
                </a:lnTo>
                <a:lnTo>
                  <a:pt x="4761" y="1828"/>
                </a:lnTo>
                <a:lnTo>
                  <a:pt x="3933" y="2450"/>
                </a:lnTo>
                <a:lnTo>
                  <a:pt x="3553" y="2794"/>
                </a:lnTo>
                <a:lnTo>
                  <a:pt x="2795" y="3553"/>
                </a:lnTo>
                <a:lnTo>
                  <a:pt x="2450" y="3933"/>
                </a:lnTo>
                <a:lnTo>
                  <a:pt x="1828" y="4761"/>
                </a:lnTo>
                <a:lnTo>
                  <a:pt x="1553" y="5210"/>
                </a:lnTo>
                <a:lnTo>
                  <a:pt x="1311" y="5658"/>
                </a:lnTo>
                <a:lnTo>
                  <a:pt x="1070" y="6107"/>
                </a:lnTo>
                <a:lnTo>
                  <a:pt x="862" y="6591"/>
                </a:lnTo>
                <a:lnTo>
                  <a:pt x="656" y="7074"/>
                </a:lnTo>
                <a:lnTo>
                  <a:pt x="482" y="7591"/>
                </a:lnTo>
                <a:lnTo>
                  <a:pt x="345" y="8108"/>
                </a:lnTo>
                <a:lnTo>
                  <a:pt x="206" y="8626"/>
                </a:lnTo>
                <a:lnTo>
                  <a:pt x="137" y="9144"/>
                </a:lnTo>
                <a:lnTo>
                  <a:pt x="68" y="9696"/>
                </a:lnTo>
                <a:lnTo>
                  <a:pt x="0" y="10248"/>
                </a:lnTo>
                <a:lnTo>
                  <a:pt x="0" y="11352"/>
                </a:lnTo>
                <a:lnTo>
                  <a:pt x="68" y="11904"/>
                </a:lnTo>
                <a:lnTo>
                  <a:pt x="137" y="12456"/>
                </a:lnTo>
                <a:lnTo>
                  <a:pt x="206" y="12974"/>
                </a:lnTo>
                <a:lnTo>
                  <a:pt x="345" y="13491"/>
                </a:lnTo>
                <a:lnTo>
                  <a:pt x="482" y="14009"/>
                </a:lnTo>
                <a:lnTo>
                  <a:pt x="656" y="14526"/>
                </a:lnTo>
                <a:lnTo>
                  <a:pt x="862" y="15009"/>
                </a:lnTo>
                <a:lnTo>
                  <a:pt x="1070" y="15493"/>
                </a:lnTo>
                <a:lnTo>
                  <a:pt x="1311" y="15940"/>
                </a:lnTo>
                <a:lnTo>
                  <a:pt x="1553" y="16390"/>
                </a:lnTo>
                <a:lnTo>
                  <a:pt x="1828" y="16838"/>
                </a:lnTo>
                <a:lnTo>
                  <a:pt x="2139" y="17251"/>
                </a:lnTo>
                <a:lnTo>
                  <a:pt x="2450" y="17667"/>
                </a:lnTo>
                <a:lnTo>
                  <a:pt x="2795" y="18045"/>
                </a:lnTo>
                <a:lnTo>
                  <a:pt x="3173" y="18425"/>
                </a:lnTo>
                <a:lnTo>
                  <a:pt x="3553" y="18804"/>
                </a:lnTo>
                <a:lnTo>
                  <a:pt x="3933" y="19150"/>
                </a:lnTo>
                <a:lnTo>
                  <a:pt x="4347" y="19461"/>
                </a:lnTo>
                <a:lnTo>
                  <a:pt x="4761" y="19770"/>
                </a:lnTo>
                <a:lnTo>
                  <a:pt x="5209" y="20047"/>
                </a:lnTo>
                <a:lnTo>
                  <a:pt x="5659" y="20289"/>
                </a:lnTo>
                <a:lnTo>
                  <a:pt x="6106" y="20531"/>
                </a:lnTo>
                <a:lnTo>
                  <a:pt x="6590" y="20737"/>
                </a:lnTo>
                <a:lnTo>
                  <a:pt x="7073" y="20944"/>
                </a:lnTo>
                <a:lnTo>
                  <a:pt x="7591" y="21117"/>
                </a:lnTo>
                <a:lnTo>
                  <a:pt x="8108" y="21255"/>
                </a:lnTo>
                <a:lnTo>
                  <a:pt x="8626" y="21392"/>
                </a:lnTo>
                <a:lnTo>
                  <a:pt x="9144" y="21462"/>
                </a:lnTo>
                <a:lnTo>
                  <a:pt x="9695" y="21531"/>
                </a:lnTo>
                <a:lnTo>
                  <a:pt x="10248" y="21600"/>
                </a:lnTo>
                <a:lnTo>
                  <a:pt x="11352" y="21600"/>
                </a:lnTo>
                <a:lnTo>
                  <a:pt x="11903" y="21531"/>
                </a:lnTo>
                <a:lnTo>
                  <a:pt x="12456" y="21462"/>
                </a:lnTo>
                <a:lnTo>
                  <a:pt x="12974" y="21392"/>
                </a:lnTo>
                <a:lnTo>
                  <a:pt x="13492" y="21255"/>
                </a:lnTo>
                <a:lnTo>
                  <a:pt x="14009" y="21117"/>
                </a:lnTo>
                <a:lnTo>
                  <a:pt x="14527" y="20944"/>
                </a:lnTo>
                <a:lnTo>
                  <a:pt x="15010" y="20737"/>
                </a:lnTo>
                <a:lnTo>
                  <a:pt x="15492" y="20531"/>
                </a:lnTo>
                <a:lnTo>
                  <a:pt x="15941" y="20289"/>
                </a:lnTo>
                <a:lnTo>
                  <a:pt x="16389" y="20047"/>
                </a:lnTo>
                <a:lnTo>
                  <a:pt x="16839" y="19770"/>
                </a:lnTo>
                <a:lnTo>
                  <a:pt x="17253" y="19461"/>
                </a:lnTo>
                <a:lnTo>
                  <a:pt x="17667" y="19150"/>
                </a:lnTo>
                <a:lnTo>
                  <a:pt x="18047" y="18804"/>
                </a:lnTo>
                <a:lnTo>
                  <a:pt x="18805" y="18045"/>
                </a:lnTo>
                <a:lnTo>
                  <a:pt x="19150" y="17667"/>
                </a:lnTo>
                <a:lnTo>
                  <a:pt x="19461" y="17251"/>
                </a:lnTo>
                <a:lnTo>
                  <a:pt x="19772" y="16838"/>
                </a:lnTo>
                <a:lnTo>
                  <a:pt x="20047" y="16390"/>
                </a:lnTo>
                <a:lnTo>
                  <a:pt x="20289" y="15940"/>
                </a:lnTo>
                <a:lnTo>
                  <a:pt x="20530" y="15493"/>
                </a:lnTo>
                <a:lnTo>
                  <a:pt x="20738" y="15009"/>
                </a:lnTo>
                <a:lnTo>
                  <a:pt x="20944" y="14526"/>
                </a:lnTo>
                <a:lnTo>
                  <a:pt x="21117" y="14009"/>
                </a:lnTo>
                <a:lnTo>
                  <a:pt x="21255" y="13491"/>
                </a:lnTo>
                <a:lnTo>
                  <a:pt x="21394" y="12974"/>
                </a:lnTo>
                <a:lnTo>
                  <a:pt x="21463" y="12456"/>
                </a:lnTo>
                <a:lnTo>
                  <a:pt x="21532" y="11904"/>
                </a:lnTo>
                <a:lnTo>
                  <a:pt x="21600" y="11352"/>
                </a:lnTo>
                <a:lnTo>
                  <a:pt x="21600" y="10248"/>
                </a:lnTo>
                <a:lnTo>
                  <a:pt x="21532" y="9696"/>
                </a:lnTo>
                <a:lnTo>
                  <a:pt x="21463" y="9144"/>
                </a:lnTo>
                <a:lnTo>
                  <a:pt x="21394" y="8626"/>
                </a:lnTo>
                <a:lnTo>
                  <a:pt x="21255" y="8108"/>
                </a:lnTo>
                <a:lnTo>
                  <a:pt x="21117" y="7591"/>
                </a:lnTo>
                <a:lnTo>
                  <a:pt x="20944" y="7074"/>
                </a:lnTo>
                <a:lnTo>
                  <a:pt x="20738" y="6591"/>
                </a:lnTo>
                <a:lnTo>
                  <a:pt x="20530" y="6107"/>
                </a:lnTo>
                <a:lnTo>
                  <a:pt x="20289" y="5658"/>
                </a:lnTo>
                <a:lnTo>
                  <a:pt x="20047" y="5210"/>
                </a:lnTo>
                <a:lnTo>
                  <a:pt x="19772" y="4761"/>
                </a:lnTo>
                <a:lnTo>
                  <a:pt x="19150" y="3933"/>
                </a:lnTo>
                <a:lnTo>
                  <a:pt x="18805" y="3553"/>
                </a:lnTo>
                <a:lnTo>
                  <a:pt x="18425" y="3175"/>
                </a:lnTo>
                <a:lnTo>
                  <a:pt x="18047" y="2794"/>
                </a:lnTo>
                <a:lnTo>
                  <a:pt x="17667" y="2450"/>
                </a:lnTo>
                <a:lnTo>
                  <a:pt x="16839" y="1828"/>
                </a:lnTo>
                <a:lnTo>
                  <a:pt x="16389" y="1553"/>
                </a:lnTo>
                <a:lnTo>
                  <a:pt x="15941" y="1311"/>
                </a:lnTo>
                <a:lnTo>
                  <a:pt x="15492" y="1069"/>
                </a:lnTo>
                <a:lnTo>
                  <a:pt x="15010" y="862"/>
                </a:lnTo>
                <a:lnTo>
                  <a:pt x="14527" y="656"/>
                </a:lnTo>
                <a:lnTo>
                  <a:pt x="14009" y="483"/>
                </a:lnTo>
                <a:lnTo>
                  <a:pt x="12974" y="206"/>
                </a:lnTo>
                <a:lnTo>
                  <a:pt x="12456" y="138"/>
                </a:lnTo>
                <a:lnTo>
                  <a:pt x="11903" y="69"/>
                </a:lnTo>
                <a:lnTo>
                  <a:pt x="11352" y="0"/>
                </a:lnTo>
                <a:close/>
              </a:path>
            </a:pathLst>
          </a:custGeom>
          <a:solidFill>
            <a:srgbClr val="808080"/>
          </a:solidFill>
          <a:ln w="12700">
            <a:miter lim="400000"/>
          </a:ln>
        </p:spPr>
        <p:txBody>
          <a:bodyPr lIns="45719" rIns="45719" anchor="ctr"/>
          <a:lstStyle/>
          <a:p>
            <a:endParaRPr/>
          </a:p>
        </p:txBody>
      </p:sp>
      <p:sp>
        <p:nvSpPr>
          <p:cNvPr id="1183" name="Shape 389"/>
          <p:cNvSpPr/>
          <p:nvPr/>
        </p:nvSpPr>
        <p:spPr>
          <a:xfrm>
            <a:off x="7066119" y="3272737"/>
            <a:ext cx="319521" cy="319541"/>
          </a:xfrm>
          <a:custGeom>
            <a:avLst/>
            <a:gdLst/>
            <a:ahLst/>
            <a:cxnLst>
              <a:cxn ang="0">
                <a:pos x="wd2" y="hd2"/>
              </a:cxn>
              <a:cxn ang="5400000">
                <a:pos x="wd2" y="hd2"/>
              </a:cxn>
              <a:cxn ang="10800000">
                <a:pos x="wd2" y="hd2"/>
              </a:cxn>
              <a:cxn ang="16200000">
                <a:pos x="wd2" y="hd2"/>
              </a:cxn>
            </a:cxnLst>
            <a:rect l="0" t="0" r="r" b="b"/>
            <a:pathLst>
              <a:path w="21600" h="21600" extrusionOk="0">
                <a:moveTo>
                  <a:pt x="6383" y="9627"/>
                </a:moveTo>
                <a:lnTo>
                  <a:pt x="6625" y="9661"/>
                </a:lnTo>
                <a:lnTo>
                  <a:pt x="6867" y="9730"/>
                </a:lnTo>
                <a:lnTo>
                  <a:pt x="7073" y="9868"/>
                </a:lnTo>
                <a:lnTo>
                  <a:pt x="7281" y="10007"/>
                </a:lnTo>
                <a:lnTo>
                  <a:pt x="7419" y="10213"/>
                </a:lnTo>
                <a:lnTo>
                  <a:pt x="7522" y="10455"/>
                </a:lnTo>
                <a:lnTo>
                  <a:pt x="7591" y="10696"/>
                </a:lnTo>
                <a:lnTo>
                  <a:pt x="7625" y="10972"/>
                </a:lnTo>
                <a:lnTo>
                  <a:pt x="7591" y="11249"/>
                </a:lnTo>
                <a:lnTo>
                  <a:pt x="7522" y="11490"/>
                </a:lnTo>
                <a:lnTo>
                  <a:pt x="7419" y="11732"/>
                </a:lnTo>
                <a:lnTo>
                  <a:pt x="7281" y="11938"/>
                </a:lnTo>
                <a:lnTo>
                  <a:pt x="7073" y="12076"/>
                </a:lnTo>
                <a:lnTo>
                  <a:pt x="6867" y="12215"/>
                </a:lnTo>
                <a:lnTo>
                  <a:pt x="6625" y="12284"/>
                </a:lnTo>
                <a:lnTo>
                  <a:pt x="6383" y="12318"/>
                </a:lnTo>
                <a:lnTo>
                  <a:pt x="6142" y="12284"/>
                </a:lnTo>
                <a:lnTo>
                  <a:pt x="5900" y="12215"/>
                </a:lnTo>
                <a:lnTo>
                  <a:pt x="5692" y="12076"/>
                </a:lnTo>
                <a:lnTo>
                  <a:pt x="5486" y="11938"/>
                </a:lnTo>
                <a:lnTo>
                  <a:pt x="5348" y="11732"/>
                </a:lnTo>
                <a:lnTo>
                  <a:pt x="5245" y="11490"/>
                </a:lnTo>
                <a:lnTo>
                  <a:pt x="5175" y="11249"/>
                </a:lnTo>
                <a:lnTo>
                  <a:pt x="5141" y="10972"/>
                </a:lnTo>
                <a:lnTo>
                  <a:pt x="5175" y="10696"/>
                </a:lnTo>
                <a:lnTo>
                  <a:pt x="5245" y="10455"/>
                </a:lnTo>
                <a:lnTo>
                  <a:pt x="5348" y="10213"/>
                </a:lnTo>
                <a:lnTo>
                  <a:pt x="5486" y="10007"/>
                </a:lnTo>
                <a:lnTo>
                  <a:pt x="5692" y="9868"/>
                </a:lnTo>
                <a:lnTo>
                  <a:pt x="5900" y="9730"/>
                </a:lnTo>
                <a:lnTo>
                  <a:pt x="6142" y="9661"/>
                </a:lnTo>
                <a:lnTo>
                  <a:pt x="6383" y="9627"/>
                </a:lnTo>
                <a:close/>
                <a:moveTo>
                  <a:pt x="15217" y="9627"/>
                </a:moveTo>
                <a:lnTo>
                  <a:pt x="15458" y="9661"/>
                </a:lnTo>
                <a:lnTo>
                  <a:pt x="15700" y="9730"/>
                </a:lnTo>
                <a:lnTo>
                  <a:pt x="15908" y="9868"/>
                </a:lnTo>
                <a:lnTo>
                  <a:pt x="16114" y="10007"/>
                </a:lnTo>
                <a:lnTo>
                  <a:pt x="16252" y="10213"/>
                </a:lnTo>
                <a:lnTo>
                  <a:pt x="16355" y="10455"/>
                </a:lnTo>
                <a:lnTo>
                  <a:pt x="16425" y="10696"/>
                </a:lnTo>
                <a:lnTo>
                  <a:pt x="16459" y="10972"/>
                </a:lnTo>
                <a:lnTo>
                  <a:pt x="16425" y="11249"/>
                </a:lnTo>
                <a:lnTo>
                  <a:pt x="16355" y="11490"/>
                </a:lnTo>
                <a:lnTo>
                  <a:pt x="16252" y="11732"/>
                </a:lnTo>
                <a:lnTo>
                  <a:pt x="16114" y="11938"/>
                </a:lnTo>
                <a:lnTo>
                  <a:pt x="15908" y="12076"/>
                </a:lnTo>
                <a:lnTo>
                  <a:pt x="15700" y="12215"/>
                </a:lnTo>
                <a:lnTo>
                  <a:pt x="15458" y="12284"/>
                </a:lnTo>
                <a:lnTo>
                  <a:pt x="15217" y="12318"/>
                </a:lnTo>
                <a:lnTo>
                  <a:pt x="14975" y="12284"/>
                </a:lnTo>
                <a:lnTo>
                  <a:pt x="14733" y="12215"/>
                </a:lnTo>
                <a:lnTo>
                  <a:pt x="14527" y="12076"/>
                </a:lnTo>
                <a:lnTo>
                  <a:pt x="14319" y="11938"/>
                </a:lnTo>
                <a:lnTo>
                  <a:pt x="14181" y="11732"/>
                </a:lnTo>
                <a:lnTo>
                  <a:pt x="14078" y="11490"/>
                </a:lnTo>
                <a:lnTo>
                  <a:pt x="14009" y="11249"/>
                </a:lnTo>
                <a:lnTo>
                  <a:pt x="13975" y="10972"/>
                </a:lnTo>
                <a:lnTo>
                  <a:pt x="14009" y="10696"/>
                </a:lnTo>
                <a:lnTo>
                  <a:pt x="14078" y="10455"/>
                </a:lnTo>
                <a:lnTo>
                  <a:pt x="14181" y="10213"/>
                </a:lnTo>
                <a:lnTo>
                  <a:pt x="14319" y="10007"/>
                </a:lnTo>
                <a:lnTo>
                  <a:pt x="14527" y="9868"/>
                </a:lnTo>
                <a:lnTo>
                  <a:pt x="14733" y="9730"/>
                </a:lnTo>
                <a:lnTo>
                  <a:pt x="14975" y="9661"/>
                </a:lnTo>
                <a:lnTo>
                  <a:pt x="15217" y="9627"/>
                </a:lnTo>
                <a:close/>
                <a:moveTo>
                  <a:pt x="16528" y="14837"/>
                </a:moveTo>
                <a:lnTo>
                  <a:pt x="16666" y="14871"/>
                </a:lnTo>
                <a:lnTo>
                  <a:pt x="16805" y="14940"/>
                </a:lnTo>
                <a:lnTo>
                  <a:pt x="17011" y="15079"/>
                </a:lnTo>
                <a:lnTo>
                  <a:pt x="17080" y="15216"/>
                </a:lnTo>
                <a:lnTo>
                  <a:pt x="17114" y="15320"/>
                </a:lnTo>
                <a:lnTo>
                  <a:pt x="17149" y="15457"/>
                </a:lnTo>
                <a:lnTo>
                  <a:pt x="17149" y="15596"/>
                </a:lnTo>
                <a:lnTo>
                  <a:pt x="17114" y="15734"/>
                </a:lnTo>
                <a:lnTo>
                  <a:pt x="17080" y="15873"/>
                </a:lnTo>
                <a:lnTo>
                  <a:pt x="17011" y="15976"/>
                </a:lnTo>
                <a:lnTo>
                  <a:pt x="16908" y="16079"/>
                </a:lnTo>
                <a:lnTo>
                  <a:pt x="16805" y="16148"/>
                </a:lnTo>
                <a:lnTo>
                  <a:pt x="16666" y="16182"/>
                </a:lnTo>
                <a:lnTo>
                  <a:pt x="11008" y="17942"/>
                </a:lnTo>
                <a:lnTo>
                  <a:pt x="10800" y="17976"/>
                </a:lnTo>
                <a:lnTo>
                  <a:pt x="10592" y="17942"/>
                </a:lnTo>
                <a:lnTo>
                  <a:pt x="10386" y="17839"/>
                </a:lnTo>
                <a:lnTo>
                  <a:pt x="10248" y="17701"/>
                </a:lnTo>
                <a:lnTo>
                  <a:pt x="10144" y="17493"/>
                </a:lnTo>
                <a:lnTo>
                  <a:pt x="10111" y="17356"/>
                </a:lnTo>
                <a:lnTo>
                  <a:pt x="10111" y="17218"/>
                </a:lnTo>
                <a:lnTo>
                  <a:pt x="10144" y="17079"/>
                </a:lnTo>
                <a:lnTo>
                  <a:pt x="10178" y="16976"/>
                </a:lnTo>
                <a:lnTo>
                  <a:pt x="10248" y="16838"/>
                </a:lnTo>
                <a:lnTo>
                  <a:pt x="10351" y="16770"/>
                </a:lnTo>
                <a:lnTo>
                  <a:pt x="10455" y="16665"/>
                </a:lnTo>
                <a:lnTo>
                  <a:pt x="10592" y="16631"/>
                </a:lnTo>
                <a:lnTo>
                  <a:pt x="16252" y="14871"/>
                </a:lnTo>
                <a:lnTo>
                  <a:pt x="16391" y="14837"/>
                </a:lnTo>
                <a:close/>
                <a:moveTo>
                  <a:pt x="10248" y="0"/>
                </a:moveTo>
                <a:lnTo>
                  <a:pt x="9695" y="69"/>
                </a:lnTo>
                <a:lnTo>
                  <a:pt x="9144" y="138"/>
                </a:lnTo>
                <a:lnTo>
                  <a:pt x="8626" y="206"/>
                </a:lnTo>
                <a:lnTo>
                  <a:pt x="7591" y="483"/>
                </a:lnTo>
                <a:lnTo>
                  <a:pt x="7073" y="656"/>
                </a:lnTo>
                <a:lnTo>
                  <a:pt x="6590" y="862"/>
                </a:lnTo>
                <a:lnTo>
                  <a:pt x="6106" y="1069"/>
                </a:lnTo>
                <a:lnTo>
                  <a:pt x="5659" y="1311"/>
                </a:lnTo>
                <a:lnTo>
                  <a:pt x="5209" y="1553"/>
                </a:lnTo>
                <a:lnTo>
                  <a:pt x="4761" y="1828"/>
                </a:lnTo>
                <a:lnTo>
                  <a:pt x="3933" y="2450"/>
                </a:lnTo>
                <a:lnTo>
                  <a:pt x="3553" y="2794"/>
                </a:lnTo>
                <a:lnTo>
                  <a:pt x="2795" y="3553"/>
                </a:lnTo>
                <a:lnTo>
                  <a:pt x="2450" y="3933"/>
                </a:lnTo>
                <a:lnTo>
                  <a:pt x="1828" y="4761"/>
                </a:lnTo>
                <a:lnTo>
                  <a:pt x="1553" y="5210"/>
                </a:lnTo>
                <a:lnTo>
                  <a:pt x="1311" y="5658"/>
                </a:lnTo>
                <a:lnTo>
                  <a:pt x="1070" y="6107"/>
                </a:lnTo>
                <a:lnTo>
                  <a:pt x="862" y="6591"/>
                </a:lnTo>
                <a:lnTo>
                  <a:pt x="656" y="7074"/>
                </a:lnTo>
                <a:lnTo>
                  <a:pt x="482" y="7591"/>
                </a:lnTo>
                <a:lnTo>
                  <a:pt x="345" y="8108"/>
                </a:lnTo>
                <a:lnTo>
                  <a:pt x="206" y="8626"/>
                </a:lnTo>
                <a:lnTo>
                  <a:pt x="137" y="9144"/>
                </a:lnTo>
                <a:lnTo>
                  <a:pt x="68" y="9696"/>
                </a:lnTo>
                <a:lnTo>
                  <a:pt x="0" y="10248"/>
                </a:lnTo>
                <a:lnTo>
                  <a:pt x="0" y="11352"/>
                </a:lnTo>
                <a:lnTo>
                  <a:pt x="68" y="11904"/>
                </a:lnTo>
                <a:lnTo>
                  <a:pt x="137" y="12456"/>
                </a:lnTo>
                <a:lnTo>
                  <a:pt x="206" y="12974"/>
                </a:lnTo>
                <a:lnTo>
                  <a:pt x="345" y="13491"/>
                </a:lnTo>
                <a:lnTo>
                  <a:pt x="482" y="14009"/>
                </a:lnTo>
                <a:lnTo>
                  <a:pt x="656" y="14526"/>
                </a:lnTo>
                <a:lnTo>
                  <a:pt x="862" y="15009"/>
                </a:lnTo>
                <a:lnTo>
                  <a:pt x="1070" y="15493"/>
                </a:lnTo>
                <a:lnTo>
                  <a:pt x="1311" y="15940"/>
                </a:lnTo>
                <a:lnTo>
                  <a:pt x="1553" y="16390"/>
                </a:lnTo>
                <a:lnTo>
                  <a:pt x="1828" y="16838"/>
                </a:lnTo>
                <a:lnTo>
                  <a:pt x="2139" y="17251"/>
                </a:lnTo>
                <a:lnTo>
                  <a:pt x="2450" y="17667"/>
                </a:lnTo>
                <a:lnTo>
                  <a:pt x="2795" y="18045"/>
                </a:lnTo>
                <a:lnTo>
                  <a:pt x="3173" y="18425"/>
                </a:lnTo>
                <a:lnTo>
                  <a:pt x="3553" y="18804"/>
                </a:lnTo>
                <a:lnTo>
                  <a:pt x="3933" y="19150"/>
                </a:lnTo>
                <a:lnTo>
                  <a:pt x="4347" y="19461"/>
                </a:lnTo>
                <a:lnTo>
                  <a:pt x="4761" y="19770"/>
                </a:lnTo>
                <a:lnTo>
                  <a:pt x="5209" y="20047"/>
                </a:lnTo>
                <a:lnTo>
                  <a:pt x="5659" y="20289"/>
                </a:lnTo>
                <a:lnTo>
                  <a:pt x="6106" y="20531"/>
                </a:lnTo>
                <a:lnTo>
                  <a:pt x="6590" y="20737"/>
                </a:lnTo>
                <a:lnTo>
                  <a:pt x="7073" y="20944"/>
                </a:lnTo>
                <a:lnTo>
                  <a:pt x="7591" y="21117"/>
                </a:lnTo>
                <a:lnTo>
                  <a:pt x="8108" y="21255"/>
                </a:lnTo>
                <a:lnTo>
                  <a:pt x="8626" y="21392"/>
                </a:lnTo>
                <a:lnTo>
                  <a:pt x="9144" y="21462"/>
                </a:lnTo>
                <a:lnTo>
                  <a:pt x="9695" y="21531"/>
                </a:lnTo>
                <a:lnTo>
                  <a:pt x="10248" y="21600"/>
                </a:lnTo>
                <a:lnTo>
                  <a:pt x="11352" y="21600"/>
                </a:lnTo>
                <a:lnTo>
                  <a:pt x="11905" y="21531"/>
                </a:lnTo>
                <a:lnTo>
                  <a:pt x="12456" y="21462"/>
                </a:lnTo>
                <a:lnTo>
                  <a:pt x="12974" y="21392"/>
                </a:lnTo>
                <a:lnTo>
                  <a:pt x="13492" y="21255"/>
                </a:lnTo>
                <a:lnTo>
                  <a:pt x="14009" y="21117"/>
                </a:lnTo>
                <a:lnTo>
                  <a:pt x="14527" y="20944"/>
                </a:lnTo>
                <a:lnTo>
                  <a:pt x="15010" y="20737"/>
                </a:lnTo>
                <a:lnTo>
                  <a:pt x="15494" y="20531"/>
                </a:lnTo>
                <a:lnTo>
                  <a:pt x="15941" y="20289"/>
                </a:lnTo>
                <a:lnTo>
                  <a:pt x="16391" y="20047"/>
                </a:lnTo>
                <a:lnTo>
                  <a:pt x="16839" y="19770"/>
                </a:lnTo>
                <a:lnTo>
                  <a:pt x="17253" y="19461"/>
                </a:lnTo>
                <a:lnTo>
                  <a:pt x="17667" y="19150"/>
                </a:lnTo>
                <a:lnTo>
                  <a:pt x="18047" y="18804"/>
                </a:lnTo>
                <a:lnTo>
                  <a:pt x="18805" y="18045"/>
                </a:lnTo>
                <a:lnTo>
                  <a:pt x="19150" y="17667"/>
                </a:lnTo>
                <a:lnTo>
                  <a:pt x="19461" y="17251"/>
                </a:lnTo>
                <a:lnTo>
                  <a:pt x="19772" y="16838"/>
                </a:lnTo>
                <a:lnTo>
                  <a:pt x="20047" y="16390"/>
                </a:lnTo>
                <a:lnTo>
                  <a:pt x="20289" y="15940"/>
                </a:lnTo>
                <a:lnTo>
                  <a:pt x="20530" y="15493"/>
                </a:lnTo>
                <a:lnTo>
                  <a:pt x="20738" y="15009"/>
                </a:lnTo>
                <a:lnTo>
                  <a:pt x="20944" y="14526"/>
                </a:lnTo>
                <a:lnTo>
                  <a:pt x="21117" y="14009"/>
                </a:lnTo>
                <a:lnTo>
                  <a:pt x="21255" y="13491"/>
                </a:lnTo>
                <a:lnTo>
                  <a:pt x="21394" y="12974"/>
                </a:lnTo>
                <a:lnTo>
                  <a:pt x="21463" y="12456"/>
                </a:lnTo>
                <a:lnTo>
                  <a:pt x="21532" y="11904"/>
                </a:lnTo>
                <a:lnTo>
                  <a:pt x="21600" y="11352"/>
                </a:lnTo>
                <a:lnTo>
                  <a:pt x="21600" y="10248"/>
                </a:lnTo>
                <a:lnTo>
                  <a:pt x="21532" y="9696"/>
                </a:lnTo>
                <a:lnTo>
                  <a:pt x="21463" y="9144"/>
                </a:lnTo>
                <a:lnTo>
                  <a:pt x="21394" y="8626"/>
                </a:lnTo>
                <a:lnTo>
                  <a:pt x="21255" y="8108"/>
                </a:lnTo>
                <a:lnTo>
                  <a:pt x="21117" y="7591"/>
                </a:lnTo>
                <a:lnTo>
                  <a:pt x="20944" y="7074"/>
                </a:lnTo>
                <a:lnTo>
                  <a:pt x="20738" y="6591"/>
                </a:lnTo>
                <a:lnTo>
                  <a:pt x="20530" y="6107"/>
                </a:lnTo>
                <a:lnTo>
                  <a:pt x="20289" y="5658"/>
                </a:lnTo>
                <a:lnTo>
                  <a:pt x="20047" y="5210"/>
                </a:lnTo>
                <a:lnTo>
                  <a:pt x="19772" y="4761"/>
                </a:lnTo>
                <a:lnTo>
                  <a:pt x="19150" y="3933"/>
                </a:lnTo>
                <a:lnTo>
                  <a:pt x="18805" y="3553"/>
                </a:lnTo>
                <a:lnTo>
                  <a:pt x="18425" y="3175"/>
                </a:lnTo>
                <a:lnTo>
                  <a:pt x="18047" y="2794"/>
                </a:lnTo>
                <a:lnTo>
                  <a:pt x="17667" y="2450"/>
                </a:lnTo>
                <a:lnTo>
                  <a:pt x="16839" y="1828"/>
                </a:lnTo>
                <a:lnTo>
                  <a:pt x="16391" y="1553"/>
                </a:lnTo>
                <a:lnTo>
                  <a:pt x="15941" y="1311"/>
                </a:lnTo>
                <a:lnTo>
                  <a:pt x="15494" y="1069"/>
                </a:lnTo>
                <a:lnTo>
                  <a:pt x="15010" y="862"/>
                </a:lnTo>
                <a:lnTo>
                  <a:pt x="14527" y="656"/>
                </a:lnTo>
                <a:lnTo>
                  <a:pt x="14009" y="483"/>
                </a:lnTo>
                <a:lnTo>
                  <a:pt x="12974" y="206"/>
                </a:lnTo>
                <a:lnTo>
                  <a:pt x="12456" y="138"/>
                </a:lnTo>
                <a:lnTo>
                  <a:pt x="11905" y="69"/>
                </a:lnTo>
                <a:lnTo>
                  <a:pt x="11352" y="0"/>
                </a:lnTo>
                <a:close/>
              </a:path>
            </a:pathLst>
          </a:custGeom>
          <a:solidFill>
            <a:srgbClr val="808080"/>
          </a:solidFill>
          <a:ln w="12700">
            <a:miter lim="400000"/>
          </a:ln>
        </p:spPr>
        <p:txBody>
          <a:bodyPr lIns="45719" rIns="45719" anchor="ctr"/>
          <a:lstStyle/>
          <a:p>
            <a:endParaRPr/>
          </a:p>
        </p:txBody>
      </p:sp>
      <p:grpSp>
        <p:nvGrpSpPr>
          <p:cNvPr id="1186" name="Shape 390"/>
          <p:cNvGrpSpPr/>
          <p:nvPr/>
        </p:nvGrpSpPr>
        <p:grpSpPr>
          <a:xfrm>
            <a:off x="7704070" y="3217527"/>
            <a:ext cx="170503" cy="425713"/>
            <a:chOff x="0" y="0"/>
            <a:chExt cx="170501" cy="425712"/>
          </a:xfrm>
        </p:grpSpPr>
        <p:sp>
          <p:nvSpPr>
            <p:cNvPr id="1184" name="Shape 391"/>
            <p:cNvSpPr/>
            <p:nvPr/>
          </p:nvSpPr>
          <p:spPr>
            <a:xfrm>
              <a:off x="-1" y="88824"/>
              <a:ext cx="170503" cy="336889"/>
            </a:xfrm>
            <a:custGeom>
              <a:avLst/>
              <a:gdLst/>
              <a:ahLst/>
              <a:cxnLst>
                <a:cxn ang="0">
                  <a:pos x="wd2" y="hd2"/>
                </a:cxn>
                <a:cxn ang="5400000">
                  <a:pos x="wd2" y="hd2"/>
                </a:cxn>
                <a:cxn ang="10800000">
                  <a:pos x="wd2" y="hd2"/>
                </a:cxn>
                <a:cxn ang="16200000">
                  <a:pos x="wd2" y="hd2"/>
                </a:cxn>
              </a:cxnLst>
              <a:rect l="0" t="0" r="r" b="b"/>
              <a:pathLst>
                <a:path w="21600" h="21600" extrusionOk="0">
                  <a:moveTo>
                    <a:pt x="8602" y="0"/>
                  </a:moveTo>
                  <a:lnTo>
                    <a:pt x="7954" y="66"/>
                  </a:lnTo>
                  <a:lnTo>
                    <a:pt x="7374" y="131"/>
                  </a:lnTo>
                  <a:lnTo>
                    <a:pt x="6791" y="229"/>
                  </a:lnTo>
                  <a:lnTo>
                    <a:pt x="6272" y="359"/>
                  </a:lnTo>
                  <a:lnTo>
                    <a:pt x="5240" y="622"/>
                  </a:lnTo>
                  <a:lnTo>
                    <a:pt x="4787" y="785"/>
                  </a:lnTo>
                  <a:lnTo>
                    <a:pt x="4334" y="982"/>
                  </a:lnTo>
                  <a:lnTo>
                    <a:pt x="3945" y="1178"/>
                  </a:lnTo>
                  <a:lnTo>
                    <a:pt x="3559" y="1375"/>
                  </a:lnTo>
                  <a:lnTo>
                    <a:pt x="2846" y="1833"/>
                  </a:lnTo>
                  <a:lnTo>
                    <a:pt x="2264" y="2389"/>
                  </a:lnTo>
                  <a:lnTo>
                    <a:pt x="1747" y="2945"/>
                  </a:lnTo>
                  <a:lnTo>
                    <a:pt x="1295" y="3599"/>
                  </a:lnTo>
                  <a:lnTo>
                    <a:pt x="906" y="4255"/>
                  </a:lnTo>
                  <a:lnTo>
                    <a:pt x="649" y="5008"/>
                  </a:lnTo>
                  <a:lnTo>
                    <a:pt x="389" y="5759"/>
                  </a:lnTo>
                  <a:lnTo>
                    <a:pt x="196" y="6578"/>
                  </a:lnTo>
                  <a:lnTo>
                    <a:pt x="130" y="7429"/>
                  </a:lnTo>
                  <a:lnTo>
                    <a:pt x="66" y="8312"/>
                  </a:lnTo>
                  <a:lnTo>
                    <a:pt x="0" y="9229"/>
                  </a:lnTo>
                  <a:lnTo>
                    <a:pt x="66" y="9426"/>
                  </a:lnTo>
                  <a:lnTo>
                    <a:pt x="130" y="9621"/>
                  </a:lnTo>
                  <a:lnTo>
                    <a:pt x="259" y="9818"/>
                  </a:lnTo>
                  <a:lnTo>
                    <a:pt x="453" y="9948"/>
                  </a:lnTo>
                  <a:lnTo>
                    <a:pt x="712" y="10080"/>
                  </a:lnTo>
                  <a:lnTo>
                    <a:pt x="1035" y="10178"/>
                  </a:lnTo>
                  <a:lnTo>
                    <a:pt x="1358" y="10243"/>
                  </a:lnTo>
                  <a:lnTo>
                    <a:pt x="1747" y="10277"/>
                  </a:lnTo>
                  <a:lnTo>
                    <a:pt x="2134" y="10243"/>
                  </a:lnTo>
                  <a:lnTo>
                    <a:pt x="2457" y="10178"/>
                  </a:lnTo>
                  <a:lnTo>
                    <a:pt x="2783" y="10080"/>
                  </a:lnTo>
                  <a:lnTo>
                    <a:pt x="3040" y="9948"/>
                  </a:lnTo>
                  <a:lnTo>
                    <a:pt x="3235" y="9818"/>
                  </a:lnTo>
                  <a:lnTo>
                    <a:pt x="3363" y="9621"/>
                  </a:lnTo>
                  <a:lnTo>
                    <a:pt x="3429" y="9426"/>
                  </a:lnTo>
                  <a:lnTo>
                    <a:pt x="3492" y="9229"/>
                  </a:lnTo>
                  <a:lnTo>
                    <a:pt x="3559" y="8411"/>
                  </a:lnTo>
                  <a:lnTo>
                    <a:pt x="3752" y="7461"/>
                  </a:lnTo>
                  <a:lnTo>
                    <a:pt x="4011" y="6513"/>
                  </a:lnTo>
                  <a:lnTo>
                    <a:pt x="4334" y="5564"/>
                  </a:lnTo>
                  <a:lnTo>
                    <a:pt x="4657" y="4745"/>
                  </a:lnTo>
                  <a:lnTo>
                    <a:pt x="4980" y="4058"/>
                  </a:lnTo>
                  <a:lnTo>
                    <a:pt x="5303" y="3599"/>
                  </a:lnTo>
                  <a:lnTo>
                    <a:pt x="5433" y="3502"/>
                  </a:lnTo>
                  <a:lnTo>
                    <a:pt x="5563" y="3469"/>
                  </a:lnTo>
                  <a:lnTo>
                    <a:pt x="5563" y="3535"/>
                  </a:lnTo>
                  <a:lnTo>
                    <a:pt x="5626" y="3665"/>
                  </a:lnTo>
                  <a:lnTo>
                    <a:pt x="5626" y="4221"/>
                  </a:lnTo>
                  <a:lnTo>
                    <a:pt x="5497" y="6120"/>
                  </a:lnTo>
                  <a:lnTo>
                    <a:pt x="5174" y="8836"/>
                  </a:lnTo>
                  <a:lnTo>
                    <a:pt x="4851" y="11879"/>
                  </a:lnTo>
                  <a:lnTo>
                    <a:pt x="4075" y="17640"/>
                  </a:lnTo>
                  <a:lnTo>
                    <a:pt x="3686" y="20259"/>
                  </a:lnTo>
                  <a:lnTo>
                    <a:pt x="3686" y="20488"/>
                  </a:lnTo>
                  <a:lnTo>
                    <a:pt x="3752" y="20717"/>
                  </a:lnTo>
                  <a:lnTo>
                    <a:pt x="3882" y="20913"/>
                  </a:lnTo>
                  <a:lnTo>
                    <a:pt x="4138" y="21110"/>
                  </a:lnTo>
                  <a:lnTo>
                    <a:pt x="4398" y="21305"/>
                  </a:lnTo>
                  <a:lnTo>
                    <a:pt x="4721" y="21437"/>
                  </a:lnTo>
                  <a:lnTo>
                    <a:pt x="5110" y="21534"/>
                  </a:lnTo>
                  <a:lnTo>
                    <a:pt x="5563" y="21600"/>
                  </a:lnTo>
                  <a:lnTo>
                    <a:pt x="6339" y="21600"/>
                  </a:lnTo>
                  <a:lnTo>
                    <a:pt x="6662" y="21534"/>
                  </a:lnTo>
                  <a:lnTo>
                    <a:pt x="7048" y="21437"/>
                  </a:lnTo>
                  <a:lnTo>
                    <a:pt x="7374" y="21339"/>
                  </a:lnTo>
                  <a:lnTo>
                    <a:pt x="7631" y="21175"/>
                  </a:lnTo>
                  <a:lnTo>
                    <a:pt x="7827" y="21010"/>
                  </a:lnTo>
                  <a:lnTo>
                    <a:pt x="8020" y="20815"/>
                  </a:lnTo>
                  <a:lnTo>
                    <a:pt x="8083" y="20618"/>
                  </a:lnTo>
                  <a:lnTo>
                    <a:pt x="9831" y="11455"/>
                  </a:lnTo>
                  <a:lnTo>
                    <a:pt x="9894" y="11357"/>
                  </a:lnTo>
                  <a:lnTo>
                    <a:pt x="10024" y="11193"/>
                  </a:lnTo>
                  <a:lnTo>
                    <a:pt x="10154" y="11128"/>
                  </a:lnTo>
                  <a:lnTo>
                    <a:pt x="10284" y="11028"/>
                  </a:lnTo>
                  <a:lnTo>
                    <a:pt x="10541" y="10996"/>
                  </a:lnTo>
                  <a:lnTo>
                    <a:pt x="10800" y="10964"/>
                  </a:lnTo>
                  <a:lnTo>
                    <a:pt x="11059" y="10996"/>
                  </a:lnTo>
                  <a:lnTo>
                    <a:pt x="11316" y="11028"/>
                  </a:lnTo>
                  <a:lnTo>
                    <a:pt x="11446" y="11128"/>
                  </a:lnTo>
                  <a:lnTo>
                    <a:pt x="11576" y="11193"/>
                  </a:lnTo>
                  <a:lnTo>
                    <a:pt x="11706" y="11357"/>
                  </a:lnTo>
                  <a:lnTo>
                    <a:pt x="11769" y="11455"/>
                  </a:lnTo>
                  <a:lnTo>
                    <a:pt x="13517" y="20618"/>
                  </a:lnTo>
                  <a:lnTo>
                    <a:pt x="13580" y="20815"/>
                  </a:lnTo>
                  <a:lnTo>
                    <a:pt x="13773" y="21010"/>
                  </a:lnTo>
                  <a:lnTo>
                    <a:pt x="13969" y="21175"/>
                  </a:lnTo>
                  <a:lnTo>
                    <a:pt x="14226" y="21339"/>
                  </a:lnTo>
                  <a:lnTo>
                    <a:pt x="14552" y="21437"/>
                  </a:lnTo>
                  <a:lnTo>
                    <a:pt x="14938" y="21534"/>
                  </a:lnTo>
                  <a:lnTo>
                    <a:pt x="15261" y="21600"/>
                  </a:lnTo>
                  <a:lnTo>
                    <a:pt x="16037" y="21600"/>
                  </a:lnTo>
                  <a:lnTo>
                    <a:pt x="16490" y="21534"/>
                  </a:lnTo>
                  <a:lnTo>
                    <a:pt x="16879" y="21437"/>
                  </a:lnTo>
                  <a:lnTo>
                    <a:pt x="17202" y="21305"/>
                  </a:lnTo>
                  <a:lnTo>
                    <a:pt x="17462" y="21110"/>
                  </a:lnTo>
                  <a:lnTo>
                    <a:pt x="17718" y="20913"/>
                  </a:lnTo>
                  <a:lnTo>
                    <a:pt x="17848" y="20717"/>
                  </a:lnTo>
                  <a:lnTo>
                    <a:pt x="17914" y="20488"/>
                  </a:lnTo>
                  <a:lnTo>
                    <a:pt x="17914" y="20259"/>
                  </a:lnTo>
                  <a:lnTo>
                    <a:pt x="17525" y="17640"/>
                  </a:lnTo>
                  <a:lnTo>
                    <a:pt x="16813" y="11945"/>
                  </a:lnTo>
                  <a:lnTo>
                    <a:pt x="16426" y="8868"/>
                  </a:lnTo>
                  <a:lnTo>
                    <a:pt x="16167" y="6186"/>
                  </a:lnTo>
                  <a:lnTo>
                    <a:pt x="16037" y="4255"/>
                  </a:lnTo>
                  <a:lnTo>
                    <a:pt x="16037" y="3469"/>
                  </a:lnTo>
                  <a:lnTo>
                    <a:pt x="16167" y="3469"/>
                  </a:lnTo>
                  <a:lnTo>
                    <a:pt x="16297" y="3599"/>
                  </a:lnTo>
                  <a:lnTo>
                    <a:pt x="16556" y="4025"/>
                  </a:lnTo>
                  <a:lnTo>
                    <a:pt x="16943" y="4679"/>
                  </a:lnTo>
                  <a:lnTo>
                    <a:pt x="17266" y="5530"/>
                  </a:lnTo>
                  <a:lnTo>
                    <a:pt x="17589" y="6480"/>
                  </a:lnTo>
                  <a:lnTo>
                    <a:pt x="17848" y="7461"/>
                  </a:lnTo>
                  <a:lnTo>
                    <a:pt x="18041" y="8411"/>
                  </a:lnTo>
                  <a:lnTo>
                    <a:pt x="18108" y="9229"/>
                  </a:lnTo>
                  <a:lnTo>
                    <a:pt x="18171" y="9426"/>
                  </a:lnTo>
                  <a:lnTo>
                    <a:pt x="18237" y="9621"/>
                  </a:lnTo>
                  <a:lnTo>
                    <a:pt x="18365" y="9818"/>
                  </a:lnTo>
                  <a:lnTo>
                    <a:pt x="18560" y="9948"/>
                  </a:lnTo>
                  <a:lnTo>
                    <a:pt x="18817" y="10080"/>
                  </a:lnTo>
                  <a:lnTo>
                    <a:pt x="19143" y="10178"/>
                  </a:lnTo>
                  <a:lnTo>
                    <a:pt x="19466" y="10243"/>
                  </a:lnTo>
                  <a:lnTo>
                    <a:pt x="19853" y="10277"/>
                  </a:lnTo>
                  <a:lnTo>
                    <a:pt x="20242" y="10243"/>
                  </a:lnTo>
                  <a:lnTo>
                    <a:pt x="20565" y="10178"/>
                  </a:lnTo>
                  <a:lnTo>
                    <a:pt x="20888" y="10080"/>
                  </a:lnTo>
                  <a:lnTo>
                    <a:pt x="21147" y="9948"/>
                  </a:lnTo>
                  <a:lnTo>
                    <a:pt x="21341" y="9818"/>
                  </a:lnTo>
                  <a:lnTo>
                    <a:pt x="21470" y="9621"/>
                  </a:lnTo>
                  <a:lnTo>
                    <a:pt x="21534" y="9426"/>
                  </a:lnTo>
                  <a:lnTo>
                    <a:pt x="21600" y="9229"/>
                  </a:lnTo>
                  <a:lnTo>
                    <a:pt x="21534" y="7396"/>
                  </a:lnTo>
                  <a:lnTo>
                    <a:pt x="21470" y="6545"/>
                  </a:lnTo>
                  <a:lnTo>
                    <a:pt x="21341" y="5759"/>
                  </a:lnTo>
                  <a:lnTo>
                    <a:pt x="21147" y="4974"/>
                  </a:lnTo>
                  <a:lnTo>
                    <a:pt x="20888" y="4255"/>
                  </a:lnTo>
                  <a:lnTo>
                    <a:pt x="20565" y="3567"/>
                  </a:lnTo>
                  <a:lnTo>
                    <a:pt x="20176" y="2912"/>
                  </a:lnTo>
                  <a:lnTo>
                    <a:pt x="19659" y="2356"/>
                  </a:lnTo>
                  <a:lnTo>
                    <a:pt x="19077" y="1833"/>
                  </a:lnTo>
                  <a:lnTo>
                    <a:pt x="18754" y="1571"/>
                  </a:lnTo>
                  <a:lnTo>
                    <a:pt x="18365" y="1341"/>
                  </a:lnTo>
                  <a:lnTo>
                    <a:pt x="17589" y="949"/>
                  </a:lnTo>
                  <a:lnTo>
                    <a:pt x="17136" y="753"/>
                  </a:lnTo>
                  <a:lnTo>
                    <a:pt x="16620" y="588"/>
                  </a:lnTo>
                  <a:lnTo>
                    <a:pt x="16103" y="458"/>
                  </a:lnTo>
                  <a:lnTo>
                    <a:pt x="15584" y="327"/>
                  </a:lnTo>
                  <a:lnTo>
                    <a:pt x="15002" y="229"/>
                  </a:lnTo>
                  <a:lnTo>
                    <a:pt x="14356" y="131"/>
                  </a:lnTo>
                  <a:lnTo>
                    <a:pt x="13710" y="66"/>
                  </a:lnTo>
                  <a:lnTo>
                    <a:pt x="12998" y="0"/>
                  </a:lnTo>
                  <a:lnTo>
                    <a:pt x="11965" y="196"/>
                  </a:lnTo>
                  <a:lnTo>
                    <a:pt x="11382" y="261"/>
                  </a:lnTo>
                  <a:lnTo>
                    <a:pt x="10218" y="261"/>
                  </a:lnTo>
                  <a:lnTo>
                    <a:pt x="9701" y="196"/>
                  </a:lnTo>
                  <a:lnTo>
                    <a:pt x="9119" y="131"/>
                  </a:lnTo>
                  <a:lnTo>
                    <a:pt x="860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85" name="Shape 392"/>
            <p:cNvSpPr/>
            <p:nvPr/>
          </p:nvSpPr>
          <p:spPr>
            <a:xfrm>
              <a:off x="49512" y="0"/>
              <a:ext cx="71478" cy="78605"/>
            </a:xfrm>
            <a:custGeom>
              <a:avLst/>
              <a:gdLst/>
              <a:ahLst/>
              <a:cxnLst>
                <a:cxn ang="0">
                  <a:pos x="wd2" y="hd2"/>
                </a:cxn>
                <a:cxn ang="5400000">
                  <a:pos x="wd2" y="hd2"/>
                </a:cxn>
                <a:cxn ang="10800000">
                  <a:pos x="wd2" y="hd2"/>
                </a:cxn>
                <a:cxn ang="16200000">
                  <a:pos x="wd2" y="hd2"/>
                </a:cxn>
              </a:cxnLst>
              <a:rect l="0" t="0" r="r" b="b"/>
              <a:pathLst>
                <a:path w="21600" h="21600" extrusionOk="0">
                  <a:moveTo>
                    <a:pt x="9720" y="0"/>
                  </a:moveTo>
                  <a:lnTo>
                    <a:pt x="8640" y="144"/>
                  </a:lnTo>
                  <a:lnTo>
                    <a:pt x="7560" y="281"/>
                  </a:lnTo>
                  <a:lnTo>
                    <a:pt x="6638" y="701"/>
                  </a:lnTo>
                  <a:lnTo>
                    <a:pt x="5709" y="982"/>
                  </a:lnTo>
                  <a:lnTo>
                    <a:pt x="4781" y="1545"/>
                  </a:lnTo>
                  <a:lnTo>
                    <a:pt x="3859" y="1964"/>
                  </a:lnTo>
                  <a:lnTo>
                    <a:pt x="3088" y="2665"/>
                  </a:lnTo>
                  <a:lnTo>
                    <a:pt x="1851" y="4066"/>
                  </a:lnTo>
                  <a:lnTo>
                    <a:pt x="1238" y="4910"/>
                  </a:lnTo>
                  <a:lnTo>
                    <a:pt x="771" y="5755"/>
                  </a:lnTo>
                  <a:lnTo>
                    <a:pt x="467" y="6593"/>
                  </a:lnTo>
                  <a:lnTo>
                    <a:pt x="158" y="7575"/>
                  </a:lnTo>
                  <a:lnTo>
                    <a:pt x="0" y="8695"/>
                  </a:lnTo>
                  <a:lnTo>
                    <a:pt x="0" y="10941"/>
                  </a:lnTo>
                  <a:lnTo>
                    <a:pt x="158" y="12066"/>
                  </a:lnTo>
                  <a:lnTo>
                    <a:pt x="467" y="13048"/>
                  </a:lnTo>
                  <a:lnTo>
                    <a:pt x="771" y="14168"/>
                  </a:lnTo>
                  <a:lnTo>
                    <a:pt x="1238" y="15150"/>
                  </a:lnTo>
                  <a:lnTo>
                    <a:pt x="1851" y="16133"/>
                  </a:lnTo>
                  <a:lnTo>
                    <a:pt x="2469" y="17115"/>
                  </a:lnTo>
                  <a:lnTo>
                    <a:pt x="3088" y="17953"/>
                  </a:lnTo>
                  <a:lnTo>
                    <a:pt x="3859" y="18797"/>
                  </a:lnTo>
                  <a:lnTo>
                    <a:pt x="4781" y="19498"/>
                  </a:lnTo>
                  <a:lnTo>
                    <a:pt x="5709" y="20061"/>
                  </a:lnTo>
                  <a:lnTo>
                    <a:pt x="6638" y="20618"/>
                  </a:lnTo>
                  <a:lnTo>
                    <a:pt x="7560" y="21043"/>
                  </a:lnTo>
                  <a:lnTo>
                    <a:pt x="8640" y="21324"/>
                  </a:lnTo>
                  <a:lnTo>
                    <a:pt x="9720" y="21600"/>
                  </a:lnTo>
                  <a:lnTo>
                    <a:pt x="11880" y="21600"/>
                  </a:lnTo>
                  <a:lnTo>
                    <a:pt x="12960" y="21324"/>
                  </a:lnTo>
                  <a:lnTo>
                    <a:pt x="14040" y="21043"/>
                  </a:lnTo>
                  <a:lnTo>
                    <a:pt x="14962" y="20618"/>
                  </a:lnTo>
                  <a:lnTo>
                    <a:pt x="15891" y="20061"/>
                  </a:lnTo>
                  <a:lnTo>
                    <a:pt x="16813" y="19498"/>
                  </a:lnTo>
                  <a:lnTo>
                    <a:pt x="17741" y="18797"/>
                  </a:lnTo>
                  <a:lnTo>
                    <a:pt x="18512" y="17953"/>
                  </a:lnTo>
                  <a:lnTo>
                    <a:pt x="19131" y="17115"/>
                  </a:lnTo>
                  <a:lnTo>
                    <a:pt x="19749" y="16133"/>
                  </a:lnTo>
                  <a:lnTo>
                    <a:pt x="20362" y="15150"/>
                  </a:lnTo>
                  <a:lnTo>
                    <a:pt x="20823" y="14168"/>
                  </a:lnTo>
                  <a:lnTo>
                    <a:pt x="21133" y="13048"/>
                  </a:lnTo>
                  <a:lnTo>
                    <a:pt x="21442" y="12066"/>
                  </a:lnTo>
                  <a:lnTo>
                    <a:pt x="21600" y="10941"/>
                  </a:lnTo>
                  <a:lnTo>
                    <a:pt x="21600" y="8695"/>
                  </a:lnTo>
                  <a:lnTo>
                    <a:pt x="21442" y="7575"/>
                  </a:lnTo>
                  <a:lnTo>
                    <a:pt x="21133" y="6593"/>
                  </a:lnTo>
                  <a:lnTo>
                    <a:pt x="20823" y="5755"/>
                  </a:lnTo>
                  <a:lnTo>
                    <a:pt x="20362" y="4910"/>
                  </a:lnTo>
                  <a:lnTo>
                    <a:pt x="19749" y="4066"/>
                  </a:lnTo>
                  <a:lnTo>
                    <a:pt x="18512" y="2665"/>
                  </a:lnTo>
                  <a:lnTo>
                    <a:pt x="17741" y="1964"/>
                  </a:lnTo>
                  <a:lnTo>
                    <a:pt x="16813" y="1545"/>
                  </a:lnTo>
                  <a:lnTo>
                    <a:pt x="15891" y="982"/>
                  </a:lnTo>
                  <a:lnTo>
                    <a:pt x="14962" y="701"/>
                  </a:lnTo>
                  <a:lnTo>
                    <a:pt x="14040" y="281"/>
                  </a:lnTo>
                  <a:lnTo>
                    <a:pt x="12960" y="144"/>
                  </a:lnTo>
                  <a:lnTo>
                    <a:pt x="1188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89" name="Shape 393"/>
          <p:cNvGrpSpPr/>
          <p:nvPr/>
        </p:nvGrpSpPr>
        <p:grpSpPr>
          <a:xfrm>
            <a:off x="8846443" y="3271637"/>
            <a:ext cx="139864" cy="317493"/>
            <a:chOff x="0" y="0"/>
            <a:chExt cx="139862" cy="317492"/>
          </a:xfrm>
        </p:grpSpPr>
        <p:sp>
          <p:nvSpPr>
            <p:cNvPr id="1187" name="Shape 394"/>
            <p:cNvSpPr/>
            <p:nvPr/>
          </p:nvSpPr>
          <p:spPr>
            <a:xfrm>
              <a:off x="0" y="79629"/>
              <a:ext cx="139863" cy="237864"/>
            </a:xfrm>
            <a:custGeom>
              <a:avLst/>
              <a:gdLst/>
              <a:ahLst/>
              <a:cxnLst>
                <a:cxn ang="0">
                  <a:pos x="wd2" y="hd2"/>
                </a:cxn>
                <a:cxn ang="5400000">
                  <a:pos x="wd2" y="hd2"/>
                </a:cxn>
                <a:cxn ang="10800000">
                  <a:pos x="wd2" y="hd2"/>
                </a:cxn>
                <a:cxn ang="16200000">
                  <a:pos x="wd2" y="hd2"/>
                </a:cxn>
              </a:cxnLst>
              <a:rect l="0" t="0" r="r" b="b"/>
              <a:pathLst>
                <a:path w="21600" h="21600" extrusionOk="0">
                  <a:moveTo>
                    <a:pt x="13008" y="0"/>
                  </a:moveTo>
                  <a:lnTo>
                    <a:pt x="12533" y="139"/>
                  </a:lnTo>
                  <a:lnTo>
                    <a:pt x="11981" y="232"/>
                  </a:lnTo>
                  <a:lnTo>
                    <a:pt x="11352" y="325"/>
                  </a:lnTo>
                  <a:lnTo>
                    <a:pt x="10248" y="325"/>
                  </a:lnTo>
                  <a:lnTo>
                    <a:pt x="9696" y="279"/>
                  </a:lnTo>
                  <a:lnTo>
                    <a:pt x="9144" y="139"/>
                  </a:lnTo>
                  <a:lnTo>
                    <a:pt x="8592" y="46"/>
                  </a:lnTo>
                  <a:lnTo>
                    <a:pt x="7805" y="46"/>
                  </a:lnTo>
                  <a:lnTo>
                    <a:pt x="7017" y="186"/>
                  </a:lnTo>
                  <a:lnTo>
                    <a:pt x="6307" y="325"/>
                  </a:lnTo>
                  <a:lnTo>
                    <a:pt x="5519" y="604"/>
                  </a:lnTo>
                  <a:lnTo>
                    <a:pt x="4809" y="928"/>
                  </a:lnTo>
                  <a:lnTo>
                    <a:pt x="4022" y="1298"/>
                  </a:lnTo>
                  <a:lnTo>
                    <a:pt x="3389" y="1761"/>
                  </a:lnTo>
                  <a:lnTo>
                    <a:pt x="2760" y="2272"/>
                  </a:lnTo>
                  <a:lnTo>
                    <a:pt x="2130" y="2873"/>
                  </a:lnTo>
                  <a:lnTo>
                    <a:pt x="1656" y="3523"/>
                  </a:lnTo>
                  <a:lnTo>
                    <a:pt x="1181" y="4219"/>
                  </a:lnTo>
                  <a:lnTo>
                    <a:pt x="788" y="5007"/>
                  </a:lnTo>
                  <a:lnTo>
                    <a:pt x="394" y="5887"/>
                  </a:lnTo>
                  <a:lnTo>
                    <a:pt x="158" y="6813"/>
                  </a:lnTo>
                  <a:lnTo>
                    <a:pt x="0" y="7787"/>
                  </a:lnTo>
                  <a:lnTo>
                    <a:pt x="0" y="9085"/>
                  </a:lnTo>
                  <a:lnTo>
                    <a:pt x="81" y="9317"/>
                  </a:lnTo>
                  <a:lnTo>
                    <a:pt x="236" y="9503"/>
                  </a:lnTo>
                  <a:lnTo>
                    <a:pt x="474" y="9687"/>
                  </a:lnTo>
                  <a:lnTo>
                    <a:pt x="710" y="9827"/>
                  </a:lnTo>
                  <a:lnTo>
                    <a:pt x="1026" y="9966"/>
                  </a:lnTo>
                  <a:lnTo>
                    <a:pt x="1340" y="10011"/>
                  </a:lnTo>
                  <a:lnTo>
                    <a:pt x="1733" y="10059"/>
                  </a:lnTo>
                  <a:lnTo>
                    <a:pt x="2130" y="10011"/>
                  </a:lnTo>
                  <a:lnTo>
                    <a:pt x="2443" y="9966"/>
                  </a:lnTo>
                  <a:lnTo>
                    <a:pt x="2760" y="9827"/>
                  </a:lnTo>
                  <a:lnTo>
                    <a:pt x="2995" y="9687"/>
                  </a:lnTo>
                  <a:lnTo>
                    <a:pt x="3231" y="9503"/>
                  </a:lnTo>
                  <a:lnTo>
                    <a:pt x="3312" y="9317"/>
                  </a:lnTo>
                  <a:lnTo>
                    <a:pt x="3389" y="9085"/>
                  </a:lnTo>
                  <a:lnTo>
                    <a:pt x="3470" y="8854"/>
                  </a:lnTo>
                  <a:lnTo>
                    <a:pt x="3547" y="7973"/>
                  </a:lnTo>
                  <a:lnTo>
                    <a:pt x="3705" y="7092"/>
                  </a:lnTo>
                  <a:lnTo>
                    <a:pt x="3941" y="6305"/>
                  </a:lnTo>
                  <a:lnTo>
                    <a:pt x="4257" y="5563"/>
                  </a:lnTo>
                  <a:lnTo>
                    <a:pt x="4651" y="4914"/>
                  </a:lnTo>
                  <a:lnTo>
                    <a:pt x="4967" y="4451"/>
                  </a:lnTo>
                  <a:lnTo>
                    <a:pt x="5281" y="4126"/>
                  </a:lnTo>
                  <a:lnTo>
                    <a:pt x="5439" y="4079"/>
                  </a:lnTo>
                  <a:lnTo>
                    <a:pt x="5519" y="4079"/>
                  </a:lnTo>
                  <a:lnTo>
                    <a:pt x="5597" y="4265"/>
                  </a:lnTo>
                  <a:lnTo>
                    <a:pt x="5597" y="4775"/>
                  </a:lnTo>
                  <a:lnTo>
                    <a:pt x="5439" y="6629"/>
                  </a:lnTo>
                  <a:lnTo>
                    <a:pt x="5203" y="9178"/>
                  </a:lnTo>
                  <a:lnTo>
                    <a:pt x="4809" y="12097"/>
                  </a:lnTo>
                  <a:lnTo>
                    <a:pt x="4022" y="17567"/>
                  </a:lnTo>
                  <a:lnTo>
                    <a:pt x="3705" y="20025"/>
                  </a:lnTo>
                  <a:lnTo>
                    <a:pt x="3705" y="20581"/>
                  </a:lnTo>
                  <a:lnTo>
                    <a:pt x="3864" y="20812"/>
                  </a:lnTo>
                  <a:lnTo>
                    <a:pt x="4099" y="21044"/>
                  </a:lnTo>
                  <a:lnTo>
                    <a:pt x="4335" y="21230"/>
                  </a:lnTo>
                  <a:lnTo>
                    <a:pt x="4729" y="21416"/>
                  </a:lnTo>
                  <a:lnTo>
                    <a:pt x="5126" y="21554"/>
                  </a:lnTo>
                  <a:lnTo>
                    <a:pt x="5519" y="21600"/>
                  </a:lnTo>
                  <a:lnTo>
                    <a:pt x="6307" y="21600"/>
                  </a:lnTo>
                  <a:lnTo>
                    <a:pt x="6701" y="21554"/>
                  </a:lnTo>
                  <a:lnTo>
                    <a:pt x="7017" y="21416"/>
                  </a:lnTo>
                  <a:lnTo>
                    <a:pt x="7330" y="21275"/>
                  </a:lnTo>
                  <a:lnTo>
                    <a:pt x="7569" y="21137"/>
                  </a:lnTo>
                  <a:lnTo>
                    <a:pt x="7805" y="20951"/>
                  </a:lnTo>
                  <a:lnTo>
                    <a:pt x="8121" y="20488"/>
                  </a:lnTo>
                  <a:lnTo>
                    <a:pt x="9854" y="13350"/>
                  </a:lnTo>
                  <a:lnTo>
                    <a:pt x="9854" y="13257"/>
                  </a:lnTo>
                  <a:lnTo>
                    <a:pt x="10012" y="13071"/>
                  </a:lnTo>
                  <a:lnTo>
                    <a:pt x="10171" y="12980"/>
                  </a:lnTo>
                  <a:lnTo>
                    <a:pt x="10329" y="12887"/>
                  </a:lnTo>
                  <a:lnTo>
                    <a:pt x="10564" y="12839"/>
                  </a:lnTo>
                  <a:lnTo>
                    <a:pt x="10800" y="12794"/>
                  </a:lnTo>
                  <a:lnTo>
                    <a:pt x="11036" y="12839"/>
                  </a:lnTo>
                  <a:lnTo>
                    <a:pt x="11274" y="12887"/>
                  </a:lnTo>
                  <a:lnTo>
                    <a:pt x="11429" y="12980"/>
                  </a:lnTo>
                  <a:lnTo>
                    <a:pt x="11588" y="13071"/>
                  </a:lnTo>
                  <a:lnTo>
                    <a:pt x="11746" y="13257"/>
                  </a:lnTo>
                  <a:lnTo>
                    <a:pt x="11746" y="13350"/>
                  </a:lnTo>
                  <a:lnTo>
                    <a:pt x="13479" y="20488"/>
                  </a:lnTo>
                  <a:lnTo>
                    <a:pt x="13795" y="20951"/>
                  </a:lnTo>
                  <a:lnTo>
                    <a:pt x="14031" y="21137"/>
                  </a:lnTo>
                  <a:lnTo>
                    <a:pt x="14270" y="21275"/>
                  </a:lnTo>
                  <a:lnTo>
                    <a:pt x="14583" y="21416"/>
                  </a:lnTo>
                  <a:lnTo>
                    <a:pt x="14899" y="21554"/>
                  </a:lnTo>
                  <a:lnTo>
                    <a:pt x="15293" y="21600"/>
                  </a:lnTo>
                  <a:lnTo>
                    <a:pt x="16081" y="21600"/>
                  </a:lnTo>
                  <a:lnTo>
                    <a:pt x="16474" y="21554"/>
                  </a:lnTo>
                  <a:lnTo>
                    <a:pt x="16871" y="21416"/>
                  </a:lnTo>
                  <a:lnTo>
                    <a:pt x="17265" y="21230"/>
                  </a:lnTo>
                  <a:lnTo>
                    <a:pt x="17501" y="21044"/>
                  </a:lnTo>
                  <a:lnTo>
                    <a:pt x="17736" y="20812"/>
                  </a:lnTo>
                  <a:lnTo>
                    <a:pt x="17895" y="20581"/>
                  </a:lnTo>
                  <a:lnTo>
                    <a:pt x="17895" y="20025"/>
                  </a:lnTo>
                  <a:lnTo>
                    <a:pt x="16791" y="12145"/>
                  </a:lnTo>
                  <a:lnTo>
                    <a:pt x="16161" y="6675"/>
                  </a:lnTo>
                  <a:lnTo>
                    <a:pt x="16003" y="4821"/>
                  </a:lnTo>
                  <a:lnTo>
                    <a:pt x="16003" y="4265"/>
                  </a:lnTo>
                  <a:lnTo>
                    <a:pt x="16081" y="4079"/>
                  </a:lnTo>
                  <a:lnTo>
                    <a:pt x="16161" y="4079"/>
                  </a:lnTo>
                  <a:lnTo>
                    <a:pt x="16319" y="4126"/>
                  </a:lnTo>
                  <a:lnTo>
                    <a:pt x="16633" y="4403"/>
                  </a:lnTo>
                  <a:lnTo>
                    <a:pt x="16949" y="4866"/>
                  </a:lnTo>
                  <a:lnTo>
                    <a:pt x="17265" y="5515"/>
                  </a:lnTo>
                  <a:lnTo>
                    <a:pt x="17578" y="6257"/>
                  </a:lnTo>
                  <a:lnTo>
                    <a:pt x="17895" y="7092"/>
                  </a:lnTo>
                  <a:lnTo>
                    <a:pt x="18053" y="7973"/>
                  </a:lnTo>
                  <a:lnTo>
                    <a:pt x="18130" y="8854"/>
                  </a:lnTo>
                  <a:lnTo>
                    <a:pt x="18211" y="9085"/>
                  </a:lnTo>
                  <a:lnTo>
                    <a:pt x="18288" y="9317"/>
                  </a:lnTo>
                  <a:lnTo>
                    <a:pt x="18369" y="9503"/>
                  </a:lnTo>
                  <a:lnTo>
                    <a:pt x="18605" y="9687"/>
                  </a:lnTo>
                  <a:lnTo>
                    <a:pt x="18840" y="9827"/>
                  </a:lnTo>
                  <a:lnTo>
                    <a:pt x="19157" y="9966"/>
                  </a:lnTo>
                  <a:lnTo>
                    <a:pt x="19473" y="10011"/>
                  </a:lnTo>
                  <a:lnTo>
                    <a:pt x="19867" y="10059"/>
                  </a:lnTo>
                  <a:lnTo>
                    <a:pt x="20260" y="10011"/>
                  </a:lnTo>
                  <a:lnTo>
                    <a:pt x="20574" y="9966"/>
                  </a:lnTo>
                  <a:lnTo>
                    <a:pt x="20890" y="9827"/>
                  </a:lnTo>
                  <a:lnTo>
                    <a:pt x="21126" y="9687"/>
                  </a:lnTo>
                  <a:lnTo>
                    <a:pt x="21364" y="9503"/>
                  </a:lnTo>
                  <a:lnTo>
                    <a:pt x="21523" y="9317"/>
                  </a:lnTo>
                  <a:lnTo>
                    <a:pt x="21600" y="9085"/>
                  </a:lnTo>
                  <a:lnTo>
                    <a:pt x="21600" y="7787"/>
                  </a:lnTo>
                  <a:lnTo>
                    <a:pt x="21442" y="6768"/>
                  </a:lnTo>
                  <a:lnTo>
                    <a:pt x="21206" y="5840"/>
                  </a:lnTo>
                  <a:lnTo>
                    <a:pt x="20890" y="5007"/>
                  </a:lnTo>
                  <a:lnTo>
                    <a:pt x="20574" y="4219"/>
                  </a:lnTo>
                  <a:lnTo>
                    <a:pt x="20102" y="3477"/>
                  </a:lnTo>
                  <a:lnTo>
                    <a:pt x="19628" y="2828"/>
                  </a:lnTo>
                  <a:lnTo>
                    <a:pt x="19076" y="2224"/>
                  </a:lnTo>
                  <a:lnTo>
                    <a:pt x="18447" y="1716"/>
                  </a:lnTo>
                  <a:lnTo>
                    <a:pt x="17817" y="1251"/>
                  </a:lnTo>
                  <a:lnTo>
                    <a:pt x="17107" y="881"/>
                  </a:lnTo>
                  <a:lnTo>
                    <a:pt x="16319" y="556"/>
                  </a:lnTo>
                  <a:lnTo>
                    <a:pt x="15529" y="325"/>
                  </a:lnTo>
                  <a:lnTo>
                    <a:pt x="14741" y="139"/>
                  </a:lnTo>
                  <a:lnTo>
                    <a:pt x="13876" y="46"/>
                  </a:lnTo>
                  <a:lnTo>
                    <a:pt x="1300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88" name="Shape 395"/>
            <p:cNvSpPr/>
            <p:nvPr/>
          </p:nvSpPr>
          <p:spPr>
            <a:xfrm>
              <a:off x="37766" y="-1"/>
              <a:ext cx="64331" cy="7043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8575" y="154"/>
                  </a:lnTo>
                  <a:lnTo>
                    <a:pt x="6688" y="628"/>
                  </a:lnTo>
                  <a:lnTo>
                    <a:pt x="4800" y="1410"/>
                  </a:lnTo>
                  <a:lnTo>
                    <a:pt x="3256" y="2660"/>
                  </a:lnTo>
                  <a:lnTo>
                    <a:pt x="2575" y="3288"/>
                  </a:lnTo>
                  <a:lnTo>
                    <a:pt x="1888" y="4070"/>
                  </a:lnTo>
                  <a:lnTo>
                    <a:pt x="863" y="5634"/>
                  </a:lnTo>
                  <a:lnTo>
                    <a:pt x="519" y="6576"/>
                  </a:lnTo>
                  <a:lnTo>
                    <a:pt x="344" y="7512"/>
                  </a:lnTo>
                  <a:lnTo>
                    <a:pt x="175" y="8608"/>
                  </a:lnTo>
                  <a:lnTo>
                    <a:pt x="0" y="9704"/>
                  </a:lnTo>
                  <a:lnTo>
                    <a:pt x="175" y="10800"/>
                  </a:lnTo>
                  <a:lnTo>
                    <a:pt x="344" y="11896"/>
                  </a:lnTo>
                  <a:lnTo>
                    <a:pt x="863" y="14088"/>
                  </a:lnTo>
                  <a:lnTo>
                    <a:pt x="1888" y="16126"/>
                  </a:lnTo>
                  <a:lnTo>
                    <a:pt x="3256" y="17844"/>
                  </a:lnTo>
                  <a:lnTo>
                    <a:pt x="3944" y="18626"/>
                  </a:lnTo>
                  <a:lnTo>
                    <a:pt x="4800" y="19414"/>
                  </a:lnTo>
                  <a:lnTo>
                    <a:pt x="5656" y="20036"/>
                  </a:lnTo>
                  <a:lnTo>
                    <a:pt x="6688" y="20504"/>
                  </a:lnTo>
                  <a:lnTo>
                    <a:pt x="7544" y="20978"/>
                  </a:lnTo>
                  <a:lnTo>
                    <a:pt x="8575" y="21292"/>
                  </a:lnTo>
                  <a:lnTo>
                    <a:pt x="9775" y="21446"/>
                  </a:lnTo>
                  <a:lnTo>
                    <a:pt x="10800" y="21600"/>
                  </a:lnTo>
                  <a:lnTo>
                    <a:pt x="11832" y="21446"/>
                  </a:lnTo>
                  <a:lnTo>
                    <a:pt x="13032" y="21292"/>
                  </a:lnTo>
                  <a:lnTo>
                    <a:pt x="14056" y="20978"/>
                  </a:lnTo>
                  <a:lnTo>
                    <a:pt x="14912" y="20504"/>
                  </a:lnTo>
                  <a:lnTo>
                    <a:pt x="15944" y="20036"/>
                  </a:lnTo>
                  <a:lnTo>
                    <a:pt x="16800" y="19414"/>
                  </a:lnTo>
                  <a:lnTo>
                    <a:pt x="17656" y="18626"/>
                  </a:lnTo>
                  <a:lnTo>
                    <a:pt x="18344" y="17844"/>
                  </a:lnTo>
                  <a:lnTo>
                    <a:pt x="19712" y="16126"/>
                  </a:lnTo>
                  <a:lnTo>
                    <a:pt x="20744" y="14088"/>
                  </a:lnTo>
                  <a:lnTo>
                    <a:pt x="21256" y="11896"/>
                  </a:lnTo>
                  <a:lnTo>
                    <a:pt x="21425" y="10800"/>
                  </a:lnTo>
                  <a:lnTo>
                    <a:pt x="21600" y="9704"/>
                  </a:lnTo>
                  <a:lnTo>
                    <a:pt x="21425" y="8608"/>
                  </a:lnTo>
                  <a:lnTo>
                    <a:pt x="21256" y="7512"/>
                  </a:lnTo>
                  <a:lnTo>
                    <a:pt x="21081" y="6576"/>
                  </a:lnTo>
                  <a:lnTo>
                    <a:pt x="20744" y="5634"/>
                  </a:lnTo>
                  <a:lnTo>
                    <a:pt x="20225" y="4852"/>
                  </a:lnTo>
                  <a:lnTo>
                    <a:pt x="19712" y="4070"/>
                  </a:lnTo>
                  <a:lnTo>
                    <a:pt x="19025" y="3288"/>
                  </a:lnTo>
                  <a:lnTo>
                    <a:pt x="18344" y="2660"/>
                  </a:lnTo>
                  <a:lnTo>
                    <a:pt x="16800" y="1410"/>
                  </a:lnTo>
                  <a:lnTo>
                    <a:pt x="14912" y="628"/>
                  </a:lnTo>
                  <a:lnTo>
                    <a:pt x="13032" y="154"/>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192" name="Shape 396"/>
          <p:cNvGrpSpPr/>
          <p:nvPr/>
        </p:nvGrpSpPr>
        <p:grpSpPr>
          <a:xfrm>
            <a:off x="8280368" y="3219574"/>
            <a:ext cx="144963" cy="421618"/>
            <a:chOff x="20" y="20"/>
            <a:chExt cx="144962" cy="421616"/>
          </a:xfrm>
        </p:grpSpPr>
        <p:sp>
          <p:nvSpPr>
            <p:cNvPr id="1190" name="Shape 397"/>
            <p:cNvSpPr/>
            <p:nvPr/>
          </p:nvSpPr>
          <p:spPr>
            <a:xfrm>
              <a:off x="38811" y="20"/>
              <a:ext cx="67382" cy="76558"/>
            </a:xfrm>
            <a:custGeom>
              <a:avLst/>
              <a:gdLst/>
              <a:ahLst/>
              <a:cxnLst>
                <a:cxn ang="0">
                  <a:pos x="wd2" y="hd2"/>
                </a:cxn>
                <a:cxn ang="5400000">
                  <a:pos x="wd2" y="hd2"/>
                </a:cxn>
                <a:cxn ang="10800000">
                  <a:pos x="wd2" y="hd2"/>
                </a:cxn>
                <a:cxn ang="16200000">
                  <a:pos x="wd2" y="hd2"/>
                </a:cxn>
              </a:cxnLst>
              <a:rect l="0" t="0" r="r" b="b"/>
              <a:pathLst>
                <a:path w="21600" h="21600" extrusionOk="0">
                  <a:moveTo>
                    <a:pt x="9654" y="0"/>
                  </a:moveTo>
                  <a:lnTo>
                    <a:pt x="8676" y="142"/>
                  </a:lnTo>
                  <a:lnTo>
                    <a:pt x="7531" y="430"/>
                  </a:lnTo>
                  <a:lnTo>
                    <a:pt x="6546" y="719"/>
                  </a:lnTo>
                  <a:lnTo>
                    <a:pt x="5728" y="1008"/>
                  </a:lnTo>
                  <a:lnTo>
                    <a:pt x="4743" y="1439"/>
                  </a:lnTo>
                  <a:lnTo>
                    <a:pt x="3109" y="2595"/>
                  </a:lnTo>
                  <a:lnTo>
                    <a:pt x="2452" y="3314"/>
                  </a:lnTo>
                  <a:lnTo>
                    <a:pt x="1802" y="4033"/>
                  </a:lnTo>
                  <a:lnTo>
                    <a:pt x="1306" y="4894"/>
                  </a:lnTo>
                  <a:lnTo>
                    <a:pt x="817" y="5761"/>
                  </a:lnTo>
                  <a:lnTo>
                    <a:pt x="489" y="6622"/>
                  </a:lnTo>
                  <a:lnTo>
                    <a:pt x="167" y="7630"/>
                  </a:lnTo>
                  <a:lnTo>
                    <a:pt x="0" y="8639"/>
                  </a:lnTo>
                  <a:lnTo>
                    <a:pt x="0" y="10803"/>
                  </a:lnTo>
                  <a:lnTo>
                    <a:pt x="167" y="11953"/>
                  </a:lnTo>
                  <a:lnTo>
                    <a:pt x="489" y="13103"/>
                  </a:lnTo>
                  <a:lnTo>
                    <a:pt x="817" y="14111"/>
                  </a:lnTo>
                  <a:lnTo>
                    <a:pt x="1306" y="15119"/>
                  </a:lnTo>
                  <a:lnTo>
                    <a:pt x="1802" y="16128"/>
                  </a:lnTo>
                  <a:lnTo>
                    <a:pt x="2452" y="16995"/>
                  </a:lnTo>
                  <a:lnTo>
                    <a:pt x="3109" y="17856"/>
                  </a:lnTo>
                  <a:lnTo>
                    <a:pt x="3926" y="18722"/>
                  </a:lnTo>
                  <a:lnTo>
                    <a:pt x="4743" y="19442"/>
                  </a:lnTo>
                  <a:lnTo>
                    <a:pt x="5728" y="20020"/>
                  </a:lnTo>
                  <a:lnTo>
                    <a:pt x="6546" y="20592"/>
                  </a:lnTo>
                  <a:lnTo>
                    <a:pt x="7531" y="21028"/>
                  </a:lnTo>
                  <a:lnTo>
                    <a:pt x="8676" y="21317"/>
                  </a:lnTo>
                  <a:lnTo>
                    <a:pt x="9654" y="21458"/>
                  </a:lnTo>
                  <a:lnTo>
                    <a:pt x="10800" y="21600"/>
                  </a:lnTo>
                  <a:lnTo>
                    <a:pt x="11946" y="21458"/>
                  </a:lnTo>
                  <a:lnTo>
                    <a:pt x="12931" y="21317"/>
                  </a:lnTo>
                  <a:lnTo>
                    <a:pt x="14069" y="21028"/>
                  </a:lnTo>
                  <a:lnTo>
                    <a:pt x="15054" y="20592"/>
                  </a:lnTo>
                  <a:lnTo>
                    <a:pt x="15872" y="20020"/>
                  </a:lnTo>
                  <a:lnTo>
                    <a:pt x="16857" y="19442"/>
                  </a:lnTo>
                  <a:lnTo>
                    <a:pt x="17674" y="18722"/>
                  </a:lnTo>
                  <a:lnTo>
                    <a:pt x="18491" y="17856"/>
                  </a:lnTo>
                  <a:lnTo>
                    <a:pt x="19148" y="16995"/>
                  </a:lnTo>
                  <a:lnTo>
                    <a:pt x="19798" y="16128"/>
                  </a:lnTo>
                  <a:lnTo>
                    <a:pt x="20294" y="15119"/>
                  </a:lnTo>
                  <a:lnTo>
                    <a:pt x="20783" y="14111"/>
                  </a:lnTo>
                  <a:lnTo>
                    <a:pt x="21111" y="13103"/>
                  </a:lnTo>
                  <a:lnTo>
                    <a:pt x="21439" y="11953"/>
                  </a:lnTo>
                  <a:lnTo>
                    <a:pt x="21600" y="10803"/>
                  </a:lnTo>
                  <a:lnTo>
                    <a:pt x="21600" y="8639"/>
                  </a:lnTo>
                  <a:lnTo>
                    <a:pt x="21439" y="7630"/>
                  </a:lnTo>
                  <a:lnTo>
                    <a:pt x="21111" y="6622"/>
                  </a:lnTo>
                  <a:lnTo>
                    <a:pt x="20783" y="5761"/>
                  </a:lnTo>
                  <a:lnTo>
                    <a:pt x="20294" y="4894"/>
                  </a:lnTo>
                  <a:lnTo>
                    <a:pt x="19798" y="4033"/>
                  </a:lnTo>
                  <a:lnTo>
                    <a:pt x="19148" y="3314"/>
                  </a:lnTo>
                  <a:lnTo>
                    <a:pt x="18491" y="2595"/>
                  </a:lnTo>
                  <a:lnTo>
                    <a:pt x="16857" y="1439"/>
                  </a:lnTo>
                  <a:lnTo>
                    <a:pt x="15872" y="1008"/>
                  </a:lnTo>
                  <a:lnTo>
                    <a:pt x="15054" y="719"/>
                  </a:lnTo>
                  <a:lnTo>
                    <a:pt x="14069" y="430"/>
                  </a:lnTo>
                  <a:lnTo>
                    <a:pt x="12931" y="142"/>
                  </a:lnTo>
                  <a:lnTo>
                    <a:pt x="1194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91" name="Shape 398"/>
            <p:cNvSpPr/>
            <p:nvPr/>
          </p:nvSpPr>
          <p:spPr>
            <a:xfrm>
              <a:off x="20" y="86275"/>
              <a:ext cx="144964" cy="335363"/>
            </a:xfrm>
            <a:custGeom>
              <a:avLst/>
              <a:gdLst/>
              <a:ahLst/>
              <a:cxnLst>
                <a:cxn ang="0">
                  <a:pos x="wd2" y="hd2"/>
                </a:cxn>
                <a:cxn ang="5400000">
                  <a:pos x="wd2" y="hd2"/>
                </a:cxn>
                <a:cxn ang="10800000">
                  <a:pos x="wd2" y="hd2"/>
                </a:cxn>
                <a:cxn ang="16200000">
                  <a:pos x="wd2" y="hd2"/>
                </a:cxn>
              </a:cxnLst>
              <a:rect l="0" t="0" r="r" b="b"/>
              <a:pathLst>
                <a:path w="21600" h="21600" extrusionOk="0">
                  <a:moveTo>
                    <a:pt x="8517" y="0"/>
                  </a:moveTo>
                  <a:lnTo>
                    <a:pt x="7910" y="66"/>
                  </a:lnTo>
                  <a:lnTo>
                    <a:pt x="7303" y="166"/>
                  </a:lnTo>
                  <a:lnTo>
                    <a:pt x="6770" y="264"/>
                  </a:lnTo>
                  <a:lnTo>
                    <a:pt x="6312" y="394"/>
                  </a:lnTo>
                  <a:lnTo>
                    <a:pt x="5325" y="658"/>
                  </a:lnTo>
                  <a:lnTo>
                    <a:pt x="4488" y="1020"/>
                  </a:lnTo>
                  <a:lnTo>
                    <a:pt x="3650" y="1447"/>
                  </a:lnTo>
                  <a:lnTo>
                    <a:pt x="2965" y="1907"/>
                  </a:lnTo>
                  <a:lnTo>
                    <a:pt x="2357" y="2434"/>
                  </a:lnTo>
                  <a:lnTo>
                    <a:pt x="1825" y="2992"/>
                  </a:lnTo>
                  <a:lnTo>
                    <a:pt x="1370" y="3649"/>
                  </a:lnTo>
                  <a:lnTo>
                    <a:pt x="987" y="4308"/>
                  </a:lnTo>
                  <a:lnTo>
                    <a:pt x="685" y="5030"/>
                  </a:lnTo>
                  <a:lnTo>
                    <a:pt x="455" y="5819"/>
                  </a:lnTo>
                  <a:lnTo>
                    <a:pt x="227" y="6608"/>
                  </a:lnTo>
                  <a:lnTo>
                    <a:pt x="75" y="7463"/>
                  </a:lnTo>
                  <a:lnTo>
                    <a:pt x="0" y="8351"/>
                  </a:lnTo>
                  <a:lnTo>
                    <a:pt x="0" y="9272"/>
                  </a:lnTo>
                  <a:lnTo>
                    <a:pt x="75" y="9469"/>
                  </a:lnTo>
                  <a:lnTo>
                    <a:pt x="153" y="9667"/>
                  </a:lnTo>
                  <a:lnTo>
                    <a:pt x="305" y="9863"/>
                  </a:lnTo>
                  <a:lnTo>
                    <a:pt x="760" y="10127"/>
                  </a:lnTo>
                  <a:lnTo>
                    <a:pt x="987" y="10225"/>
                  </a:lnTo>
                  <a:lnTo>
                    <a:pt x="1292" y="10291"/>
                  </a:lnTo>
                  <a:lnTo>
                    <a:pt x="1978" y="10291"/>
                  </a:lnTo>
                  <a:lnTo>
                    <a:pt x="2283" y="10225"/>
                  </a:lnTo>
                  <a:lnTo>
                    <a:pt x="2510" y="10127"/>
                  </a:lnTo>
                  <a:lnTo>
                    <a:pt x="2737" y="9995"/>
                  </a:lnTo>
                  <a:lnTo>
                    <a:pt x="2890" y="9863"/>
                  </a:lnTo>
                  <a:lnTo>
                    <a:pt x="2965" y="9667"/>
                  </a:lnTo>
                  <a:lnTo>
                    <a:pt x="3043" y="9272"/>
                  </a:lnTo>
                  <a:lnTo>
                    <a:pt x="3117" y="8778"/>
                  </a:lnTo>
                  <a:lnTo>
                    <a:pt x="3195" y="8219"/>
                  </a:lnTo>
                  <a:lnTo>
                    <a:pt x="3575" y="6872"/>
                  </a:lnTo>
                  <a:lnTo>
                    <a:pt x="4030" y="5523"/>
                  </a:lnTo>
                  <a:lnTo>
                    <a:pt x="4260" y="4932"/>
                  </a:lnTo>
                  <a:lnTo>
                    <a:pt x="4562" y="4440"/>
                  </a:lnTo>
                  <a:lnTo>
                    <a:pt x="4410" y="4176"/>
                  </a:lnTo>
                  <a:lnTo>
                    <a:pt x="4335" y="3913"/>
                  </a:lnTo>
                  <a:lnTo>
                    <a:pt x="4335" y="3649"/>
                  </a:lnTo>
                  <a:lnTo>
                    <a:pt x="4410" y="3419"/>
                  </a:lnTo>
                  <a:lnTo>
                    <a:pt x="4488" y="3223"/>
                  </a:lnTo>
                  <a:lnTo>
                    <a:pt x="4715" y="3025"/>
                  </a:lnTo>
                  <a:lnTo>
                    <a:pt x="4942" y="2861"/>
                  </a:lnTo>
                  <a:lnTo>
                    <a:pt x="5173" y="2762"/>
                  </a:lnTo>
                  <a:lnTo>
                    <a:pt x="4942" y="2894"/>
                  </a:lnTo>
                  <a:lnTo>
                    <a:pt x="4793" y="3091"/>
                  </a:lnTo>
                  <a:lnTo>
                    <a:pt x="4640" y="3355"/>
                  </a:lnTo>
                  <a:lnTo>
                    <a:pt x="4640" y="3617"/>
                  </a:lnTo>
                  <a:lnTo>
                    <a:pt x="4715" y="3880"/>
                  </a:lnTo>
                  <a:lnTo>
                    <a:pt x="4867" y="4143"/>
                  </a:lnTo>
                  <a:lnTo>
                    <a:pt x="5020" y="4274"/>
                  </a:lnTo>
                  <a:lnTo>
                    <a:pt x="5247" y="4406"/>
                  </a:lnTo>
                  <a:lnTo>
                    <a:pt x="5475" y="4504"/>
                  </a:lnTo>
                  <a:lnTo>
                    <a:pt x="5780" y="4604"/>
                  </a:lnTo>
                  <a:lnTo>
                    <a:pt x="5933" y="5096"/>
                  </a:lnTo>
                  <a:lnTo>
                    <a:pt x="6007" y="5359"/>
                  </a:lnTo>
                  <a:lnTo>
                    <a:pt x="6085" y="5655"/>
                  </a:lnTo>
                  <a:lnTo>
                    <a:pt x="6007" y="5984"/>
                  </a:lnTo>
                  <a:lnTo>
                    <a:pt x="5933" y="6378"/>
                  </a:lnTo>
                  <a:lnTo>
                    <a:pt x="5705" y="6774"/>
                  </a:lnTo>
                  <a:lnTo>
                    <a:pt x="5325" y="7266"/>
                  </a:lnTo>
                  <a:lnTo>
                    <a:pt x="4715" y="7957"/>
                  </a:lnTo>
                  <a:lnTo>
                    <a:pt x="4260" y="8614"/>
                  </a:lnTo>
                  <a:lnTo>
                    <a:pt x="3955" y="9206"/>
                  </a:lnTo>
                  <a:lnTo>
                    <a:pt x="3802" y="9733"/>
                  </a:lnTo>
                  <a:lnTo>
                    <a:pt x="3650" y="10258"/>
                  </a:lnTo>
                  <a:lnTo>
                    <a:pt x="3650" y="10784"/>
                  </a:lnTo>
                  <a:lnTo>
                    <a:pt x="3728" y="11869"/>
                  </a:lnTo>
                  <a:lnTo>
                    <a:pt x="3880" y="13446"/>
                  </a:lnTo>
                  <a:lnTo>
                    <a:pt x="4030" y="15026"/>
                  </a:lnTo>
                  <a:lnTo>
                    <a:pt x="4108" y="17820"/>
                  </a:lnTo>
                  <a:lnTo>
                    <a:pt x="4182" y="19826"/>
                  </a:lnTo>
                  <a:lnTo>
                    <a:pt x="4182" y="20615"/>
                  </a:lnTo>
                  <a:lnTo>
                    <a:pt x="4260" y="20909"/>
                  </a:lnTo>
                  <a:lnTo>
                    <a:pt x="4410" y="21140"/>
                  </a:lnTo>
                  <a:lnTo>
                    <a:pt x="4640" y="21305"/>
                  </a:lnTo>
                  <a:lnTo>
                    <a:pt x="5173" y="21535"/>
                  </a:lnTo>
                  <a:lnTo>
                    <a:pt x="5400" y="21568"/>
                  </a:lnTo>
                  <a:lnTo>
                    <a:pt x="5705" y="21600"/>
                  </a:lnTo>
                  <a:lnTo>
                    <a:pt x="6085" y="21600"/>
                  </a:lnTo>
                  <a:lnTo>
                    <a:pt x="6465" y="21535"/>
                  </a:lnTo>
                  <a:lnTo>
                    <a:pt x="6770" y="21469"/>
                  </a:lnTo>
                  <a:lnTo>
                    <a:pt x="6998" y="21370"/>
                  </a:lnTo>
                  <a:lnTo>
                    <a:pt x="7225" y="21272"/>
                  </a:lnTo>
                  <a:lnTo>
                    <a:pt x="7452" y="21107"/>
                  </a:lnTo>
                  <a:lnTo>
                    <a:pt x="7530" y="20909"/>
                  </a:lnTo>
                  <a:lnTo>
                    <a:pt x="7683" y="20713"/>
                  </a:lnTo>
                  <a:lnTo>
                    <a:pt x="9813" y="11507"/>
                  </a:lnTo>
                  <a:lnTo>
                    <a:pt x="9813" y="11376"/>
                  </a:lnTo>
                  <a:lnTo>
                    <a:pt x="9962" y="11146"/>
                  </a:lnTo>
                  <a:lnTo>
                    <a:pt x="10267" y="10882"/>
                  </a:lnTo>
                  <a:lnTo>
                    <a:pt x="10495" y="10784"/>
                  </a:lnTo>
                  <a:lnTo>
                    <a:pt x="10800" y="10752"/>
                  </a:lnTo>
                  <a:lnTo>
                    <a:pt x="11105" y="10784"/>
                  </a:lnTo>
                  <a:lnTo>
                    <a:pt x="11333" y="10882"/>
                  </a:lnTo>
                  <a:lnTo>
                    <a:pt x="11638" y="11146"/>
                  </a:lnTo>
                  <a:lnTo>
                    <a:pt x="11790" y="11376"/>
                  </a:lnTo>
                  <a:lnTo>
                    <a:pt x="11790" y="11507"/>
                  </a:lnTo>
                  <a:lnTo>
                    <a:pt x="13917" y="20713"/>
                  </a:lnTo>
                  <a:lnTo>
                    <a:pt x="14070" y="20909"/>
                  </a:lnTo>
                  <a:lnTo>
                    <a:pt x="14148" y="21107"/>
                  </a:lnTo>
                  <a:lnTo>
                    <a:pt x="14375" y="21272"/>
                  </a:lnTo>
                  <a:lnTo>
                    <a:pt x="14602" y="21370"/>
                  </a:lnTo>
                  <a:lnTo>
                    <a:pt x="14830" y="21469"/>
                  </a:lnTo>
                  <a:lnTo>
                    <a:pt x="15135" y="21535"/>
                  </a:lnTo>
                  <a:lnTo>
                    <a:pt x="15515" y="21600"/>
                  </a:lnTo>
                  <a:lnTo>
                    <a:pt x="15895" y="21600"/>
                  </a:lnTo>
                  <a:lnTo>
                    <a:pt x="16200" y="21568"/>
                  </a:lnTo>
                  <a:lnTo>
                    <a:pt x="16427" y="21535"/>
                  </a:lnTo>
                  <a:lnTo>
                    <a:pt x="16960" y="21305"/>
                  </a:lnTo>
                  <a:lnTo>
                    <a:pt x="17190" y="21140"/>
                  </a:lnTo>
                  <a:lnTo>
                    <a:pt x="17340" y="20909"/>
                  </a:lnTo>
                  <a:lnTo>
                    <a:pt x="17418" y="20615"/>
                  </a:lnTo>
                  <a:lnTo>
                    <a:pt x="17418" y="19826"/>
                  </a:lnTo>
                  <a:lnTo>
                    <a:pt x="17492" y="17820"/>
                  </a:lnTo>
                  <a:lnTo>
                    <a:pt x="17570" y="15026"/>
                  </a:lnTo>
                  <a:lnTo>
                    <a:pt x="17723" y="13446"/>
                  </a:lnTo>
                  <a:lnTo>
                    <a:pt x="17872" y="11869"/>
                  </a:lnTo>
                  <a:lnTo>
                    <a:pt x="17950" y="10784"/>
                  </a:lnTo>
                  <a:lnTo>
                    <a:pt x="17950" y="10258"/>
                  </a:lnTo>
                  <a:lnTo>
                    <a:pt x="17798" y="9733"/>
                  </a:lnTo>
                  <a:lnTo>
                    <a:pt x="17645" y="9206"/>
                  </a:lnTo>
                  <a:lnTo>
                    <a:pt x="17340" y="8614"/>
                  </a:lnTo>
                  <a:lnTo>
                    <a:pt x="16885" y="7957"/>
                  </a:lnTo>
                  <a:lnTo>
                    <a:pt x="16275" y="7266"/>
                  </a:lnTo>
                  <a:lnTo>
                    <a:pt x="15895" y="6774"/>
                  </a:lnTo>
                  <a:lnTo>
                    <a:pt x="15667" y="6378"/>
                  </a:lnTo>
                  <a:lnTo>
                    <a:pt x="15593" y="5984"/>
                  </a:lnTo>
                  <a:lnTo>
                    <a:pt x="15515" y="5655"/>
                  </a:lnTo>
                  <a:lnTo>
                    <a:pt x="15593" y="5359"/>
                  </a:lnTo>
                  <a:lnTo>
                    <a:pt x="15667" y="5096"/>
                  </a:lnTo>
                  <a:lnTo>
                    <a:pt x="15820" y="4604"/>
                  </a:lnTo>
                  <a:lnTo>
                    <a:pt x="16125" y="4504"/>
                  </a:lnTo>
                  <a:lnTo>
                    <a:pt x="16353" y="4406"/>
                  </a:lnTo>
                  <a:lnTo>
                    <a:pt x="16580" y="4274"/>
                  </a:lnTo>
                  <a:lnTo>
                    <a:pt x="16733" y="4143"/>
                  </a:lnTo>
                  <a:lnTo>
                    <a:pt x="16885" y="3880"/>
                  </a:lnTo>
                  <a:lnTo>
                    <a:pt x="16960" y="3617"/>
                  </a:lnTo>
                  <a:lnTo>
                    <a:pt x="16960" y="3355"/>
                  </a:lnTo>
                  <a:lnTo>
                    <a:pt x="16807" y="3091"/>
                  </a:lnTo>
                  <a:lnTo>
                    <a:pt x="16658" y="2894"/>
                  </a:lnTo>
                  <a:lnTo>
                    <a:pt x="16427" y="2762"/>
                  </a:lnTo>
                  <a:lnTo>
                    <a:pt x="16658" y="2861"/>
                  </a:lnTo>
                  <a:lnTo>
                    <a:pt x="16885" y="3025"/>
                  </a:lnTo>
                  <a:lnTo>
                    <a:pt x="17112" y="3223"/>
                  </a:lnTo>
                  <a:lnTo>
                    <a:pt x="17190" y="3419"/>
                  </a:lnTo>
                  <a:lnTo>
                    <a:pt x="17265" y="3649"/>
                  </a:lnTo>
                  <a:lnTo>
                    <a:pt x="17265" y="3913"/>
                  </a:lnTo>
                  <a:lnTo>
                    <a:pt x="17190" y="4176"/>
                  </a:lnTo>
                  <a:lnTo>
                    <a:pt x="17038" y="4440"/>
                  </a:lnTo>
                  <a:lnTo>
                    <a:pt x="17340" y="4932"/>
                  </a:lnTo>
                  <a:lnTo>
                    <a:pt x="17570" y="5523"/>
                  </a:lnTo>
                  <a:lnTo>
                    <a:pt x="18025" y="6872"/>
                  </a:lnTo>
                  <a:lnTo>
                    <a:pt x="18405" y="8219"/>
                  </a:lnTo>
                  <a:lnTo>
                    <a:pt x="18483" y="8778"/>
                  </a:lnTo>
                  <a:lnTo>
                    <a:pt x="18557" y="9272"/>
                  </a:lnTo>
                  <a:lnTo>
                    <a:pt x="18635" y="9667"/>
                  </a:lnTo>
                  <a:lnTo>
                    <a:pt x="18710" y="9863"/>
                  </a:lnTo>
                  <a:lnTo>
                    <a:pt x="18863" y="9995"/>
                  </a:lnTo>
                  <a:lnTo>
                    <a:pt x="19090" y="10127"/>
                  </a:lnTo>
                  <a:lnTo>
                    <a:pt x="19317" y="10225"/>
                  </a:lnTo>
                  <a:lnTo>
                    <a:pt x="19622" y="10291"/>
                  </a:lnTo>
                  <a:lnTo>
                    <a:pt x="20308" y="10291"/>
                  </a:lnTo>
                  <a:lnTo>
                    <a:pt x="20613" y="10225"/>
                  </a:lnTo>
                  <a:lnTo>
                    <a:pt x="20840" y="10127"/>
                  </a:lnTo>
                  <a:lnTo>
                    <a:pt x="21295" y="9863"/>
                  </a:lnTo>
                  <a:lnTo>
                    <a:pt x="21447" y="9667"/>
                  </a:lnTo>
                  <a:lnTo>
                    <a:pt x="21525" y="9469"/>
                  </a:lnTo>
                  <a:lnTo>
                    <a:pt x="21600" y="9272"/>
                  </a:lnTo>
                  <a:lnTo>
                    <a:pt x="21600" y="8351"/>
                  </a:lnTo>
                  <a:lnTo>
                    <a:pt x="21525" y="7463"/>
                  </a:lnTo>
                  <a:lnTo>
                    <a:pt x="21373" y="6608"/>
                  </a:lnTo>
                  <a:lnTo>
                    <a:pt x="21145" y="5819"/>
                  </a:lnTo>
                  <a:lnTo>
                    <a:pt x="20915" y="5030"/>
                  </a:lnTo>
                  <a:lnTo>
                    <a:pt x="20613" y="4308"/>
                  </a:lnTo>
                  <a:lnTo>
                    <a:pt x="20230" y="3649"/>
                  </a:lnTo>
                  <a:lnTo>
                    <a:pt x="19775" y="2992"/>
                  </a:lnTo>
                  <a:lnTo>
                    <a:pt x="19243" y="2434"/>
                  </a:lnTo>
                  <a:lnTo>
                    <a:pt x="18635" y="1907"/>
                  </a:lnTo>
                  <a:lnTo>
                    <a:pt x="17950" y="1447"/>
                  </a:lnTo>
                  <a:lnTo>
                    <a:pt x="17112" y="1020"/>
                  </a:lnTo>
                  <a:lnTo>
                    <a:pt x="16275" y="658"/>
                  </a:lnTo>
                  <a:lnTo>
                    <a:pt x="15288" y="394"/>
                  </a:lnTo>
                  <a:lnTo>
                    <a:pt x="14830" y="264"/>
                  </a:lnTo>
                  <a:lnTo>
                    <a:pt x="14297" y="166"/>
                  </a:lnTo>
                  <a:lnTo>
                    <a:pt x="13690" y="66"/>
                  </a:lnTo>
                  <a:lnTo>
                    <a:pt x="13083" y="0"/>
                  </a:lnTo>
                  <a:lnTo>
                    <a:pt x="12550" y="132"/>
                  </a:lnTo>
                  <a:lnTo>
                    <a:pt x="12018" y="198"/>
                  </a:lnTo>
                  <a:lnTo>
                    <a:pt x="11407" y="264"/>
                  </a:lnTo>
                  <a:lnTo>
                    <a:pt x="10800" y="296"/>
                  </a:lnTo>
                  <a:lnTo>
                    <a:pt x="10193" y="264"/>
                  </a:lnTo>
                  <a:lnTo>
                    <a:pt x="9582" y="198"/>
                  </a:lnTo>
                  <a:lnTo>
                    <a:pt x="9050" y="132"/>
                  </a:lnTo>
                  <a:lnTo>
                    <a:pt x="851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193" name="Shape 399"/>
          <p:cNvSpPr/>
          <p:nvPr/>
        </p:nvSpPr>
        <p:spPr>
          <a:xfrm>
            <a:off x="9320313" y="3264062"/>
            <a:ext cx="319520" cy="33688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317" y="32"/>
                </a:lnTo>
                <a:lnTo>
                  <a:pt x="9903" y="130"/>
                </a:lnTo>
                <a:lnTo>
                  <a:pt x="9558" y="229"/>
                </a:lnTo>
                <a:lnTo>
                  <a:pt x="9247" y="393"/>
                </a:lnTo>
                <a:lnTo>
                  <a:pt x="8972" y="523"/>
                </a:lnTo>
                <a:lnTo>
                  <a:pt x="8764" y="720"/>
                </a:lnTo>
                <a:lnTo>
                  <a:pt x="8558" y="883"/>
                </a:lnTo>
                <a:lnTo>
                  <a:pt x="8419" y="1047"/>
                </a:lnTo>
                <a:lnTo>
                  <a:pt x="7867" y="1146"/>
                </a:lnTo>
                <a:lnTo>
                  <a:pt x="7350" y="1309"/>
                </a:lnTo>
                <a:lnTo>
                  <a:pt x="6900" y="1538"/>
                </a:lnTo>
                <a:lnTo>
                  <a:pt x="6522" y="1768"/>
                </a:lnTo>
                <a:lnTo>
                  <a:pt x="6176" y="2061"/>
                </a:lnTo>
                <a:lnTo>
                  <a:pt x="5900" y="2356"/>
                </a:lnTo>
                <a:lnTo>
                  <a:pt x="5692" y="2716"/>
                </a:lnTo>
                <a:lnTo>
                  <a:pt x="5520" y="3075"/>
                </a:lnTo>
                <a:lnTo>
                  <a:pt x="5383" y="3436"/>
                </a:lnTo>
                <a:lnTo>
                  <a:pt x="5278" y="3796"/>
                </a:lnTo>
                <a:lnTo>
                  <a:pt x="5211" y="4189"/>
                </a:lnTo>
                <a:lnTo>
                  <a:pt x="5141" y="4582"/>
                </a:lnTo>
                <a:lnTo>
                  <a:pt x="5141" y="5335"/>
                </a:lnTo>
                <a:lnTo>
                  <a:pt x="5211" y="6022"/>
                </a:lnTo>
                <a:lnTo>
                  <a:pt x="5211" y="6054"/>
                </a:lnTo>
                <a:lnTo>
                  <a:pt x="5037" y="6120"/>
                </a:lnTo>
                <a:lnTo>
                  <a:pt x="4900" y="6251"/>
                </a:lnTo>
                <a:lnTo>
                  <a:pt x="4795" y="6447"/>
                </a:lnTo>
                <a:lnTo>
                  <a:pt x="4692" y="6676"/>
                </a:lnTo>
                <a:lnTo>
                  <a:pt x="4623" y="6937"/>
                </a:lnTo>
                <a:lnTo>
                  <a:pt x="4589" y="7232"/>
                </a:lnTo>
                <a:lnTo>
                  <a:pt x="4554" y="7559"/>
                </a:lnTo>
                <a:lnTo>
                  <a:pt x="4589" y="7887"/>
                </a:lnTo>
                <a:lnTo>
                  <a:pt x="4658" y="8247"/>
                </a:lnTo>
                <a:lnTo>
                  <a:pt x="4727" y="8575"/>
                </a:lnTo>
                <a:lnTo>
                  <a:pt x="4865" y="8868"/>
                </a:lnTo>
                <a:lnTo>
                  <a:pt x="5141" y="9327"/>
                </a:lnTo>
                <a:lnTo>
                  <a:pt x="5314" y="9458"/>
                </a:lnTo>
                <a:lnTo>
                  <a:pt x="5486" y="9556"/>
                </a:lnTo>
                <a:lnTo>
                  <a:pt x="5692" y="9556"/>
                </a:lnTo>
                <a:lnTo>
                  <a:pt x="5797" y="9524"/>
                </a:lnTo>
                <a:lnTo>
                  <a:pt x="6039" y="10080"/>
                </a:lnTo>
                <a:lnTo>
                  <a:pt x="6348" y="10570"/>
                </a:lnTo>
                <a:lnTo>
                  <a:pt x="6659" y="11062"/>
                </a:lnTo>
                <a:lnTo>
                  <a:pt x="7039" y="11520"/>
                </a:lnTo>
                <a:lnTo>
                  <a:pt x="7419" y="11913"/>
                </a:lnTo>
                <a:lnTo>
                  <a:pt x="7833" y="12272"/>
                </a:lnTo>
                <a:lnTo>
                  <a:pt x="8281" y="12600"/>
                </a:lnTo>
                <a:lnTo>
                  <a:pt x="8730" y="12894"/>
                </a:lnTo>
                <a:lnTo>
                  <a:pt x="8730" y="14334"/>
                </a:lnTo>
                <a:lnTo>
                  <a:pt x="8005" y="14400"/>
                </a:lnTo>
                <a:lnTo>
                  <a:pt x="7177" y="14531"/>
                </a:lnTo>
                <a:lnTo>
                  <a:pt x="5589" y="14858"/>
                </a:lnTo>
                <a:lnTo>
                  <a:pt x="4831" y="15087"/>
                </a:lnTo>
                <a:lnTo>
                  <a:pt x="4140" y="15349"/>
                </a:lnTo>
                <a:lnTo>
                  <a:pt x="3484" y="15644"/>
                </a:lnTo>
                <a:lnTo>
                  <a:pt x="2864" y="15971"/>
                </a:lnTo>
                <a:lnTo>
                  <a:pt x="2311" y="16331"/>
                </a:lnTo>
                <a:lnTo>
                  <a:pt x="1794" y="16690"/>
                </a:lnTo>
                <a:lnTo>
                  <a:pt x="1345" y="17116"/>
                </a:lnTo>
                <a:lnTo>
                  <a:pt x="965" y="17575"/>
                </a:lnTo>
                <a:lnTo>
                  <a:pt x="620" y="18033"/>
                </a:lnTo>
                <a:lnTo>
                  <a:pt x="379" y="18557"/>
                </a:lnTo>
                <a:lnTo>
                  <a:pt x="172" y="19079"/>
                </a:lnTo>
                <a:lnTo>
                  <a:pt x="68" y="19669"/>
                </a:lnTo>
                <a:lnTo>
                  <a:pt x="0" y="20259"/>
                </a:lnTo>
                <a:lnTo>
                  <a:pt x="68" y="20323"/>
                </a:lnTo>
                <a:lnTo>
                  <a:pt x="345" y="20454"/>
                </a:lnTo>
                <a:lnTo>
                  <a:pt x="586" y="20552"/>
                </a:lnTo>
                <a:lnTo>
                  <a:pt x="897" y="20683"/>
                </a:lnTo>
                <a:lnTo>
                  <a:pt x="1276" y="20815"/>
                </a:lnTo>
                <a:lnTo>
                  <a:pt x="1794" y="20913"/>
                </a:lnTo>
                <a:lnTo>
                  <a:pt x="2415" y="21044"/>
                </a:lnTo>
                <a:lnTo>
                  <a:pt x="3139" y="21174"/>
                </a:lnTo>
                <a:lnTo>
                  <a:pt x="4003" y="21273"/>
                </a:lnTo>
                <a:lnTo>
                  <a:pt x="5037" y="21403"/>
                </a:lnTo>
                <a:lnTo>
                  <a:pt x="6211" y="21469"/>
                </a:lnTo>
                <a:lnTo>
                  <a:pt x="7522" y="21534"/>
                </a:lnTo>
                <a:lnTo>
                  <a:pt x="9040" y="21568"/>
                </a:lnTo>
                <a:lnTo>
                  <a:pt x="10766" y="21600"/>
                </a:lnTo>
                <a:lnTo>
                  <a:pt x="12456" y="21568"/>
                </a:lnTo>
                <a:lnTo>
                  <a:pt x="13975" y="21534"/>
                </a:lnTo>
                <a:lnTo>
                  <a:pt x="15320" y="21469"/>
                </a:lnTo>
                <a:lnTo>
                  <a:pt x="16494" y="21403"/>
                </a:lnTo>
                <a:lnTo>
                  <a:pt x="17530" y="21273"/>
                </a:lnTo>
                <a:lnTo>
                  <a:pt x="18391" y="21174"/>
                </a:lnTo>
                <a:lnTo>
                  <a:pt x="19150" y="21044"/>
                </a:lnTo>
                <a:lnTo>
                  <a:pt x="19772" y="20913"/>
                </a:lnTo>
                <a:lnTo>
                  <a:pt x="20289" y="20815"/>
                </a:lnTo>
                <a:lnTo>
                  <a:pt x="20703" y="20683"/>
                </a:lnTo>
                <a:lnTo>
                  <a:pt x="21014" y="20552"/>
                </a:lnTo>
                <a:lnTo>
                  <a:pt x="21255" y="20454"/>
                </a:lnTo>
                <a:lnTo>
                  <a:pt x="21497" y="20323"/>
                </a:lnTo>
                <a:lnTo>
                  <a:pt x="21600" y="20259"/>
                </a:lnTo>
                <a:lnTo>
                  <a:pt x="21532" y="19637"/>
                </a:lnTo>
                <a:lnTo>
                  <a:pt x="21428" y="19047"/>
                </a:lnTo>
                <a:lnTo>
                  <a:pt x="21255" y="18491"/>
                </a:lnTo>
                <a:lnTo>
                  <a:pt x="21014" y="17967"/>
                </a:lnTo>
                <a:lnTo>
                  <a:pt x="20669" y="17477"/>
                </a:lnTo>
                <a:lnTo>
                  <a:pt x="20289" y="17018"/>
                </a:lnTo>
                <a:lnTo>
                  <a:pt x="19841" y="16626"/>
                </a:lnTo>
                <a:lnTo>
                  <a:pt x="19324" y="16233"/>
                </a:lnTo>
                <a:lnTo>
                  <a:pt x="18771" y="15873"/>
                </a:lnTo>
                <a:lnTo>
                  <a:pt x="18150" y="15578"/>
                </a:lnTo>
                <a:lnTo>
                  <a:pt x="17460" y="15283"/>
                </a:lnTo>
                <a:lnTo>
                  <a:pt x="16735" y="15054"/>
                </a:lnTo>
                <a:lnTo>
                  <a:pt x="15941" y="14825"/>
                </a:lnTo>
                <a:lnTo>
                  <a:pt x="15114" y="14661"/>
                </a:lnTo>
                <a:lnTo>
                  <a:pt x="14216" y="14498"/>
                </a:lnTo>
                <a:lnTo>
                  <a:pt x="13319" y="14400"/>
                </a:lnTo>
                <a:lnTo>
                  <a:pt x="12870" y="14366"/>
                </a:lnTo>
                <a:lnTo>
                  <a:pt x="12870" y="12894"/>
                </a:lnTo>
                <a:lnTo>
                  <a:pt x="13319" y="12600"/>
                </a:lnTo>
                <a:lnTo>
                  <a:pt x="13767" y="12272"/>
                </a:lnTo>
                <a:lnTo>
                  <a:pt x="14182" y="11913"/>
                </a:lnTo>
                <a:lnTo>
                  <a:pt x="14596" y="11520"/>
                </a:lnTo>
                <a:lnTo>
                  <a:pt x="14941" y="11062"/>
                </a:lnTo>
                <a:lnTo>
                  <a:pt x="15252" y="10570"/>
                </a:lnTo>
                <a:lnTo>
                  <a:pt x="15561" y="10080"/>
                </a:lnTo>
                <a:lnTo>
                  <a:pt x="15803" y="9524"/>
                </a:lnTo>
                <a:lnTo>
                  <a:pt x="15908" y="9556"/>
                </a:lnTo>
                <a:lnTo>
                  <a:pt x="16114" y="9556"/>
                </a:lnTo>
                <a:lnTo>
                  <a:pt x="16286" y="9458"/>
                </a:lnTo>
                <a:lnTo>
                  <a:pt x="16459" y="9327"/>
                </a:lnTo>
                <a:lnTo>
                  <a:pt x="16735" y="8868"/>
                </a:lnTo>
                <a:lnTo>
                  <a:pt x="16874" y="8575"/>
                </a:lnTo>
                <a:lnTo>
                  <a:pt x="16942" y="8247"/>
                </a:lnTo>
                <a:lnTo>
                  <a:pt x="17011" y="7887"/>
                </a:lnTo>
                <a:lnTo>
                  <a:pt x="17046" y="7559"/>
                </a:lnTo>
                <a:lnTo>
                  <a:pt x="17011" y="7232"/>
                </a:lnTo>
                <a:lnTo>
                  <a:pt x="16977" y="6971"/>
                </a:lnTo>
                <a:lnTo>
                  <a:pt x="16908" y="6708"/>
                </a:lnTo>
                <a:lnTo>
                  <a:pt x="16839" y="6479"/>
                </a:lnTo>
                <a:lnTo>
                  <a:pt x="16735" y="6283"/>
                </a:lnTo>
                <a:lnTo>
                  <a:pt x="16597" y="6152"/>
                </a:lnTo>
                <a:lnTo>
                  <a:pt x="16425" y="6054"/>
                </a:lnTo>
                <a:lnTo>
                  <a:pt x="16528" y="5564"/>
                </a:lnTo>
                <a:lnTo>
                  <a:pt x="16563" y="5106"/>
                </a:lnTo>
                <a:lnTo>
                  <a:pt x="16563" y="4287"/>
                </a:lnTo>
                <a:lnTo>
                  <a:pt x="16528" y="3894"/>
                </a:lnTo>
                <a:lnTo>
                  <a:pt x="16459" y="3534"/>
                </a:lnTo>
                <a:lnTo>
                  <a:pt x="16252" y="2880"/>
                </a:lnTo>
                <a:lnTo>
                  <a:pt x="16114" y="2585"/>
                </a:lnTo>
                <a:lnTo>
                  <a:pt x="15977" y="2290"/>
                </a:lnTo>
                <a:lnTo>
                  <a:pt x="15803" y="2029"/>
                </a:lnTo>
                <a:lnTo>
                  <a:pt x="15597" y="1800"/>
                </a:lnTo>
                <a:lnTo>
                  <a:pt x="15389" y="1571"/>
                </a:lnTo>
                <a:lnTo>
                  <a:pt x="15183" y="1374"/>
                </a:lnTo>
                <a:lnTo>
                  <a:pt x="14733" y="1014"/>
                </a:lnTo>
                <a:lnTo>
                  <a:pt x="14216" y="752"/>
                </a:lnTo>
                <a:lnTo>
                  <a:pt x="13699" y="490"/>
                </a:lnTo>
                <a:lnTo>
                  <a:pt x="13181" y="327"/>
                </a:lnTo>
                <a:lnTo>
                  <a:pt x="12664" y="196"/>
                </a:lnTo>
                <a:lnTo>
                  <a:pt x="12146" y="98"/>
                </a:lnTo>
                <a:lnTo>
                  <a:pt x="11663" y="32"/>
                </a:lnTo>
                <a:lnTo>
                  <a:pt x="11214" y="0"/>
                </a:lnTo>
                <a:close/>
              </a:path>
            </a:pathLst>
          </a:custGeom>
          <a:solidFill>
            <a:srgbClr val="808080"/>
          </a:solidFill>
          <a:ln w="12700">
            <a:miter lim="400000"/>
          </a:ln>
        </p:spPr>
        <p:txBody>
          <a:bodyPr lIns="45719" rIns="45719" anchor="ctr"/>
          <a:lstStyle/>
          <a:p>
            <a:endParaRPr/>
          </a:p>
        </p:txBody>
      </p:sp>
      <p:grpSp>
        <p:nvGrpSpPr>
          <p:cNvPr id="1196" name="Shape 400"/>
          <p:cNvGrpSpPr/>
          <p:nvPr/>
        </p:nvGrpSpPr>
        <p:grpSpPr>
          <a:xfrm>
            <a:off x="9867848" y="3270112"/>
            <a:ext cx="351184" cy="324641"/>
            <a:chOff x="20" y="20"/>
            <a:chExt cx="351183" cy="324640"/>
          </a:xfrm>
        </p:grpSpPr>
        <p:sp>
          <p:nvSpPr>
            <p:cNvPr id="1194" name="Shape 401"/>
            <p:cNvSpPr/>
            <p:nvPr/>
          </p:nvSpPr>
          <p:spPr>
            <a:xfrm>
              <a:off x="20" y="123038"/>
              <a:ext cx="82180" cy="184256"/>
            </a:xfrm>
            <a:custGeom>
              <a:avLst/>
              <a:gdLst/>
              <a:ahLst/>
              <a:cxnLst>
                <a:cxn ang="0">
                  <a:pos x="wd2" y="hd2"/>
                </a:cxn>
                <a:cxn ang="5400000">
                  <a:pos x="wd2" y="hd2"/>
                </a:cxn>
                <a:cxn ang="10800000">
                  <a:pos x="wd2" y="hd2"/>
                </a:cxn>
                <a:cxn ang="16200000">
                  <a:pos x="wd2" y="hd2"/>
                </a:cxn>
              </a:cxnLst>
              <a:rect l="0" t="0" r="r" b="b"/>
              <a:pathLst>
                <a:path w="21600" h="21600" extrusionOk="0">
                  <a:moveTo>
                    <a:pt x="13278" y="2453"/>
                  </a:moveTo>
                  <a:lnTo>
                    <a:pt x="14085" y="2514"/>
                  </a:lnTo>
                  <a:lnTo>
                    <a:pt x="14755" y="2631"/>
                  </a:lnTo>
                  <a:lnTo>
                    <a:pt x="15425" y="2751"/>
                  </a:lnTo>
                  <a:lnTo>
                    <a:pt x="16502" y="3232"/>
                  </a:lnTo>
                  <a:lnTo>
                    <a:pt x="16903" y="3531"/>
                  </a:lnTo>
                  <a:lnTo>
                    <a:pt x="17035" y="3829"/>
                  </a:lnTo>
                  <a:lnTo>
                    <a:pt x="17172" y="4187"/>
                  </a:lnTo>
                  <a:lnTo>
                    <a:pt x="17035" y="4547"/>
                  </a:lnTo>
                  <a:lnTo>
                    <a:pt x="16903" y="4846"/>
                  </a:lnTo>
                  <a:lnTo>
                    <a:pt x="16502" y="5145"/>
                  </a:lnTo>
                  <a:lnTo>
                    <a:pt x="15964" y="5444"/>
                  </a:lnTo>
                  <a:lnTo>
                    <a:pt x="15425" y="5625"/>
                  </a:lnTo>
                  <a:lnTo>
                    <a:pt x="14755" y="5804"/>
                  </a:lnTo>
                  <a:lnTo>
                    <a:pt x="14085" y="5863"/>
                  </a:lnTo>
                  <a:lnTo>
                    <a:pt x="13278" y="5924"/>
                  </a:lnTo>
                  <a:lnTo>
                    <a:pt x="12475" y="5863"/>
                  </a:lnTo>
                  <a:lnTo>
                    <a:pt x="11805" y="5804"/>
                  </a:lnTo>
                  <a:lnTo>
                    <a:pt x="11135" y="5625"/>
                  </a:lnTo>
                  <a:lnTo>
                    <a:pt x="10597" y="5444"/>
                  </a:lnTo>
                  <a:lnTo>
                    <a:pt x="10058" y="5145"/>
                  </a:lnTo>
                  <a:lnTo>
                    <a:pt x="9657" y="4846"/>
                  </a:lnTo>
                  <a:lnTo>
                    <a:pt x="9526" y="4547"/>
                  </a:lnTo>
                  <a:lnTo>
                    <a:pt x="9388" y="4187"/>
                  </a:lnTo>
                  <a:lnTo>
                    <a:pt x="9526" y="3829"/>
                  </a:lnTo>
                  <a:lnTo>
                    <a:pt x="9657" y="3531"/>
                  </a:lnTo>
                  <a:lnTo>
                    <a:pt x="10058" y="3232"/>
                  </a:lnTo>
                  <a:lnTo>
                    <a:pt x="11135" y="2751"/>
                  </a:lnTo>
                  <a:lnTo>
                    <a:pt x="11805" y="2631"/>
                  </a:lnTo>
                  <a:lnTo>
                    <a:pt x="12475" y="2514"/>
                  </a:lnTo>
                  <a:lnTo>
                    <a:pt x="13278" y="2453"/>
                  </a:lnTo>
                  <a:close/>
                  <a:moveTo>
                    <a:pt x="0" y="0"/>
                  </a:moveTo>
                  <a:lnTo>
                    <a:pt x="0"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95" name="Shape 402"/>
            <p:cNvSpPr/>
            <p:nvPr/>
          </p:nvSpPr>
          <p:spPr>
            <a:xfrm>
              <a:off x="94447" y="20"/>
              <a:ext cx="256758" cy="324642"/>
            </a:xfrm>
            <a:custGeom>
              <a:avLst/>
              <a:gdLst/>
              <a:ahLst/>
              <a:cxnLst>
                <a:cxn ang="0">
                  <a:pos x="wd2" y="hd2"/>
                </a:cxn>
                <a:cxn ang="5400000">
                  <a:pos x="wd2" y="hd2"/>
                </a:cxn>
                <a:cxn ang="10800000">
                  <a:pos x="wd2" y="hd2"/>
                </a:cxn>
                <a:cxn ang="16200000">
                  <a:pos x="wd2" y="hd2"/>
                </a:cxn>
              </a:cxnLst>
              <a:rect l="0" t="0" r="r" b="b"/>
              <a:pathLst>
                <a:path w="21600" h="21600" extrusionOk="0">
                  <a:moveTo>
                    <a:pt x="11121" y="0"/>
                  </a:moveTo>
                  <a:lnTo>
                    <a:pt x="10477" y="33"/>
                  </a:lnTo>
                  <a:lnTo>
                    <a:pt x="10048" y="102"/>
                  </a:lnTo>
                  <a:lnTo>
                    <a:pt x="9704" y="203"/>
                  </a:lnTo>
                  <a:lnTo>
                    <a:pt x="9447" y="306"/>
                  </a:lnTo>
                  <a:lnTo>
                    <a:pt x="8760" y="2037"/>
                  </a:lnTo>
                  <a:lnTo>
                    <a:pt x="8417" y="2819"/>
                  </a:lnTo>
                  <a:lnTo>
                    <a:pt x="8072" y="3532"/>
                  </a:lnTo>
                  <a:lnTo>
                    <a:pt x="7729" y="4177"/>
                  </a:lnTo>
                  <a:lnTo>
                    <a:pt x="7386" y="4721"/>
                  </a:lnTo>
                  <a:lnTo>
                    <a:pt x="7086" y="5128"/>
                  </a:lnTo>
                  <a:lnTo>
                    <a:pt x="6827" y="5468"/>
                  </a:lnTo>
                  <a:lnTo>
                    <a:pt x="5839" y="6249"/>
                  </a:lnTo>
                  <a:lnTo>
                    <a:pt x="4422" y="7302"/>
                  </a:lnTo>
                  <a:lnTo>
                    <a:pt x="2534" y="8661"/>
                  </a:lnTo>
                  <a:lnTo>
                    <a:pt x="0" y="8661"/>
                  </a:lnTo>
                  <a:lnTo>
                    <a:pt x="0" y="18678"/>
                  </a:lnTo>
                  <a:lnTo>
                    <a:pt x="2662" y="18678"/>
                  </a:lnTo>
                  <a:lnTo>
                    <a:pt x="3522" y="19019"/>
                  </a:lnTo>
                  <a:lnTo>
                    <a:pt x="4723" y="19427"/>
                  </a:lnTo>
                  <a:lnTo>
                    <a:pt x="6270" y="19902"/>
                  </a:lnTo>
                  <a:lnTo>
                    <a:pt x="7988" y="20411"/>
                  </a:lnTo>
                  <a:lnTo>
                    <a:pt x="9834" y="20853"/>
                  </a:lnTo>
                  <a:lnTo>
                    <a:pt x="10778" y="21056"/>
                  </a:lnTo>
                  <a:lnTo>
                    <a:pt x="11722" y="21226"/>
                  </a:lnTo>
                  <a:lnTo>
                    <a:pt x="12624" y="21396"/>
                  </a:lnTo>
                  <a:lnTo>
                    <a:pt x="13526" y="21498"/>
                  </a:lnTo>
                  <a:lnTo>
                    <a:pt x="14342" y="21565"/>
                  </a:lnTo>
                  <a:lnTo>
                    <a:pt x="15158" y="21600"/>
                  </a:lnTo>
                  <a:lnTo>
                    <a:pt x="16533" y="21600"/>
                  </a:lnTo>
                  <a:lnTo>
                    <a:pt x="17262" y="21565"/>
                  </a:lnTo>
                  <a:lnTo>
                    <a:pt x="17950" y="21498"/>
                  </a:lnTo>
                  <a:lnTo>
                    <a:pt x="18852" y="21294"/>
                  </a:lnTo>
                  <a:lnTo>
                    <a:pt x="19066" y="21226"/>
                  </a:lnTo>
                  <a:lnTo>
                    <a:pt x="19281" y="21124"/>
                  </a:lnTo>
                  <a:lnTo>
                    <a:pt x="19451" y="20988"/>
                  </a:lnTo>
                  <a:lnTo>
                    <a:pt x="19538" y="20853"/>
                  </a:lnTo>
                  <a:lnTo>
                    <a:pt x="19624" y="20682"/>
                  </a:lnTo>
                  <a:lnTo>
                    <a:pt x="19752" y="19698"/>
                  </a:lnTo>
                  <a:lnTo>
                    <a:pt x="19710" y="19460"/>
                  </a:lnTo>
                  <a:lnTo>
                    <a:pt x="19624" y="19257"/>
                  </a:lnTo>
                  <a:lnTo>
                    <a:pt x="19451" y="19052"/>
                  </a:lnTo>
                  <a:lnTo>
                    <a:pt x="19195" y="18883"/>
                  </a:lnTo>
                  <a:lnTo>
                    <a:pt x="19409" y="18849"/>
                  </a:lnTo>
                  <a:lnTo>
                    <a:pt x="19838" y="18713"/>
                  </a:lnTo>
                  <a:lnTo>
                    <a:pt x="20011" y="18577"/>
                  </a:lnTo>
                  <a:lnTo>
                    <a:pt x="20139" y="18442"/>
                  </a:lnTo>
                  <a:lnTo>
                    <a:pt x="20267" y="18271"/>
                  </a:lnTo>
                  <a:lnTo>
                    <a:pt x="20353" y="18068"/>
                  </a:lnTo>
                  <a:lnTo>
                    <a:pt x="20397" y="17898"/>
                  </a:lnTo>
                  <a:lnTo>
                    <a:pt x="20526" y="16676"/>
                  </a:lnTo>
                  <a:lnTo>
                    <a:pt x="20526" y="16370"/>
                  </a:lnTo>
                  <a:lnTo>
                    <a:pt x="20484" y="16200"/>
                  </a:lnTo>
                  <a:lnTo>
                    <a:pt x="20397" y="16064"/>
                  </a:lnTo>
                  <a:lnTo>
                    <a:pt x="20183" y="15826"/>
                  </a:lnTo>
                  <a:lnTo>
                    <a:pt x="20053" y="15725"/>
                  </a:lnTo>
                  <a:lnTo>
                    <a:pt x="19924" y="15622"/>
                  </a:lnTo>
                  <a:lnTo>
                    <a:pt x="20139" y="15588"/>
                  </a:lnTo>
                  <a:lnTo>
                    <a:pt x="20311" y="15520"/>
                  </a:lnTo>
                  <a:lnTo>
                    <a:pt x="20484" y="15419"/>
                  </a:lnTo>
                  <a:lnTo>
                    <a:pt x="20654" y="15283"/>
                  </a:lnTo>
                  <a:lnTo>
                    <a:pt x="20784" y="15146"/>
                  </a:lnTo>
                  <a:lnTo>
                    <a:pt x="20869" y="15011"/>
                  </a:lnTo>
                  <a:lnTo>
                    <a:pt x="20955" y="14842"/>
                  </a:lnTo>
                  <a:lnTo>
                    <a:pt x="20999" y="14637"/>
                  </a:lnTo>
                  <a:lnTo>
                    <a:pt x="21127" y="13448"/>
                  </a:lnTo>
                  <a:lnTo>
                    <a:pt x="21127" y="13109"/>
                  </a:lnTo>
                  <a:lnTo>
                    <a:pt x="21085" y="12939"/>
                  </a:lnTo>
                  <a:lnTo>
                    <a:pt x="20999" y="12803"/>
                  </a:lnTo>
                  <a:lnTo>
                    <a:pt x="20913" y="12668"/>
                  </a:lnTo>
                  <a:lnTo>
                    <a:pt x="20784" y="12565"/>
                  </a:lnTo>
                  <a:lnTo>
                    <a:pt x="20654" y="12464"/>
                  </a:lnTo>
                  <a:lnTo>
                    <a:pt x="20484" y="12362"/>
                  </a:lnTo>
                  <a:lnTo>
                    <a:pt x="20654" y="12328"/>
                  </a:lnTo>
                  <a:lnTo>
                    <a:pt x="20999" y="12125"/>
                  </a:lnTo>
                  <a:lnTo>
                    <a:pt x="21127" y="12023"/>
                  </a:lnTo>
                  <a:lnTo>
                    <a:pt x="21255" y="11887"/>
                  </a:lnTo>
                  <a:lnTo>
                    <a:pt x="21342" y="11750"/>
                  </a:lnTo>
                  <a:lnTo>
                    <a:pt x="21384" y="11581"/>
                  </a:lnTo>
                  <a:lnTo>
                    <a:pt x="21428" y="11411"/>
                  </a:lnTo>
                  <a:lnTo>
                    <a:pt x="21600" y="10189"/>
                  </a:lnTo>
                  <a:lnTo>
                    <a:pt x="21556" y="10019"/>
                  </a:lnTo>
                  <a:lnTo>
                    <a:pt x="21514" y="9848"/>
                  </a:lnTo>
                  <a:lnTo>
                    <a:pt x="21428" y="9713"/>
                  </a:lnTo>
                  <a:lnTo>
                    <a:pt x="21342" y="9577"/>
                  </a:lnTo>
                  <a:lnTo>
                    <a:pt x="21213" y="9441"/>
                  </a:lnTo>
                  <a:lnTo>
                    <a:pt x="21041" y="9339"/>
                  </a:lnTo>
                  <a:lnTo>
                    <a:pt x="20654" y="9136"/>
                  </a:lnTo>
                  <a:lnTo>
                    <a:pt x="20225" y="8965"/>
                  </a:lnTo>
                  <a:lnTo>
                    <a:pt x="19710" y="8830"/>
                  </a:lnTo>
                  <a:lnTo>
                    <a:pt x="19151" y="8729"/>
                  </a:lnTo>
                  <a:lnTo>
                    <a:pt x="18593" y="8661"/>
                  </a:lnTo>
                  <a:lnTo>
                    <a:pt x="17391" y="8524"/>
                  </a:lnTo>
                  <a:lnTo>
                    <a:pt x="15545" y="8388"/>
                  </a:lnTo>
                  <a:lnTo>
                    <a:pt x="13354" y="8287"/>
                  </a:lnTo>
                  <a:lnTo>
                    <a:pt x="11121" y="8185"/>
                  </a:lnTo>
                  <a:lnTo>
                    <a:pt x="11422" y="7778"/>
                  </a:lnTo>
                  <a:lnTo>
                    <a:pt x="11680" y="7302"/>
                  </a:lnTo>
                  <a:lnTo>
                    <a:pt x="11937" y="6792"/>
                  </a:lnTo>
                  <a:lnTo>
                    <a:pt x="12109" y="6249"/>
                  </a:lnTo>
                  <a:lnTo>
                    <a:pt x="12281" y="5706"/>
                  </a:lnTo>
                  <a:lnTo>
                    <a:pt x="12452" y="5128"/>
                  </a:lnTo>
                  <a:lnTo>
                    <a:pt x="12624" y="4008"/>
                  </a:lnTo>
                  <a:lnTo>
                    <a:pt x="12753" y="2988"/>
                  </a:lnTo>
                  <a:lnTo>
                    <a:pt x="12839" y="2139"/>
                  </a:lnTo>
                  <a:lnTo>
                    <a:pt x="12839" y="1121"/>
                  </a:lnTo>
                  <a:lnTo>
                    <a:pt x="12710" y="848"/>
                  </a:lnTo>
                  <a:lnTo>
                    <a:pt x="12582" y="645"/>
                  </a:lnTo>
                  <a:lnTo>
                    <a:pt x="12367" y="441"/>
                  </a:lnTo>
                  <a:lnTo>
                    <a:pt x="12109" y="238"/>
                  </a:lnTo>
                  <a:lnTo>
                    <a:pt x="11808" y="135"/>
                  </a:lnTo>
                  <a:lnTo>
                    <a:pt x="11465" y="33"/>
                  </a:lnTo>
                  <a:lnTo>
                    <a:pt x="1112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02" name="Shape 403"/>
          <p:cNvGrpSpPr/>
          <p:nvPr/>
        </p:nvGrpSpPr>
        <p:grpSpPr>
          <a:xfrm>
            <a:off x="10499257" y="3260413"/>
            <a:ext cx="215396" cy="351184"/>
            <a:chOff x="20" y="20"/>
            <a:chExt cx="215395" cy="351183"/>
          </a:xfrm>
        </p:grpSpPr>
        <p:sp>
          <p:nvSpPr>
            <p:cNvPr id="1197" name="Shape 404"/>
            <p:cNvSpPr/>
            <p:nvPr/>
          </p:nvSpPr>
          <p:spPr>
            <a:xfrm>
              <a:off x="64852" y="297093"/>
              <a:ext cx="85754" cy="18895"/>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98" name="Shape 405"/>
            <p:cNvSpPr/>
            <p:nvPr/>
          </p:nvSpPr>
          <p:spPr>
            <a:xfrm>
              <a:off x="64852" y="268001"/>
              <a:ext cx="85754" cy="18894"/>
            </a:xfrm>
            <a:prstGeom prst="rect">
              <a:avLst/>
            </a:prstGeom>
            <a:solidFill>
              <a:srgbClr val="808080"/>
            </a:solidFill>
            <a:ln w="12700" cap="flat">
              <a:noFill/>
              <a:miter lim="400000"/>
            </a:ln>
            <a:effectLst/>
          </p:spPr>
          <p:txBody>
            <a:bodyPr wrap="square" lIns="45719" tIns="45719" rIns="45719" bIns="45719" numCol="1" anchor="ctr">
              <a:noAutofit/>
            </a:bodyPr>
            <a:lstStyle/>
            <a:p>
              <a:endParaRPr/>
            </a:p>
          </p:txBody>
        </p:sp>
        <p:sp>
          <p:nvSpPr>
            <p:cNvPr id="1199" name="Shape 406"/>
            <p:cNvSpPr/>
            <p:nvPr/>
          </p:nvSpPr>
          <p:spPr>
            <a:xfrm>
              <a:off x="64852" y="326186"/>
              <a:ext cx="85754" cy="250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3086"/>
                  </a:lnTo>
                  <a:lnTo>
                    <a:pt x="126" y="5738"/>
                  </a:lnTo>
                  <a:lnTo>
                    <a:pt x="511" y="8373"/>
                  </a:lnTo>
                  <a:lnTo>
                    <a:pt x="1027" y="10574"/>
                  </a:lnTo>
                  <a:lnTo>
                    <a:pt x="1800" y="11910"/>
                  </a:lnTo>
                  <a:lnTo>
                    <a:pt x="9897" y="21149"/>
                  </a:lnTo>
                  <a:lnTo>
                    <a:pt x="10797" y="21600"/>
                  </a:lnTo>
                  <a:lnTo>
                    <a:pt x="11698" y="21149"/>
                  </a:lnTo>
                  <a:lnTo>
                    <a:pt x="19800" y="11910"/>
                  </a:lnTo>
                  <a:lnTo>
                    <a:pt x="20568" y="10574"/>
                  </a:lnTo>
                  <a:lnTo>
                    <a:pt x="21084" y="8373"/>
                  </a:lnTo>
                  <a:lnTo>
                    <a:pt x="21468" y="5738"/>
                  </a:lnTo>
                  <a:lnTo>
                    <a:pt x="21600" y="3086"/>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00" name="Shape 407"/>
            <p:cNvSpPr/>
            <p:nvPr/>
          </p:nvSpPr>
          <p:spPr>
            <a:xfrm>
              <a:off x="67904" y="123540"/>
              <a:ext cx="79629" cy="13424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5261" y="2795"/>
                  </a:lnTo>
                  <a:lnTo>
                    <a:pt x="4847" y="2956"/>
                  </a:lnTo>
                  <a:lnTo>
                    <a:pt x="4433" y="3040"/>
                  </a:lnTo>
                  <a:lnTo>
                    <a:pt x="3878" y="2956"/>
                  </a:lnTo>
                  <a:lnTo>
                    <a:pt x="3464" y="2795"/>
                  </a:lnTo>
                  <a:lnTo>
                    <a:pt x="0" y="1069"/>
                  </a:lnTo>
                  <a:lnTo>
                    <a:pt x="7478" y="21600"/>
                  </a:lnTo>
                  <a:lnTo>
                    <a:pt x="14122" y="21600"/>
                  </a:lnTo>
                  <a:lnTo>
                    <a:pt x="21600" y="1069"/>
                  </a:lnTo>
                  <a:lnTo>
                    <a:pt x="18142" y="2795"/>
                  </a:lnTo>
                  <a:lnTo>
                    <a:pt x="17722" y="2956"/>
                  </a:lnTo>
                  <a:lnTo>
                    <a:pt x="17172" y="3040"/>
                  </a:lnTo>
                  <a:lnTo>
                    <a:pt x="16753" y="2956"/>
                  </a:lnTo>
                  <a:lnTo>
                    <a:pt x="16339" y="2795"/>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01" name="Shape 408"/>
            <p:cNvSpPr/>
            <p:nvPr/>
          </p:nvSpPr>
          <p:spPr>
            <a:xfrm>
              <a:off x="20" y="20"/>
              <a:ext cx="215397" cy="2577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675" y="42"/>
                  </a:lnTo>
                  <a:lnTo>
                    <a:pt x="8650" y="170"/>
                  </a:lnTo>
                  <a:lnTo>
                    <a:pt x="7574" y="427"/>
                  </a:lnTo>
                  <a:lnTo>
                    <a:pt x="6602" y="727"/>
                  </a:lnTo>
                  <a:lnTo>
                    <a:pt x="5682" y="1112"/>
                  </a:lnTo>
                  <a:lnTo>
                    <a:pt x="4760" y="1539"/>
                  </a:lnTo>
                  <a:lnTo>
                    <a:pt x="3940" y="2053"/>
                  </a:lnTo>
                  <a:lnTo>
                    <a:pt x="3173" y="2652"/>
                  </a:lnTo>
                  <a:lnTo>
                    <a:pt x="2509" y="3293"/>
                  </a:lnTo>
                  <a:lnTo>
                    <a:pt x="1842" y="3977"/>
                  </a:lnTo>
                  <a:lnTo>
                    <a:pt x="1331" y="4704"/>
                  </a:lnTo>
                  <a:lnTo>
                    <a:pt x="870" y="5517"/>
                  </a:lnTo>
                  <a:lnTo>
                    <a:pt x="511" y="6330"/>
                  </a:lnTo>
                  <a:lnTo>
                    <a:pt x="256" y="7186"/>
                  </a:lnTo>
                  <a:lnTo>
                    <a:pt x="103" y="8084"/>
                  </a:lnTo>
                  <a:lnTo>
                    <a:pt x="0" y="9025"/>
                  </a:lnTo>
                  <a:lnTo>
                    <a:pt x="50" y="9496"/>
                  </a:lnTo>
                  <a:lnTo>
                    <a:pt x="103" y="9965"/>
                  </a:lnTo>
                  <a:lnTo>
                    <a:pt x="256" y="10864"/>
                  </a:lnTo>
                  <a:lnTo>
                    <a:pt x="511" y="11720"/>
                  </a:lnTo>
                  <a:lnTo>
                    <a:pt x="870" y="12489"/>
                  </a:lnTo>
                  <a:lnTo>
                    <a:pt x="1331" y="13260"/>
                  </a:lnTo>
                  <a:lnTo>
                    <a:pt x="1792" y="13945"/>
                  </a:lnTo>
                  <a:lnTo>
                    <a:pt x="2303" y="14628"/>
                  </a:lnTo>
                  <a:lnTo>
                    <a:pt x="2867" y="15312"/>
                  </a:lnTo>
                  <a:lnTo>
                    <a:pt x="3993" y="16682"/>
                  </a:lnTo>
                  <a:lnTo>
                    <a:pt x="5015" y="18136"/>
                  </a:lnTo>
                  <a:lnTo>
                    <a:pt x="5476" y="18906"/>
                  </a:lnTo>
                  <a:lnTo>
                    <a:pt x="5887" y="19761"/>
                  </a:lnTo>
                  <a:lnTo>
                    <a:pt x="6244" y="20659"/>
                  </a:lnTo>
                  <a:lnTo>
                    <a:pt x="6501" y="21600"/>
                  </a:lnTo>
                  <a:lnTo>
                    <a:pt x="8547" y="21600"/>
                  </a:lnTo>
                  <a:lnTo>
                    <a:pt x="6807" y="14885"/>
                  </a:lnTo>
                  <a:lnTo>
                    <a:pt x="5579" y="9880"/>
                  </a:lnTo>
                  <a:lnTo>
                    <a:pt x="5579" y="9666"/>
                  </a:lnTo>
                  <a:lnTo>
                    <a:pt x="5682" y="9496"/>
                  </a:lnTo>
                  <a:lnTo>
                    <a:pt x="5835" y="9410"/>
                  </a:lnTo>
                  <a:lnTo>
                    <a:pt x="6040" y="9366"/>
                  </a:lnTo>
                  <a:lnTo>
                    <a:pt x="6193" y="9366"/>
                  </a:lnTo>
                  <a:lnTo>
                    <a:pt x="6399" y="9452"/>
                  </a:lnTo>
                  <a:lnTo>
                    <a:pt x="8446" y="10950"/>
                  </a:lnTo>
                  <a:lnTo>
                    <a:pt x="10442" y="9452"/>
                  </a:lnTo>
                  <a:lnTo>
                    <a:pt x="10647" y="9366"/>
                  </a:lnTo>
                  <a:lnTo>
                    <a:pt x="10953" y="9366"/>
                  </a:lnTo>
                  <a:lnTo>
                    <a:pt x="11158" y="9452"/>
                  </a:lnTo>
                  <a:lnTo>
                    <a:pt x="13156" y="10950"/>
                  </a:lnTo>
                  <a:lnTo>
                    <a:pt x="15201" y="9452"/>
                  </a:lnTo>
                  <a:lnTo>
                    <a:pt x="15407" y="9366"/>
                  </a:lnTo>
                  <a:lnTo>
                    <a:pt x="15560" y="9366"/>
                  </a:lnTo>
                  <a:lnTo>
                    <a:pt x="15765" y="9410"/>
                  </a:lnTo>
                  <a:lnTo>
                    <a:pt x="15918" y="9496"/>
                  </a:lnTo>
                  <a:lnTo>
                    <a:pt x="16021" y="9666"/>
                  </a:lnTo>
                  <a:lnTo>
                    <a:pt x="16021" y="9880"/>
                  </a:lnTo>
                  <a:lnTo>
                    <a:pt x="14793" y="14885"/>
                  </a:lnTo>
                  <a:lnTo>
                    <a:pt x="13053" y="21600"/>
                  </a:lnTo>
                  <a:lnTo>
                    <a:pt x="15101" y="21600"/>
                  </a:lnTo>
                  <a:lnTo>
                    <a:pt x="15356" y="20659"/>
                  </a:lnTo>
                  <a:lnTo>
                    <a:pt x="15715" y="19761"/>
                  </a:lnTo>
                  <a:lnTo>
                    <a:pt x="16124" y="18906"/>
                  </a:lnTo>
                  <a:lnTo>
                    <a:pt x="16585" y="18136"/>
                  </a:lnTo>
                  <a:lnTo>
                    <a:pt x="17607" y="16682"/>
                  </a:lnTo>
                  <a:lnTo>
                    <a:pt x="18735" y="15312"/>
                  </a:lnTo>
                  <a:lnTo>
                    <a:pt x="19297" y="14628"/>
                  </a:lnTo>
                  <a:lnTo>
                    <a:pt x="19810" y="13945"/>
                  </a:lnTo>
                  <a:lnTo>
                    <a:pt x="20269" y="13260"/>
                  </a:lnTo>
                  <a:lnTo>
                    <a:pt x="20730" y="12489"/>
                  </a:lnTo>
                  <a:lnTo>
                    <a:pt x="21089" y="11720"/>
                  </a:lnTo>
                  <a:lnTo>
                    <a:pt x="21344" y="10864"/>
                  </a:lnTo>
                  <a:lnTo>
                    <a:pt x="21499" y="9965"/>
                  </a:lnTo>
                  <a:lnTo>
                    <a:pt x="21550" y="9496"/>
                  </a:lnTo>
                  <a:lnTo>
                    <a:pt x="21600" y="9025"/>
                  </a:lnTo>
                  <a:lnTo>
                    <a:pt x="21499" y="8084"/>
                  </a:lnTo>
                  <a:lnTo>
                    <a:pt x="21344" y="7186"/>
                  </a:lnTo>
                  <a:lnTo>
                    <a:pt x="21089" y="6330"/>
                  </a:lnTo>
                  <a:lnTo>
                    <a:pt x="20730" y="5517"/>
                  </a:lnTo>
                  <a:lnTo>
                    <a:pt x="20269" y="4704"/>
                  </a:lnTo>
                  <a:lnTo>
                    <a:pt x="19758" y="3977"/>
                  </a:lnTo>
                  <a:lnTo>
                    <a:pt x="19093" y="3293"/>
                  </a:lnTo>
                  <a:lnTo>
                    <a:pt x="18427" y="2652"/>
                  </a:lnTo>
                  <a:lnTo>
                    <a:pt x="17660" y="2053"/>
                  </a:lnTo>
                  <a:lnTo>
                    <a:pt x="16840" y="1539"/>
                  </a:lnTo>
                  <a:lnTo>
                    <a:pt x="15918" y="1112"/>
                  </a:lnTo>
                  <a:lnTo>
                    <a:pt x="14998" y="727"/>
                  </a:lnTo>
                  <a:lnTo>
                    <a:pt x="14026" y="427"/>
                  </a:lnTo>
                  <a:lnTo>
                    <a:pt x="12950" y="170"/>
                  </a:lnTo>
                  <a:lnTo>
                    <a:pt x="11925" y="42"/>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05" name="Shape 409"/>
          <p:cNvGrpSpPr/>
          <p:nvPr/>
        </p:nvGrpSpPr>
        <p:grpSpPr>
          <a:xfrm>
            <a:off x="5480603" y="3796874"/>
            <a:ext cx="109224" cy="398146"/>
            <a:chOff x="20" y="0"/>
            <a:chExt cx="109223" cy="398145"/>
          </a:xfrm>
        </p:grpSpPr>
        <p:sp>
          <p:nvSpPr>
            <p:cNvPr id="1203" name="Shape 410"/>
            <p:cNvSpPr/>
            <p:nvPr/>
          </p:nvSpPr>
          <p:spPr>
            <a:xfrm>
              <a:off x="20" y="-1"/>
              <a:ext cx="109225" cy="398147"/>
            </a:xfrm>
            <a:custGeom>
              <a:avLst/>
              <a:gdLst/>
              <a:ahLst/>
              <a:cxnLst>
                <a:cxn ang="0">
                  <a:pos x="wd2" y="hd2"/>
                </a:cxn>
                <a:cxn ang="5400000">
                  <a:pos x="wd2" y="hd2"/>
                </a:cxn>
                <a:cxn ang="10800000">
                  <a:pos x="wd2" y="hd2"/>
                </a:cxn>
                <a:cxn ang="16200000">
                  <a:pos x="wd2" y="hd2"/>
                </a:cxn>
              </a:cxnLst>
              <a:rect l="0" t="0" r="r" b="b"/>
              <a:pathLst>
                <a:path w="21600" h="21600" extrusionOk="0">
                  <a:moveTo>
                    <a:pt x="10800" y="554"/>
                  </a:moveTo>
                  <a:lnTo>
                    <a:pt x="11808" y="610"/>
                  </a:lnTo>
                  <a:lnTo>
                    <a:pt x="12817" y="693"/>
                  </a:lnTo>
                  <a:lnTo>
                    <a:pt x="13726" y="804"/>
                  </a:lnTo>
                  <a:lnTo>
                    <a:pt x="15140" y="1192"/>
                  </a:lnTo>
                  <a:lnTo>
                    <a:pt x="15545" y="1440"/>
                  </a:lnTo>
                  <a:lnTo>
                    <a:pt x="15847" y="1689"/>
                  </a:lnTo>
                  <a:lnTo>
                    <a:pt x="15946" y="1994"/>
                  </a:lnTo>
                  <a:lnTo>
                    <a:pt x="15946" y="16422"/>
                  </a:lnTo>
                  <a:lnTo>
                    <a:pt x="16049" y="16533"/>
                  </a:lnTo>
                  <a:lnTo>
                    <a:pt x="16148" y="16644"/>
                  </a:lnTo>
                  <a:lnTo>
                    <a:pt x="16351" y="16754"/>
                  </a:lnTo>
                  <a:lnTo>
                    <a:pt x="16653" y="16838"/>
                  </a:lnTo>
                  <a:lnTo>
                    <a:pt x="17260" y="17003"/>
                  </a:lnTo>
                  <a:lnTo>
                    <a:pt x="17868" y="17197"/>
                  </a:lnTo>
                  <a:lnTo>
                    <a:pt x="18372" y="17419"/>
                  </a:lnTo>
                  <a:lnTo>
                    <a:pt x="18773" y="17641"/>
                  </a:lnTo>
                  <a:lnTo>
                    <a:pt x="19178" y="17890"/>
                  </a:lnTo>
                  <a:lnTo>
                    <a:pt x="19380" y="18111"/>
                  </a:lnTo>
                  <a:lnTo>
                    <a:pt x="19480" y="18361"/>
                  </a:lnTo>
                  <a:lnTo>
                    <a:pt x="19583" y="18637"/>
                  </a:lnTo>
                  <a:lnTo>
                    <a:pt x="19480" y="18859"/>
                  </a:lnTo>
                  <a:lnTo>
                    <a:pt x="19380" y="19108"/>
                  </a:lnTo>
                  <a:lnTo>
                    <a:pt x="19178" y="19330"/>
                  </a:lnTo>
                  <a:lnTo>
                    <a:pt x="18876" y="19551"/>
                  </a:lnTo>
                  <a:lnTo>
                    <a:pt x="18471" y="19772"/>
                  </a:lnTo>
                  <a:lnTo>
                    <a:pt x="18066" y="19966"/>
                  </a:lnTo>
                  <a:lnTo>
                    <a:pt x="17562" y="20160"/>
                  </a:lnTo>
                  <a:lnTo>
                    <a:pt x="16958" y="20327"/>
                  </a:lnTo>
                  <a:lnTo>
                    <a:pt x="16351" y="20492"/>
                  </a:lnTo>
                  <a:lnTo>
                    <a:pt x="15747" y="20632"/>
                  </a:lnTo>
                  <a:lnTo>
                    <a:pt x="14937" y="20742"/>
                  </a:lnTo>
                  <a:lnTo>
                    <a:pt x="14231" y="20853"/>
                  </a:lnTo>
                  <a:lnTo>
                    <a:pt x="13425" y="20936"/>
                  </a:lnTo>
                  <a:lnTo>
                    <a:pt x="12515" y="20991"/>
                  </a:lnTo>
                  <a:lnTo>
                    <a:pt x="11709" y="21019"/>
                  </a:lnTo>
                  <a:lnTo>
                    <a:pt x="10800" y="21047"/>
                  </a:lnTo>
                  <a:lnTo>
                    <a:pt x="9891" y="21019"/>
                  </a:lnTo>
                  <a:lnTo>
                    <a:pt x="8981" y="20991"/>
                  </a:lnTo>
                  <a:lnTo>
                    <a:pt x="8175" y="20936"/>
                  </a:lnTo>
                  <a:lnTo>
                    <a:pt x="7369" y="20853"/>
                  </a:lnTo>
                  <a:lnTo>
                    <a:pt x="6663" y="20742"/>
                  </a:lnTo>
                  <a:lnTo>
                    <a:pt x="5853" y="20632"/>
                  </a:lnTo>
                  <a:lnTo>
                    <a:pt x="5249" y="20492"/>
                  </a:lnTo>
                  <a:lnTo>
                    <a:pt x="4642" y="20327"/>
                  </a:lnTo>
                  <a:lnTo>
                    <a:pt x="4038" y="20160"/>
                  </a:lnTo>
                  <a:lnTo>
                    <a:pt x="3530" y="19966"/>
                  </a:lnTo>
                  <a:lnTo>
                    <a:pt x="3129" y="19772"/>
                  </a:lnTo>
                  <a:lnTo>
                    <a:pt x="2724" y="19551"/>
                  </a:lnTo>
                  <a:lnTo>
                    <a:pt x="2422" y="19330"/>
                  </a:lnTo>
                  <a:lnTo>
                    <a:pt x="2220" y="19108"/>
                  </a:lnTo>
                  <a:lnTo>
                    <a:pt x="2120" y="18859"/>
                  </a:lnTo>
                  <a:lnTo>
                    <a:pt x="2017" y="18637"/>
                  </a:lnTo>
                  <a:lnTo>
                    <a:pt x="2120" y="18361"/>
                  </a:lnTo>
                  <a:lnTo>
                    <a:pt x="2220" y="18111"/>
                  </a:lnTo>
                  <a:lnTo>
                    <a:pt x="2422" y="17890"/>
                  </a:lnTo>
                  <a:lnTo>
                    <a:pt x="2823" y="17641"/>
                  </a:lnTo>
                  <a:lnTo>
                    <a:pt x="3228" y="17419"/>
                  </a:lnTo>
                  <a:lnTo>
                    <a:pt x="3732" y="17197"/>
                  </a:lnTo>
                  <a:lnTo>
                    <a:pt x="4340" y="17003"/>
                  </a:lnTo>
                  <a:lnTo>
                    <a:pt x="5249" y="16754"/>
                  </a:lnTo>
                  <a:lnTo>
                    <a:pt x="5448" y="16644"/>
                  </a:lnTo>
                  <a:lnTo>
                    <a:pt x="5551" y="16533"/>
                  </a:lnTo>
                  <a:lnTo>
                    <a:pt x="5650" y="16422"/>
                  </a:lnTo>
                  <a:lnTo>
                    <a:pt x="5650" y="1994"/>
                  </a:lnTo>
                  <a:lnTo>
                    <a:pt x="5753" y="1689"/>
                  </a:lnTo>
                  <a:lnTo>
                    <a:pt x="6055" y="1440"/>
                  </a:lnTo>
                  <a:lnTo>
                    <a:pt x="6460" y="1192"/>
                  </a:lnTo>
                  <a:lnTo>
                    <a:pt x="7874" y="804"/>
                  </a:lnTo>
                  <a:lnTo>
                    <a:pt x="8779" y="693"/>
                  </a:lnTo>
                  <a:lnTo>
                    <a:pt x="9792" y="610"/>
                  </a:lnTo>
                  <a:lnTo>
                    <a:pt x="10800" y="554"/>
                  </a:lnTo>
                  <a:close/>
                  <a:moveTo>
                    <a:pt x="10800" y="0"/>
                  </a:moveTo>
                  <a:lnTo>
                    <a:pt x="10093" y="28"/>
                  </a:lnTo>
                  <a:lnTo>
                    <a:pt x="9386" y="56"/>
                  </a:lnTo>
                  <a:lnTo>
                    <a:pt x="7973" y="167"/>
                  </a:lnTo>
                  <a:lnTo>
                    <a:pt x="7369" y="249"/>
                  </a:lnTo>
                  <a:lnTo>
                    <a:pt x="6762" y="361"/>
                  </a:lnTo>
                  <a:lnTo>
                    <a:pt x="6258" y="472"/>
                  </a:lnTo>
                  <a:lnTo>
                    <a:pt x="5753" y="582"/>
                  </a:lnTo>
                  <a:lnTo>
                    <a:pt x="5249" y="720"/>
                  </a:lnTo>
                  <a:lnTo>
                    <a:pt x="4844" y="887"/>
                  </a:lnTo>
                  <a:lnTo>
                    <a:pt x="4439" y="1052"/>
                  </a:lnTo>
                  <a:lnTo>
                    <a:pt x="4137" y="1219"/>
                  </a:lnTo>
                  <a:lnTo>
                    <a:pt x="3935" y="1413"/>
                  </a:lnTo>
                  <a:lnTo>
                    <a:pt x="3732" y="1579"/>
                  </a:lnTo>
                  <a:lnTo>
                    <a:pt x="3633" y="1801"/>
                  </a:lnTo>
                  <a:lnTo>
                    <a:pt x="3633" y="16422"/>
                  </a:lnTo>
                  <a:lnTo>
                    <a:pt x="2823" y="16644"/>
                  </a:lnTo>
                  <a:lnTo>
                    <a:pt x="2120" y="16865"/>
                  </a:lnTo>
                  <a:lnTo>
                    <a:pt x="1513" y="17114"/>
                  </a:lnTo>
                  <a:lnTo>
                    <a:pt x="1008" y="17391"/>
                  </a:lnTo>
                  <a:lnTo>
                    <a:pt x="603" y="17696"/>
                  </a:lnTo>
                  <a:lnTo>
                    <a:pt x="302" y="18000"/>
                  </a:lnTo>
                  <a:lnTo>
                    <a:pt x="99" y="18305"/>
                  </a:lnTo>
                  <a:lnTo>
                    <a:pt x="0" y="18637"/>
                  </a:lnTo>
                  <a:lnTo>
                    <a:pt x="99" y="18914"/>
                  </a:lnTo>
                  <a:lnTo>
                    <a:pt x="198" y="19219"/>
                  </a:lnTo>
                  <a:lnTo>
                    <a:pt x="504" y="19496"/>
                  </a:lnTo>
                  <a:lnTo>
                    <a:pt x="806" y="19772"/>
                  </a:lnTo>
                  <a:lnTo>
                    <a:pt x="1310" y="20050"/>
                  </a:lnTo>
                  <a:lnTo>
                    <a:pt x="1814" y="20271"/>
                  </a:lnTo>
                  <a:lnTo>
                    <a:pt x="2521" y="20521"/>
                  </a:lnTo>
                  <a:lnTo>
                    <a:pt x="3129" y="20714"/>
                  </a:lnTo>
                  <a:lnTo>
                    <a:pt x="3935" y="20908"/>
                  </a:lnTo>
                  <a:lnTo>
                    <a:pt x="4745" y="21074"/>
                  </a:lnTo>
                  <a:lnTo>
                    <a:pt x="5650" y="21241"/>
                  </a:lnTo>
                  <a:lnTo>
                    <a:pt x="6559" y="21352"/>
                  </a:lnTo>
                  <a:lnTo>
                    <a:pt x="7568" y="21462"/>
                  </a:lnTo>
                  <a:lnTo>
                    <a:pt x="8580" y="21517"/>
                  </a:lnTo>
                  <a:lnTo>
                    <a:pt x="9688" y="21573"/>
                  </a:lnTo>
                  <a:lnTo>
                    <a:pt x="10800" y="21600"/>
                  </a:lnTo>
                  <a:lnTo>
                    <a:pt x="11912" y="21573"/>
                  </a:lnTo>
                  <a:lnTo>
                    <a:pt x="13020" y="21517"/>
                  </a:lnTo>
                  <a:lnTo>
                    <a:pt x="14028" y="21462"/>
                  </a:lnTo>
                  <a:lnTo>
                    <a:pt x="15041" y="21352"/>
                  </a:lnTo>
                  <a:lnTo>
                    <a:pt x="15946" y="21241"/>
                  </a:lnTo>
                  <a:lnTo>
                    <a:pt x="16855" y="21074"/>
                  </a:lnTo>
                  <a:lnTo>
                    <a:pt x="17665" y="20908"/>
                  </a:lnTo>
                  <a:lnTo>
                    <a:pt x="18471" y="20714"/>
                  </a:lnTo>
                  <a:lnTo>
                    <a:pt x="19079" y="20521"/>
                  </a:lnTo>
                  <a:lnTo>
                    <a:pt x="19786" y="20271"/>
                  </a:lnTo>
                  <a:lnTo>
                    <a:pt x="20290" y="20050"/>
                  </a:lnTo>
                  <a:lnTo>
                    <a:pt x="20794" y="19772"/>
                  </a:lnTo>
                  <a:lnTo>
                    <a:pt x="21397" y="19219"/>
                  </a:lnTo>
                  <a:lnTo>
                    <a:pt x="21501" y="18914"/>
                  </a:lnTo>
                  <a:lnTo>
                    <a:pt x="21600" y="18637"/>
                  </a:lnTo>
                  <a:lnTo>
                    <a:pt x="21501" y="18305"/>
                  </a:lnTo>
                  <a:lnTo>
                    <a:pt x="21298" y="18000"/>
                  </a:lnTo>
                  <a:lnTo>
                    <a:pt x="20997" y="17696"/>
                  </a:lnTo>
                  <a:lnTo>
                    <a:pt x="20592" y="17391"/>
                  </a:lnTo>
                  <a:lnTo>
                    <a:pt x="20087" y="17114"/>
                  </a:lnTo>
                  <a:lnTo>
                    <a:pt x="19480" y="16865"/>
                  </a:lnTo>
                  <a:lnTo>
                    <a:pt x="18773" y="16644"/>
                  </a:lnTo>
                  <a:lnTo>
                    <a:pt x="17967" y="16422"/>
                  </a:lnTo>
                  <a:lnTo>
                    <a:pt x="17967" y="1801"/>
                  </a:lnTo>
                  <a:lnTo>
                    <a:pt x="17868" y="1579"/>
                  </a:lnTo>
                  <a:lnTo>
                    <a:pt x="17665" y="1413"/>
                  </a:lnTo>
                  <a:lnTo>
                    <a:pt x="17463" y="1219"/>
                  </a:lnTo>
                  <a:lnTo>
                    <a:pt x="17161" y="1052"/>
                  </a:lnTo>
                  <a:lnTo>
                    <a:pt x="16756" y="887"/>
                  </a:lnTo>
                  <a:lnTo>
                    <a:pt x="16351" y="720"/>
                  </a:lnTo>
                  <a:lnTo>
                    <a:pt x="15847" y="582"/>
                  </a:lnTo>
                  <a:lnTo>
                    <a:pt x="15342" y="472"/>
                  </a:lnTo>
                  <a:lnTo>
                    <a:pt x="14838" y="361"/>
                  </a:lnTo>
                  <a:lnTo>
                    <a:pt x="14231" y="249"/>
                  </a:lnTo>
                  <a:lnTo>
                    <a:pt x="13627" y="167"/>
                  </a:lnTo>
                  <a:lnTo>
                    <a:pt x="12214" y="56"/>
                  </a:lnTo>
                  <a:lnTo>
                    <a:pt x="11507" y="28"/>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04" name="Shape 411"/>
            <p:cNvSpPr/>
            <p:nvPr/>
          </p:nvSpPr>
          <p:spPr>
            <a:xfrm>
              <a:off x="20440" y="110770"/>
              <a:ext cx="68385" cy="266956"/>
            </a:xfrm>
            <a:custGeom>
              <a:avLst/>
              <a:gdLst/>
              <a:ahLst/>
              <a:cxnLst>
                <a:cxn ang="0">
                  <a:pos x="wd2" y="hd2"/>
                </a:cxn>
                <a:cxn ang="5400000">
                  <a:pos x="wd2" y="hd2"/>
                </a:cxn>
                <a:cxn ang="10800000">
                  <a:pos x="wd2" y="hd2"/>
                </a:cxn>
                <a:cxn ang="16200000">
                  <a:pos x="wd2" y="hd2"/>
                </a:cxn>
              </a:cxnLst>
              <a:rect l="0" t="0" r="r" b="b"/>
              <a:pathLst>
                <a:path w="21600" h="21600" extrusionOk="0">
                  <a:moveTo>
                    <a:pt x="5803" y="0"/>
                  </a:moveTo>
                  <a:lnTo>
                    <a:pt x="5803" y="15529"/>
                  </a:lnTo>
                  <a:lnTo>
                    <a:pt x="5638" y="15861"/>
                  </a:lnTo>
                  <a:lnTo>
                    <a:pt x="5156" y="16190"/>
                  </a:lnTo>
                  <a:lnTo>
                    <a:pt x="4509" y="16479"/>
                  </a:lnTo>
                  <a:lnTo>
                    <a:pt x="3545" y="16769"/>
                  </a:lnTo>
                  <a:lnTo>
                    <a:pt x="2740" y="16975"/>
                  </a:lnTo>
                  <a:lnTo>
                    <a:pt x="2093" y="17181"/>
                  </a:lnTo>
                  <a:lnTo>
                    <a:pt x="1446" y="17430"/>
                  </a:lnTo>
                  <a:lnTo>
                    <a:pt x="964" y="17677"/>
                  </a:lnTo>
                  <a:lnTo>
                    <a:pt x="482" y="17966"/>
                  </a:lnTo>
                  <a:lnTo>
                    <a:pt x="317" y="18255"/>
                  </a:lnTo>
                  <a:lnTo>
                    <a:pt x="0" y="18544"/>
                  </a:lnTo>
                  <a:lnTo>
                    <a:pt x="0" y="19082"/>
                  </a:lnTo>
                  <a:lnTo>
                    <a:pt x="158" y="19371"/>
                  </a:lnTo>
                  <a:lnTo>
                    <a:pt x="482" y="19618"/>
                  </a:lnTo>
                  <a:lnTo>
                    <a:pt x="805" y="19907"/>
                  </a:lnTo>
                  <a:lnTo>
                    <a:pt x="1287" y="20114"/>
                  </a:lnTo>
                  <a:lnTo>
                    <a:pt x="1934" y="20362"/>
                  </a:lnTo>
                  <a:lnTo>
                    <a:pt x="2416" y="20568"/>
                  </a:lnTo>
                  <a:lnTo>
                    <a:pt x="3868" y="20940"/>
                  </a:lnTo>
                  <a:lnTo>
                    <a:pt x="4832" y="21105"/>
                  </a:lnTo>
                  <a:lnTo>
                    <a:pt x="5638" y="21230"/>
                  </a:lnTo>
                  <a:lnTo>
                    <a:pt x="6608" y="21353"/>
                  </a:lnTo>
                  <a:lnTo>
                    <a:pt x="7572" y="21477"/>
                  </a:lnTo>
                  <a:lnTo>
                    <a:pt x="8701" y="21519"/>
                  </a:lnTo>
                  <a:lnTo>
                    <a:pt x="9671" y="21559"/>
                  </a:lnTo>
                  <a:lnTo>
                    <a:pt x="10800" y="21600"/>
                  </a:lnTo>
                  <a:lnTo>
                    <a:pt x="11929" y="21559"/>
                  </a:lnTo>
                  <a:lnTo>
                    <a:pt x="12893" y="21519"/>
                  </a:lnTo>
                  <a:lnTo>
                    <a:pt x="14022" y="21477"/>
                  </a:lnTo>
                  <a:lnTo>
                    <a:pt x="14992" y="21353"/>
                  </a:lnTo>
                  <a:lnTo>
                    <a:pt x="15956" y="21230"/>
                  </a:lnTo>
                  <a:lnTo>
                    <a:pt x="16768" y="21105"/>
                  </a:lnTo>
                  <a:lnTo>
                    <a:pt x="17732" y="20940"/>
                  </a:lnTo>
                  <a:lnTo>
                    <a:pt x="19184" y="20568"/>
                  </a:lnTo>
                  <a:lnTo>
                    <a:pt x="19666" y="20362"/>
                  </a:lnTo>
                  <a:lnTo>
                    <a:pt x="20313" y="20114"/>
                  </a:lnTo>
                  <a:lnTo>
                    <a:pt x="20795" y="19907"/>
                  </a:lnTo>
                  <a:lnTo>
                    <a:pt x="21118" y="19618"/>
                  </a:lnTo>
                  <a:lnTo>
                    <a:pt x="21442" y="19371"/>
                  </a:lnTo>
                  <a:lnTo>
                    <a:pt x="21600" y="19082"/>
                  </a:lnTo>
                  <a:lnTo>
                    <a:pt x="21600" y="18544"/>
                  </a:lnTo>
                  <a:lnTo>
                    <a:pt x="21277" y="18255"/>
                  </a:lnTo>
                  <a:lnTo>
                    <a:pt x="21118" y="17966"/>
                  </a:lnTo>
                  <a:lnTo>
                    <a:pt x="20636" y="17677"/>
                  </a:lnTo>
                  <a:lnTo>
                    <a:pt x="20148" y="17430"/>
                  </a:lnTo>
                  <a:lnTo>
                    <a:pt x="19507" y="17181"/>
                  </a:lnTo>
                  <a:lnTo>
                    <a:pt x="18860" y="16975"/>
                  </a:lnTo>
                  <a:lnTo>
                    <a:pt x="18055" y="16769"/>
                  </a:lnTo>
                  <a:lnTo>
                    <a:pt x="17085" y="16479"/>
                  </a:lnTo>
                  <a:lnTo>
                    <a:pt x="16444" y="16190"/>
                  </a:lnTo>
                  <a:lnTo>
                    <a:pt x="15956" y="15861"/>
                  </a:lnTo>
                  <a:lnTo>
                    <a:pt x="15797" y="15529"/>
                  </a:lnTo>
                  <a:lnTo>
                    <a:pt x="15797" y="13960"/>
                  </a:lnTo>
                  <a:lnTo>
                    <a:pt x="13540" y="13960"/>
                  </a:lnTo>
                  <a:lnTo>
                    <a:pt x="12893" y="13919"/>
                  </a:lnTo>
                  <a:lnTo>
                    <a:pt x="12411" y="13836"/>
                  </a:lnTo>
                  <a:lnTo>
                    <a:pt x="12087" y="13713"/>
                  </a:lnTo>
                  <a:lnTo>
                    <a:pt x="11929" y="13547"/>
                  </a:lnTo>
                  <a:lnTo>
                    <a:pt x="12087" y="13381"/>
                  </a:lnTo>
                  <a:lnTo>
                    <a:pt x="12411" y="13258"/>
                  </a:lnTo>
                  <a:lnTo>
                    <a:pt x="12893" y="13175"/>
                  </a:lnTo>
                  <a:lnTo>
                    <a:pt x="13540" y="13135"/>
                  </a:lnTo>
                  <a:lnTo>
                    <a:pt x="15797" y="13135"/>
                  </a:lnTo>
                  <a:lnTo>
                    <a:pt x="15797" y="11689"/>
                  </a:lnTo>
                  <a:lnTo>
                    <a:pt x="13540" y="11689"/>
                  </a:lnTo>
                  <a:lnTo>
                    <a:pt x="12893" y="11648"/>
                  </a:lnTo>
                  <a:lnTo>
                    <a:pt x="12411" y="11565"/>
                  </a:lnTo>
                  <a:lnTo>
                    <a:pt x="12087" y="11440"/>
                  </a:lnTo>
                  <a:lnTo>
                    <a:pt x="11929" y="11276"/>
                  </a:lnTo>
                  <a:lnTo>
                    <a:pt x="12087" y="11110"/>
                  </a:lnTo>
                  <a:lnTo>
                    <a:pt x="12411" y="10987"/>
                  </a:lnTo>
                  <a:lnTo>
                    <a:pt x="12893" y="10904"/>
                  </a:lnTo>
                  <a:lnTo>
                    <a:pt x="13540" y="10862"/>
                  </a:lnTo>
                  <a:lnTo>
                    <a:pt x="15797" y="10862"/>
                  </a:lnTo>
                  <a:lnTo>
                    <a:pt x="15797" y="9418"/>
                  </a:lnTo>
                  <a:lnTo>
                    <a:pt x="13540" y="9418"/>
                  </a:lnTo>
                  <a:lnTo>
                    <a:pt x="12893" y="9375"/>
                  </a:lnTo>
                  <a:lnTo>
                    <a:pt x="12411" y="9292"/>
                  </a:lnTo>
                  <a:lnTo>
                    <a:pt x="12087" y="9169"/>
                  </a:lnTo>
                  <a:lnTo>
                    <a:pt x="11929" y="9003"/>
                  </a:lnTo>
                  <a:lnTo>
                    <a:pt x="12087" y="8839"/>
                  </a:lnTo>
                  <a:lnTo>
                    <a:pt x="12411" y="8714"/>
                  </a:lnTo>
                  <a:lnTo>
                    <a:pt x="12893" y="8633"/>
                  </a:lnTo>
                  <a:lnTo>
                    <a:pt x="13540" y="8591"/>
                  </a:lnTo>
                  <a:lnTo>
                    <a:pt x="15797" y="8591"/>
                  </a:lnTo>
                  <a:lnTo>
                    <a:pt x="15797" y="7145"/>
                  </a:lnTo>
                  <a:lnTo>
                    <a:pt x="13540" y="7145"/>
                  </a:lnTo>
                  <a:lnTo>
                    <a:pt x="12893" y="7104"/>
                  </a:lnTo>
                  <a:lnTo>
                    <a:pt x="12411" y="7021"/>
                  </a:lnTo>
                  <a:lnTo>
                    <a:pt x="12087" y="6898"/>
                  </a:lnTo>
                  <a:lnTo>
                    <a:pt x="11929" y="6732"/>
                  </a:lnTo>
                  <a:lnTo>
                    <a:pt x="12087" y="6566"/>
                  </a:lnTo>
                  <a:lnTo>
                    <a:pt x="12411" y="6443"/>
                  </a:lnTo>
                  <a:lnTo>
                    <a:pt x="12893" y="6360"/>
                  </a:lnTo>
                  <a:lnTo>
                    <a:pt x="13540" y="6320"/>
                  </a:lnTo>
                  <a:lnTo>
                    <a:pt x="15797" y="6320"/>
                  </a:lnTo>
                  <a:lnTo>
                    <a:pt x="15797" y="4874"/>
                  </a:lnTo>
                  <a:lnTo>
                    <a:pt x="13540" y="4874"/>
                  </a:lnTo>
                  <a:lnTo>
                    <a:pt x="12893" y="4833"/>
                  </a:lnTo>
                  <a:lnTo>
                    <a:pt x="12411" y="4750"/>
                  </a:lnTo>
                  <a:lnTo>
                    <a:pt x="12087" y="4627"/>
                  </a:lnTo>
                  <a:lnTo>
                    <a:pt x="11929" y="4461"/>
                  </a:lnTo>
                  <a:lnTo>
                    <a:pt x="12087" y="4295"/>
                  </a:lnTo>
                  <a:lnTo>
                    <a:pt x="12411" y="4172"/>
                  </a:lnTo>
                  <a:lnTo>
                    <a:pt x="12893" y="4089"/>
                  </a:lnTo>
                  <a:lnTo>
                    <a:pt x="13540" y="4048"/>
                  </a:lnTo>
                  <a:lnTo>
                    <a:pt x="15797" y="4048"/>
                  </a:lnTo>
                  <a:lnTo>
                    <a:pt x="15797" y="2603"/>
                  </a:lnTo>
                  <a:lnTo>
                    <a:pt x="13540" y="2603"/>
                  </a:lnTo>
                  <a:lnTo>
                    <a:pt x="12893" y="2560"/>
                  </a:lnTo>
                  <a:lnTo>
                    <a:pt x="12411" y="2479"/>
                  </a:lnTo>
                  <a:lnTo>
                    <a:pt x="12087" y="2354"/>
                  </a:lnTo>
                  <a:lnTo>
                    <a:pt x="11929" y="2190"/>
                  </a:lnTo>
                  <a:lnTo>
                    <a:pt x="12087" y="2024"/>
                  </a:lnTo>
                  <a:lnTo>
                    <a:pt x="12411" y="1901"/>
                  </a:lnTo>
                  <a:lnTo>
                    <a:pt x="12893" y="1818"/>
                  </a:lnTo>
                  <a:lnTo>
                    <a:pt x="13540" y="1776"/>
                  </a:lnTo>
                  <a:lnTo>
                    <a:pt x="15797" y="1776"/>
                  </a:lnTo>
                  <a:lnTo>
                    <a:pt x="1579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06" name="Shape 412"/>
          <p:cNvSpPr/>
          <p:nvPr/>
        </p:nvSpPr>
        <p:spPr>
          <a:xfrm>
            <a:off x="6494900" y="3781149"/>
            <a:ext cx="334861" cy="429810"/>
          </a:xfrm>
          <a:custGeom>
            <a:avLst/>
            <a:gdLst/>
            <a:ahLst/>
            <a:cxnLst>
              <a:cxn ang="0">
                <a:pos x="wd2" y="hd2"/>
              </a:cxn>
              <a:cxn ang="5400000">
                <a:pos x="wd2" y="hd2"/>
              </a:cxn>
              <a:cxn ang="10800000">
                <a:pos x="wd2" y="hd2"/>
              </a:cxn>
              <a:cxn ang="16200000">
                <a:pos x="wd2" y="hd2"/>
              </a:cxn>
            </a:cxnLst>
            <a:rect l="0" t="0" r="r" b="b"/>
            <a:pathLst>
              <a:path w="21600" h="21600" extrusionOk="0">
                <a:moveTo>
                  <a:pt x="19459" y="1668"/>
                </a:moveTo>
                <a:lnTo>
                  <a:pt x="19459" y="18573"/>
                </a:lnTo>
                <a:lnTo>
                  <a:pt x="2141" y="18573"/>
                </a:lnTo>
                <a:lnTo>
                  <a:pt x="2141" y="1668"/>
                </a:lnTo>
                <a:close/>
                <a:moveTo>
                  <a:pt x="10800" y="19214"/>
                </a:moveTo>
                <a:lnTo>
                  <a:pt x="11031" y="19240"/>
                </a:lnTo>
                <a:lnTo>
                  <a:pt x="11227" y="19290"/>
                </a:lnTo>
                <a:lnTo>
                  <a:pt x="11426" y="19368"/>
                </a:lnTo>
                <a:lnTo>
                  <a:pt x="11590" y="19470"/>
                </a:lnTo>
                <a:lnTo>
                  <a:pt x="11722" y="19599"/>
                </a:lnTo>
                <a:lnTo>
                  <a:pt x="11821" y="19752"/>
                </a:lnTo>
                <a:lnTo>
                  <a:pt x="11887" y="19907"/>
                </a:lnTo>
                <a:lnTo>
                  <a:pt x="11919" y="20086"/>
                </a:lnTo>
                <a:lnTo>
                  <a:pt x="11887" y="20266"/>
                </a:lnTo>
                <a:lnTo>
                  <a:pt x="11821" y="20419"/>
                </a:lnTo>
                <a:lnTo>
                  <a:pt x="11722" y="20574"/>
                </a:lnTo>
                <a:lnTo>
                  <a:pt x="11590" y="20702"/>
                </a:lnTo>
                <a:lnTo>
                  <a:pt x="11426" y="20804"/>
                </a:lnTo>
                <a:lnTo>
                  <a:pt x="11227" y="20882"/>
                </a:lnTo>
                <a:lnTo>
                  <a:pt x="11031" y="20933"/>
                </a:lnTo>
                <a:lnTo>
                  <a:pt x="10800" y="20958"/>
                </a:lnTo>
                <a:lnTo>
                  <a:pt x="10569" y="20933"/>
                </a:lnTo>
                <a:lnTo>
                  <a:pt x="10371" y="20882"/>
                </a:lnTo>
                <a:lnTo>
                  <a:pt x="10174" y="20804"/>
                </a:lnTo>
                <a:lnTo>
                  <a:pt x="10010" y="20702"/>
                </a:lnTo>
                <a:lnTo>
                  <a:pt x="9878" y="20574"/>
                </a:lnTo>
                <a:lnTo>
                  <a:pt x="9779" y="20419"/>
                </a:lnTo>
                <a:lnTo>
                  <a:pt x="9713" y="20266"/>
                </a:lnTo>
                <a:lnTo>
                  <a:pt x="9681" y="20086"/>
                </a:lnTo>
                <a:lnTo>
                  <a:pt x="9713" y="19907"/>
                </a:lnTo>
                <a:lnTo>
                  <a:pt x="9779" y="19752"/>
                </a:lnTo>
                <a:lnTo>
                  <a:pt x="9878" y="19599"/>
                </a:lnTo>
                <a:lnTo>
                  <a:pt x="10010" y="19470"/>
                </a:lnTo>
                <a:lnTo>
                  <a:pt x="10174" y="19368"/>
                </a:lnTo>
                <a:lnTo>
                  <a:pt x="10371" y="19290"/>
                </a:lnTo>
                <a:lnTo>
                  <a:pt x="10569" y="19240"/>
                </a:lnTo>
                <a:lnTo>
                  <a:pt x="10800" y="19214"/>
                </a:lnTo>
                <a:close/>
                <a:moveTo>
                  <a:pt x="1712" y="0"/>
                </a:moveTo>
                <a:lnTo>
                  <a:pt x="1383" y="26"/>
                </a:lnTo>
                <a:lnTo>
                  <a:pt x="1054" y="103"/>
                </a:lnTo>
                <a:lnTo>
                  <a:pt x="758" y="231"/>
                </a:lnTo>
                <a:lnTo>
                  <a:pt x="495" y="385"/>
                </a:lnTo>
                <a:lnTo>
                  <a:pt x="297" y="590"/>
                </a:lnTo>
                <a:lnTo>
                  <a:pt x="132" y="821"/>
                </a:lnTo>
                <a:lnTo>
                  <a:pt x="34" y="1078"/>
                </a:lnTo>
                <a:lnTo>
                  <a:pt x="0" y="1360"/>
                </a:lnTo>
                <a:lnTo>
                  <a:pt x="0" y="20240"/>
                </a:lnTo>
                <a:lnTo>
                  <a:pt x="34" y="20522"/>
                </a:lnTo>
                <a:lnTo>
                  <a:pt x="132" y="20779"/>
                </a:lnTo>
                <a:lnTo>
                  <a:pt x="297" y="21010"/>
                </a:lnTo>
                <a:lnTo>
                  <a:pt x="495" y="21215"/>
                </a:lnTo>
                <a:lnTo>
                  <a:pt x="758" y="21369"/>
                </a:lnTo>
                <a:lnTo>
                  <a:pt x="1054" y="21497"/>
                </a:lnTo>
                <a:lnTo>
                  <a:pt x="1383" y="21574"/>
                </a:lnTo>
                <a:lnTo>
                  <a:pt x="1712" y="21600"/>
                </a:lnTo>
                <a:lnTo>
                  <a:pt x="19888" y="21600"/>
                </a:lnTo>
                <a:lnTo>
                  <a:pt x="20217" y="21574"/>
                </a:lnTo>
                <a:lnTo>
                  <a:pt x="20546" y="21497"/>
                </a:lnTo>
                <a:lnTo>
                  <a:pt x="20842" y="21369"/>
                </a:lnTo>
                <a:lnTo>
                  <a:pt x="21105" y="21215"/>
                </a:lnTo>
                <a:lnTo>
                  <a:pt x="21303" y="21010"/>
                </a:lnTo>
                <a:lnTo>
                  <a:pt x="21468" y="20779"/>
                </a:lnTo>
                <a:lnTo>
                  <a:pt x="21566" y="20522"/>
                </a:lnTo>
                <a:lnTo>
                  <a:pt x="21600" y="20240"/>
                </a:lnTo>
                <a:lnTo>
                  <a:pt x="21600" y="1360"/>
                </a:lnTo>
                <a:lnTo>
                  <a:pt x="21566" y="1078"/>
                </a:lnTo>
                <a:lnTo>
                  <a:pt x="21468" y="821"/>
                </a:lnTo>
                <a:lnTo>
                  <a:pt x="21303" y="590"/>
                </a:lnTo>
                <a:lnTo>
                  <a:pt x="21105" y="385"/>
                </a:lnTo>
                <a:lnTo>
                  <a:pt x="20842" y="231"/>
                </a:lnTo>
                <a:lnTo>
                  <a:pt x="20546" y="103"/>
                </a:lnTo>
                <a:lnTo>
                  <a:pt x="20217" y="26"/>
                </a:lnTo>
                <a:lnTo>
                  <a:pt x="19888" y="0"/>
                </a:lnTo>
                <a:close/>
              </a:path>
            </a:pathLst>
          </a:custGeom>
          <a:solidFill>
            <a:srgbClr val="808080"/>
          </a:solidFill>
          <a:ln w="12700">
            <a:miter lim="400000"/>
          </a:ln>
        </p:spPr>
        <p:txBody>
          <a:bodyPr lIns="45719" rIns="45719" anchor="ctr"/>
          <a:lstStyle/>
          <a:p>
            <a:endParaRPr/>
          </a:p>
        </p:txBody>
      </p:sp>
      <p:sp>
        <p:nvSpPr>
          <p:cNvPr id="1207" name="Shape 413"/>
          <p:cNvSpPr/>
          <p:nvPr/>
        </p:nvSpPr>
        <p:spPr>
          <a:xfrm>
            <a:off x="5974741" y="3781149"/>
            <a:ext cx="248084" cy="429810"/>
          </a:xfrm>
          <a:custGeom>
            <a:avLst/>
            <a:gdLst/>
            <a:ahLst/>
            <a:cxnLst>
              <a:cxn ang="0">
                <a:pos x="wd2" y="hd2"/>
              </a:cxn>
              <a:cxn ang="5400000">
                <a:pos x="wd2" y="hd2"/>
              </a:cxn>
              <a:cxn ang="10800000">
                <a:pos x="wd2" y="hd2"/>
              </a:cxn>
              <a:cxn ang="16200000">
                <a:pos x="wd2" y="hd2"/>
              </a:cxn>
            </a:cxnLst>
            <a:rect l="0" t="0" r="r" b="b"/>
            <a:pathLst>
              <a:path w="21600" h="21600" extrusionOk="0">
                <a:moveTo>
                  <a:pt x="11466" y="1026"/>
                </a:moveTo>
                <a:lnTo>
                  <a:pt x="11688" y="1052"/>
                </a:lnTo>
                <a:lnTo>
                  <a:pt x="11823" y="1129"/>
                </a:lnTo>
                <a:lnTo>
                  <a:pt x="11956" y="1206"/>
                </a:lnTo>
                <a:lnTo>
                  <a:pt x="11999" y="1334"/>
                </a:lnTo>
                <a:lnTo>
                  <a:pt x="11956" y="1437"/>
                </a:lnTo>
                <a:lnTo>
                  <a:pt x="11823" y="1540"/>
                </a:lnTo>
                <a:lnTo>
                  <a:pt x="11688" y="1591"/>
                </a:lnTo>
                <a:lnTo>
                  <a:pt x="11466" y="1616"/>
                </a:lnTo>
                <a:lnTo>
                  <a:pt x="10134" y="1616"/>
                </a:lnTo>
                <a:lnTo>
                  <a:pt x="9910" y="1591"/>
                </a:lnTo>
                <a:lnTo>
                  <a:pt x="9777" y="1540"/>
                </a:lnTo>
                <a:lnTo>
                  <a:pt x="9644" y="1437"/>
                </a:lnTo>
                <a:lnTo>
                  <a:pt x="9601" y="1334"/>
                </a:lnTo>
                <a:lnTo>
                  <a:pt x="9644" y="1206"/>
                </a:lnTo>
                <a:lnTo>
                  <a:pt x="9910" y="1052"/>
                </a:lnTo>
                <a:lnTo>
                  <a:pt x="10134" y="1026"/>
                </a:lnTo>
                <a:close/>
                <a:moveTo>
                  <a:pt x="19243" y="2694"/>
                </a:moveTo>
                <a:lnTo>
                  <a:pt x="19243" y="17547"/>
                </a:lnTo>
                <a:lnTo>
                  <a:pt x="2357" y="17547"/>
                </a:lnTo>
                <a:lnTo>
                  <a:pt x="2357" y="2694"/>
                </a:lnTo>
                <a:close/>
                <a:moveTo>
                  <a:pt x="10800" y="18675"/>
                </a:moveTo>
                <a:lnTo>
                  <a:pt x="11111" y="18701"/>
                </a:lnTo>
                <a:lnTo>
                  <a:pt x="11422" y="18753"/>
                </a:lnTo>
                <a:lnTo>
                  <a:pt x="11688" y="18829"/>
                </a:lnTo>
                <a:lnTo>
                  <a:pt x="11910" y="18932"/>
                </a:lnTo>
                <a:lnTo>
                  <a:pt x="12088" y="19060"/>
                </a:lnTo>
                <a:lnTo>
                  <a:pt x="12221" y="19214"/>
                </a:lnTo>
                <a:lnTo>
                  <a:pt x="12310" y="19393"/>
                </a:lnTo>
                <a:lnTo>
                  <a:pt x="12356" y="19573"/>
                </a:lnTo>
                <a:lnTo>
                  <a:pt x="12310" y="19752"/>
                </a:lnTo>
                <a:lnTo>
                  <a:pt x="12221" y="19932"/>
                </a:lnTo>
                <a:lnTo>
                  <a:pt x="12088" y="20086"/>
                </a:lnTo>
                <a:lnTo>
                  <a:pt x="11910" y="20215"/>
                </a:lnTo>
                <a:lnTo>
                  <a:pt x="11688" y="20316"/>
                </a:lnTo>
                <a:lnTo>
                  <a:pt x="11422" y="20394"/>
                </a:lnTo>
                <a:lnTo>
                  <a:pt x="11111" y="20445"/>
                </a:lnTo>
                <a:lnTo>
                  <a:pt x="10800" y="20471"/>
                </a:lnTo>
                <a:lnTo>
                  <a:pt x="10489" y="20445"/>
                </a:lnTo>
                <a:lnTo>
                  <a:pt x="10178" y="20394"/>
                </a:lnTo>
                <a:lnTo>
                  <a:pt x="9910" y="20316"/>
                </a:lnTo>
                <a:lnTo>
                  <a:pt x="9688" y="20215"/>
                </a:lnTo>
                <a:lnTo>
                  <a:pt x="9512" y="20086"/>
                </a:lnTo>
                <a:lnTo>
                  <a:pt x="9377" y="19932"/>
                </a:lnTo>
                <a:lnTo>
                  <a:pt x="9290" y="19752"/>
                </a:lnTo>
                <a:lnTo>
                  <a:pt x="9244" y="19573"/>
                </a:lnTo>
                <a:lnTo>
                  <a:pt x="9290" y="19393"/>
                </a:lnTo>
                <a:lnTo>
                  <a:pt x="9377" y="19214"/>
                </a:lnTo>
                <a:lnTo>
                  <a:pt x="9512" y="19060"/>
                </a:lnTo>
                <a:lnTo>
                  <a:pt x="9688" y="18932"/>
                </a:lnTo>
                <a:lnTo>
                  <a:pt x="9910" y="18829"/>
                </a:lnTo>
                <a:lnTo>
                  <a:pt x="10178" y="18753"/>
                </a:lnTo>
                <a:lnTo>
                  <a:pt x="10489" y="18701"/>
                </a:lnTo>
                <a:lnTo>
                  <a:pt x="10800" y="18675"/>
                </a:lnTo>
                <a:close/>
                <a:moveTo>
                  <a:pt x="2357" y="0"/>
                </a:moveTo>
                <a:lnTo>
                  <a:pt x="1867" y="26"/>
                </a:lnTo>
                <a:lnTo>
                  <a:pt x="1423" y="103"/>
                </a:lnTo>
                <a:lnTo>
                  <a:pt x="1023" y="231"/>
                </a:lnTo>
                <a:lnTo>
                  <a:pt x="666" y="385"/>
                </a:lnTo>
                <a:lnTo>
                  <a:pt x="400" y="590"/>
                </a:lnTo>
                <a:lnTo>
                  <a:pt x="178" y="821"/>
                </a:lnTo>
                <a:lnTo>
                  <a:pt x="45" y="1078"/>
                </a:lnTo>
                <a:lnTo>
                  <a:pt x="0" y="1360"/>
                </a:lnTo>
                <a:lnTo>
                  <a:pt x="0" y="20240"/>
                </a:lnTo>
                <a:lnTo>
                  <a:pt x="45" y="20522"/>
                </a:lnTo>
                <a:lnTo>
                  <a:pt x="178" y="20779"/>
                </a:lnTo>
                <a:lnTo>
                  <a:pt x="400" y="21010"/>
                </a:lnTo>
                <a:lnTo>
                  <a:pt x="666" y="21215"/>
                </a:lnTo>
                <a:lnTo>
                  <a:pt x="1023" y="21369"/>
                </a:lnTo>
                <a:lnTo>
                  <a:pt x="1423" y="21497"/>
                </a:lnTo>
                <a:lnTo>
                  <a:pt x="1867" y="21574"/>
                </a:lnTo>
                <a:lnTo>
                  <a:pt x="2357" y="21600"/>
                </a:lnTo>
                <a:lnTo>
                  <a:pt x="19243" y="21600"/>
                </a:lnTo>
                <a:lnTo>
                  <a:pt x="19733" y="21574"/>
                </a:lnTo>
                <a:lnTo>
                  <a:pt x="20177" y="21497"/>
                </a:lnTo>
                <a:lnTo>
                  <a:pt x="20577" y="21369"/>
                </a:lnTo>
                <a:lnTo>
                  <a:pt x="20932" y="21215"/>
                </a:lnTo>
                <a:lnTo>
                  <a:pt x="21200" y="21010"/>
                </a:lnTo>
                <a:lnTo>
                  <a:pt x="21422" y="20779"/>
                </a:lnTo>
                <a:lnTo>
                  <a:pt x="21555" y="20522"/>
                </a:lnTo>
                <a:lnTo>
                  <a:pt x="21600" y="20240"/>
                </a:lnTo>
                <a:lnTo>
                  <a:pt x="21600" y="1360"/>
                </a:lnTo>
                <a:lnTo>
                  <a:pt x="21555" y="1078"/>
                </a:lnTo>
                <a:lnTo>
                  <a:pt x="21422" y="821"/>
                </a:lnTo>
                <a:lnTo>
                  <a:pt x="21200" y="590"/>
                </a:lnTo>
                <a:lnTo>
                  <a:pt x="20932" y="385"/>
                </a:lnTo>
                <a:lnTo>
                  <a:pt x="20577" y="231"/>
                </a:lnTo>
                <a:lnTo>
                  <a:pt x="20177" y="103"/>
                </a:lnTo>
                <a:lnTo>
                  <a:pt x="19733" y="26"/>
                </a:lnTo>
                <a:lnTo>
                  <a:pt x="19243" y="0"/>
                </a:lnTo>
                <a:close/>
              </a:path>
            </a:pathLst>
          </a:custGeom>
          <a:solidFill>
            <a:srgbClr val="808080"/>
          </a:solidFill>
          <a:ln w="12700">
            <a:miter lim="400000"/>
          </a:ln>
        </p:spPr>
        <p:txBody>
          <a:bodyPr lIns="45719" rIns="45719" anchor="ctr"/>
          <a:lstStyle/>
          <a:p>
            <a:endParaRPr/>
          </a:p>
        </p:txBody>
      </p:sp>
      <p:grpSp>
        <p:nvGrpSpPr>
          <p:cNvPr id="1210" name="Shape 414"/>
          <p:cNvGrpSpPr/>
          <p:nvPr/>
        </p:nvGrpSpPr>
        <p:grpSpPr>
          <a:xfrm>
            <a:off x="7032345" y="3809644"/>
            <a:ext cx="386902" cy="372628"/>
            <a:chOff x="20" y="20"/>
            <a:chExt cx="386901" cy="372626"/>
          </a:xfrm>
        </p:grpSpPr>
        <p:sp>
          <p:nvSpPr>
            <p:cNvPr id="1208" name="Shape 415"/>
            <p:cNvSpPr/>
            <p:nvPr/>
          </p:nvSpPr>
          <p:spPr>
            <a:xfrm>
              <a:off x="99045" y="293017"/>
              <a:ext cx="188853" cy="79631"/>
            </a:xfrm>
            <a:custGeom>
              <a:avLst/>
              <a:gdLst/>
              <a:ahLst/>
              <a:cxnLst>
                <a:cxn ang="0">
                  <a:pos x="wd2" y="hd2"/>
                </a:cxn>
                <a:cxn ang="5400000">
                  <a:pos x="wd2" y="hd2"/>
                </a:cxn>
                <a:cxn ang="10800000">
                  <a:pos x="wd2" y="hd2"/>
                </a:cxn>
                <a:cxn ang="16200000">
                  <a:pos x="wd2" y="hd2"/>
                </a:cxn>
              </a:cxnLst>
              <a:rect l="0" t="0" r="r" b="b"/>
              <a:pathLst>
                <a:path w="21600" h="21600" extrusionOk="0">
                  <a:moveTo>
                    <a:pt x="7064" y="0"/>
                  </a:moveTo>
                  <a:lnTo>
                    <a:pt x="7064" y="16753"/>
                  </a:lnTo>
                  <a:lnTo>
                    <a:pt x="1635" y="16753"/>
                  </a:lnTo>
                  <a:lnTo>
                    <a:pt x="1226" y="17031"/>
                  </a:lnTo>
                  <a:lnTo>
                    <a:pt x="875" y="17586"/>
                  </a:lnTo>
                  <a:lnTo>
                    <a:pt x="583" y="18136"/>
                  </a:lnTo>
                  <a:lnTo>
                    <a:pt x="349" y="18828"/>
                  </a:lnTo>
                  <a:lnTo>
                    <a:pt x="117" y="19661"/>
                  </a:lnTo>
                  <a:lnTo>
                    <a:pt x="0" y="20631"/>
                  </a:lnTo>
                  <a:lnTo>
                    <a:pt x="0" y="21600"/>
                  </a:lnTo>
                  <a:lnTo>
                    <a:pt x="21600" y="21600"/>
                  </a:lnTo>
                  <a:lnTo>
                    <a:pt x="21600" y="20631"/>
                  </a:lnTo>
                  <a:lnTo>
                    <a:pt x="21483" y="19661"/>
                  </a:lnTo>
                  <a:lnTo>
                    <a:pt x="21251" y="18828"/>
                  </a:lnTo>
                  <a:lnTo>
                    <a:pt x="21017" y="18136"/>
                  </a:lnTo>
                  <a:lnTo>
                    <a:pt x="20725" y="17586"/>
                  </a:lnTo>
                  <a:lnTo>
                    <a:pt x="20374" y="17031"/>
                  </a:lnTo>
                  <a:lnTo>
                    <a:pt x="19965" y="16753"/>
                  </a:lnTo>
                  <a:lnTo>
                    <a:pt x="14536" y="16753"/>
                  </a:lnTo>
                  <a:lnTo>
                    <a:pt x="1453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09" name="Shape 416"/>
            <p:cNvSpPr/>
            <p:nvPr/>
          </p:nvSpPr>
          <p:spPr>
            <a:xfrm>
              <a:off x="20" y="20"/>
              <a:ext cx="386903" cy="281775"/>
            </a:xfrm>
            <a:custGeom>
              <a:avLst/>
              <a:gdLst/>
              <a:ahLst/>
              <a:cxnLst>
                <a:cxn ang="0">
                  <a:pos x="wd2" y="hd2"/>
                </a:cxn>
                <a:cxn ang="5400000">
                  <a:pos x="wd2" y="hd2"/>
                </a:cxn>
                <a:cxn ang="10800000">
                  <a:pos x="wd2" y="hd2"/>
                </a:cxn>
                <a:cxn ang="16200000">
                  <a:pos x="wd2" y="hd2"/>
                </a:cxn>
              </a:cxnLst>
              <a:rect l="0" t="0" r="r" b="b"/>
              <a:pathLst>
                <a:path w="21600" h="21600" extrusionOk="0">
                  <a:moveTo>
                    <a:pt x="19891" y="2347"/>
                  </a:moveTo>
                  <a:lnTo>
                    <a:pt x="19891" y="19251"/>
                  </a:lnTo>
                  <a:lnTo>
                    <a:pt x="1709" y="19251"/>
                  </a:lnTo>
                  <a:lnTo>
                    <a:pt x="1709" y="2347"/>
                  </a:lnTo>
                  <a:close/>
                  <a:moveTo>
                    <a:pt x="455" y="0"/>
                  </a:moveTo>
                  <a:lnTo>
                    <a:pt x="370" y="79"/>
                  </a:lnTo>
                  <a:lnTo>
                    <a:pt x="256" y="117"/>
                  </a:lnTo>
                  <a:lnTo>
                    <a:pt x="170" y="236"/>
                  </a:lnTo>
                  <a:lnTo>
                    <a:pt x="56" y="469"/>
                  </a:lnTo>
                  <a:lnTo>
                    <a:pt x="28" y="626"/>
                  </a:lnTo>
                  <a:lnTo>
                    <a:pt x="0" y="782"/>
                  </a:lnTo>
                  <a:lnTo>
                    <a:pt x="0" y="20817"/>
                  </a:lnTo>
                  <a:lnTo>
                    <a:pt x="28" y="20974"/>
                  </a:lnTo>
                  <a:lnTo>
                    <a:pt x="56" y="21129"/>
                  </a:lnTo>
                  <a:lnTo>
                    <a:pt x="113" y="21248"/>
                  </a:lnTo>
                  <a:lnTo>
                    <a:pt x="170" y="21364"/>
                  </a:lnTo>
                  <a:lnTo>
                    <a:pt x="256" y="21481"/>
                  </a:lnTo>
                  <a:lnTo>
                    <a:pt x="370" y="21521"/>
                  </a:lnTo>
                  <a:lnTo>
                    <a:pt x="455" y="21600"/>
                  </a:lnTo>
                  <a:lnTo>
                    <a:pt x="21145" y="21600"/>
                  </a:lnTo>
                  <a:lnTo>
                    <a:pt x="21230" y="21521"/>
                  </a:lnTo>
                  <a:lnTo>
                    <a:pt x="21343" y="21481"/>
                  </a:lnTo>
                  <a:lnTo>
                    <a:pt x="21430" y="21364"/>
                  </a:lnTo>
                  <a:lnTo>
                    <a:pt x="21487" y="21248"/>
                  </a:lnTo>
                  <a:lnTo>
                    <a:pt x="21543" y="21129"/>
                  </a:lnTo>
                  <a:lnTo>
                    <a:pt x="21572" y="20974"/>
                  </a:lnTo>
                  <a:lnTo>
                    <a:pt x="21600" y="20817"/>
                  </a:lnTo>
                  <a:lnTo>
                    <a:pt x="21600" y="782"/>
                  </a:lnTo>
                  <a:lnTo>
                    <a:pt x="21572" y="626"/>
                  </a:lnTo>
                  <a:lnTo>
                    <a:pt x="21543" y="469"/>
                  </a:lnTo>
                  <a:lnTo>
                    <a:pt x="21487" y="352"/>
                  </a:lnTo>
                  <a:lnTo>
                    <a:pt x="21430" y="236"/>
                  </a:lnTo>
                  <a:lnTo>
                    <a:pt x="21343" y="117"/>
                  </a:lnTo>
                  <a:lnTo>
                    <a:pt x="21230" y="79"/>
                  </a:lnTo>
                  <a:lnTo>
                    <a:pt x="2114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13" name="Shape 417"/>
          <p:cNvGrpSpPr/>
          <p:nvPr/>
        </p:nvGrpSpPr>
        <p:grpSpPr>
          <a:xfrm>
            <a:off x="7582599" y="3865281"/>
            <a:ext cx="413446" cy="261356"/>
            <a:chOff x="20" y="0"/>
            <a:chExt cx="413444" cy="261355"/>
          </a:xfrm>
        </p:grpSpPr>
        <p:sp>
          <p:nvSpPr>
            <p:cNvPr id="1211" name="Shape 418"/>
            <p:cNvSpPr/>
            <p:nvPr/>
          </p:nvSpPr>
          <p:spPr>
            <a:xfrm>
              <a:off x="20" y="-1"/>
              <a:ext cx="413446" cy="261356"/>
            </a:xfrm>
            <a:custGeom>
              <a:avLst/>
              <a:gdLst/>
              <a:ahLst/>
              <a:cxnLst>
                <a:cxn ang="0">
                  <a:pos x="wd2" y="hd2"/>
                </a:cxn>
                <a:cxn ang="5400000">
                  <a:pos x="wd2" y="hd2"/>
                </a:cxn>
                <a:cxn ang="10800000">
                  <a:pos x="wd2" y="hd2"/>
                </a:cxn>
                <a:cxn ang="16200000">
                  <a:pos x="wd2" y="hd2"/>
                </a:cxn>
              </a:cxnLst>
              <a:rect l="0" t="0" r="r" b="b"/>
              <a:pathLst>
                <a:path w="21600" h="21600" extrusionOk="0">
                  <a:moveTo>
                    <a:pt x="10800" y="1688"/>
                  </a:moveTo>
                  <a:lnTo>
                    <a:pt x="11307" y="1729"/>
                  </a:lnTo>
                  <a:lnTo>
                    <a:pt x="11787" y="1814"/>
                  </a:lnTo>
                  <a:lnTo>
                    <a:pt x="12266" y="1941"/>
                  </a:lnTo>
                  <a:lnTo>
                    <a:pt x="12747" y="2109"/>
                  </a:lnTo>
                  <a:lnTo>
                    <a:pt x="13200" y="2320"/>
                  </a:lnTo>
                  <a:lnTo>
                    <a:pt x="13653" y="2574"/>
                  </a:lnTo>
                  <a:lnTo>
                    <a:pt x="14106" y="2869"/>
                  </a:lnTo>
                  <a:lnTo>
                    <a:pt x="14533" y="3164"/>
                  </a:lnTo>
                  <a:lnTo>
                    <a:pt x="14960" y="3501"/>
                  </a:lnTo>
                  <a:lnTo>
                    <a:pt x="15360" y="3840"/>
                  </a:lnTo>
                  <a:lnTo>
                    <a:pt x="16107" y="4598"/>
                  </a:lnTo>
                  <a:lnTo>
                    <a:pt x="16827" y="5400"/>
                  </a:lnTo>
                  <a:lnTo>
                    <a:pt x="17440" y="6201"/>
                  </a:lnTo>
                  <a:lnTo>
                    <a:pt x="17974" y="6918"/>
                  </a:lnTo>
                  <a:lnTo>
                    <a:pt x="18453" y="7636"/>
                  </a:lnTo>
                  <a:lnTo>
                    <a:pt x="18880" y="8310"/>
                  </a:lnTo>
                  <a:lnTo>
                    <a:pt x="19254" y="8944"/>
                  </a:lnTo>
                  <a:lnTo>
                    <a:pt x="19867" y="10041"/>
                  </a:lnTo>
                  <a:lnTo>
                    <a:pt x="20267" y="10799"/>
                  </a:lnTo>
                  <a:lnTo>
                    <a:pt x="19867" y="11559"/>
                  </a:lnTo>
                  <a:lnTo>
                    <a:pt x="19254" y="12656"/>
                  </a:lnTo>
                  <a:lnTo>
                    <a:pt x="18880" y="13288"/>
                  </a:lnTo>
                  <a:lnTo>
                    <a:pt x="18453" y="13964"/>
                  </a:lnTo>
                  <a:lnTo>
                    <a:pt x="17974" y="14680"/>
                  </a:lnTo>
                  <a:lnTo>
                    <a:pt x="17440" y="15399"/>
                  </a:lnTo>
                  <a:lnTo>
                    <a:pt x="16827" y="16200"/>
                  </a:lnTo>
                  <a:lnTo>
                    <a:pt x="16107" y="17002"/>
                  </a:lnTo>
                  <a:lnTo>
                    <a:pt x="15360" y="17760"/>
                  </a:lnTo>
                  <a:lnTo>
                    <a:pt x="14960" y="18099"/>
                  </a:lnTo>
                  <a:lnTo>
                    <a:pt x="14533" y="18436"/>
                  </a:lnTo>
                  <a:lnTo>
                    <a:pt x="14106" y="18731"/>
                  </a:lnTo>
                  <a:lnTo>
                    <a:pt x="13653" y="19026"/>
                  </a:lnTo>
                  <a:lnTo>
                    <a:pt x="13200" y="19278"/>
                  </a:lnTo>
                  <a:lnTo>
                    <a:pt x="12747" y="19491"/>
                  </a:lnTo>
                  <a:lnTo>
                    <a:pt x="12266" y="19659"/>
                  </a:lnTo>
                  <a:lnTo>
                    <a:pt x="11787" y="19786"/>
                  </a:lnTo>
                  <a:lnTo>
                    <a:pt x="11307" y="19869"/>
                  </a:lnTo>
                  <a:lnTo>
                    <a:pt x="10800" y="19912"/>
                  </a:lnTo>
                  <a:lnTo>
                    <a:pt x="10347" y="19912"/>
                  </a:lnTo>
                  <a:lnTo>
                    <a:pt x="9493" y="19743"/>
                  </a:lnTo>
                  <a:lnTo>
                    <a:pt x="9066" y="19574"/>
                  </a:lnTo>
                  <a:lnTo>
                    <a:pt x="8640" y="19406"/>
                  </a:lnTo>
                  <a:lnTo>
                    <a:pt x="8213" y="19196"/>
                  </a:lnTo>
                  <a:lnTo>
                    <a:pt x="7814" y="18983"/>
                  </a:lnTo>
                  <a:lnTo>
                    <a:pt x="7413" y="18731"/>
                  </a:lnTo>
                  <a:lnTo>
                    <a:pt x="7039" y="18436"/>
                  </a:lnTo>
                  <a:lnTo>
                    <a:pt x="6640" y="18140"/>
                  </a:lnTo>
                  <a:lnTo>
                    <a:pt x="5920" y="17465"/>
                  </a:lnTo>
                  <a:lnTo>
                    <a:pt x="5227" y="16748"/>
                  </a:lnTo>
                  <a:lnTo>
                    <a:pt x="4586" y="15947"/>
                  </a:lnTo>
                  <a:lnTo>
                    <a:pt x="3973" y="15187"/>
                  </a:lnTo>
                  <a:lnTo>
                    <a:pt x="3413" y="14385"/>
                  </a:lnTo>
                  <a:lnTo>
                    <a:pt x="2907" y="13627"/>
                  </a:lnTo>
                  <a:lnTo>
                    <a:pt x="2480" y="12910"/>
                  </a:lnTo>
                  <a:lnTo>
                    <a:pt x="1760" y="11644"/>
                  </a:lnTo>
                  <a:lnTo>
                    <a:pt x="1333" y="10799"/>
                  </a:lnTo>
                  <a:lnTo>
                    <a:pt x="1760" y="9956"/>
                  </a:lnTo>
                  <a:lnTo>
                    <a:pt x="2480" y="8690"/>
                  </a:lnTo>
                  <a:lnTo>
                    <a:pt x="2907" y="7973"/>
                  </a:lnTo>
                  <a:lnTo>
                    <a:pt x="3413" y="7213"/>
                  </a:lnTo>
                  <a:lnTo>
                    <a:pt x="3973" y="6412"/>
                  </a:lnTo>
                  <a:lnTo>
                    <a:pt x="4586" y="5653"/>
                  </a:lnTo>
                  <a:lnTo>
                    <a:pt x="5227" y="4893"/>
                  </a:lnTo>
                  <a:lnTo>
                    <a:pt x="5920" y="4135"/>
                  </a:lnTo>
                  <a:lnTo>
                    <a:pt x="6640" y="3460"/>
                  </a:lnTo>
                  <a:lnTo>
                    <a:pt x="7039" y="3164"/>
                  </a:lnTo>
                  <a:lnTo>
                    <a:pt x="7413" y="2869"/>
                  </a:lnTo>
                  <a:lnTo>
                    <a:pt x="7814" y="2615"/>
                  </a:lnTo>
                  <a:lnTo>
                    <a:pt x="8213" y="2404"/>
                  </a:lnTo>
                  <a:lnTo>
                    <a:pt x="8640" y="2194"/>
                  </a:lnTo>
                  <a:lnTo>
                    <a:pt x="9066" y="2024"/>
                  </a:lnTo>
                  <a:lnTo>
                    <a:pt x="9493" y="1857"/>
                  </a:lnTo>
                  <a:lnTo>
                    <a:pt x="10347" y="1688"/>
                  </a:lnTo>
                  <a:close/>
                  <a:moveTo>
                    <a:pt x="10800" y="0"/>
                  </a:moveTo>
                  <a:lnTo>
                    <a:pt x="10267" y="43"/>
                  </a:lnTo>
                  <a:lnTo>
                    <a:pt x="9733" y="126"/>
                  </a:lnTo>
                  <a:lnTo>
                    <a:pt x="9227" y="254"/>
                  </a:lnTo>
                  <a:lnTo>
                    <a:pt x="8694" y="421"/>
                  </a:lnTo>
                  <a:lnTo>
                    <a:pt x="8213" y="632"/>
                  </a:lnTo>
                  <a:lnTo>
                    <a:pt x="7707" y="886"/>
                  </a:lnTo>
                  <a:lnTo>
                    <a:pt x="7226" y="1181"/>
                  </a:lnTo>
                  <a:lnTo>
                    <a:pt x="6773" y="1518"/>
                  </a:lnTo>
                  <a:lnTo>
                    <a:pt x="6294" y="1857"/>
                  </a:lnTo>
                  <a:lnTo>
                    <a:pt x="5867" y="2237"/>
                  </a:lnTo>
                  <a:lnTo>
                    <a:pt x="5414" y="2658"/>
                  </a:lnTo>
                  <a:lnTo>
                    <a:pt x="5013" y="3080"/>
                  </a:lnTo>
                  <a:lnTo>
                    <a:pt x="4214" y="3966"/>
                  </a:lnTo>
                  <a:lnTo>
                    <a:pt x="3467" y="4893"/>
                  </a:lnTo>
                  <a:lnTo>
                    <a:pt x="2800" y="5821"/>
                  </a:lnTo>
                  <a:lnTo>
                    <a:pt x="2213" y="6707"/>
                  </a:lnTo>
                  <a:lnTo>
                    <a:pt x="1679" y="7552"/>
                  </a:lnTo>
                  <a:lnTo>
                    <a:pt x="1254" y="8353"/>
                  </a:lnTo>
                  <a:lnTo>
                    <a:pt x="613" y="9535"/>
                  </a:lnTo>
                  <a:lnTo>
                    <a:pt x="346" y="10082"/>
                  </a:lnTo>
                  <a:lnTo>
                    <a:pt x="0" y="10799"/>
                  </a:lnTo>
                  <a:lnTo>
                    <a:pt x="346" y="11518"/>
                  </a:lnTo>
                  <a:lnTo>
                    <a:pt x="613" y="12065"/>
                  </a:lnTo>
                  <a:lnTo>
                    <a:pt x="1254" y="13247"/>
                  </a:lnTo>
                  <a:lnTo>
                    <a:pt x="1679" y="14048"/>
                  </a:lnTo>
                  <a:lnTo>
                    <a:pt x="2213" y="14891"/>
                  </a:lnTo>
                  <a:lnTo>
                    <a:pt x="2800" y="15777"/>
                  </a:lnTo>
                  <a:lnTo>
                    <a:pt x="3467" y="16707"/>
                  </a:lnTo>
                  <a:lnTo>
                    <a:pt x="4214" y="17634"/>
                  </a:lnTo>
                  <a:lnTo>
                    <a:pt x="5013" y="18520"/>
                  </a:lnTo>
                  <a:lnTo>
                    <a:pt x="5414" y="18942"/>
                  </a:lnTo>
                  <a:lnTo>
                    <a:pt x="5867" y="19363"/>
                  </a:lnTo>
                  <a:lnTo>
                    <a:pt x="6294" y="19743"/>
                  </a:lnTo>
                  <a:lnTo>
                    <a:pt x="6773" y="20080"/>
                  </a:lnTo>
                  <a:lnTo>
                    <a:pt x="7226" y="20419"/>
                  </a:lnTo>
                  <a:lnTo>
                    <a:pt x="7707" y="20714"/>
                  </a:lnTo>
                  <a:lnTo>
                    <a:pt x="8213" y="20966"/>
                  </a:lnTo>
                  <a:lnTo>
                    <a:pt x="8694" y="21177"/>
                  </a:lnTo>
                  <a:lnTo>
                    <a:pt x="9227" y="21346"/>
                  </a:lnTo>
                  <a:lnTo>
                    <a:pt x="9733" y="21472"/>
                  </a:lnTo>
                  <a:lnTo>
                    <a:pt x="10267" y="21557"/>
                  </a:lnTo>
                  <a:lnTo>
                    <a:pt x="10800" y="21600"/>
                  </a:lnTo>
                  <a:lnTo>
                    <a:pt x="11333" y="21557"/>
                  </a:lnTo>
                  <a:lnTo>
                    <a:pt x="11867" y="21472"/>
                  </a:lnTo>
                  <a:lnTo>
                    <a:pt x="12373" y="21346"/>
                  </a:lnTo>
                  <a:lnTo>
                    <a:pt x="12906" y="21177"/>
                  </a:lnTo>
                  <a:lnTo>
                    <a:pt x="13387" y="20966"/>
                  </a:lnTo>
                  <a:lnTo>
                    <a:pt x="13893" y="20714"/>
                  </a:lnTo>
                  <a:lnTo>
                    <a:pt x="14374" y="20419"/>
                  </a:lnTo>
                  <a:lnTo>
                    <a:pt x="14827" y="20080"/>
                  </a:lnTo>
                  <a:lnTo>
                    <a:pt x="15306" y="19743"/>
                  </a:lnTo>
                  <a:lnTo>
                    <a:pt x="15733" y="19363"/>
                  </a:lnTo>
                  <a:lnTo>
                    <a:pt x="16186" y="18942"/>
                  </a:lnTo>
                  <a:lnTo>
                    <a:pt x="16587" y="18520"/>
                  </a:lnTo>
                  <a:lnTo>
                    <a:pt x="17386" y="17634"/>
                  </a:lnTo>
                  <a:lnTo>
                    <a:pt x="18133" y="16707"/>
                  </a:lnTo>
                  <a:lnTo>
                    <a:pt x="18800" y="15777"/>
                  </a:lnTo>
                  <a:lnTo>
                    <a:pt x="19387" y="14891"/>
                  </a:lnTo>
                  <a:lnTo>
                    <a:pt x="19921" y="14048"/>
                  </a:lnTo>
                  <a:lnTo>
                    <a:pt x="20346" y="13247"/>
                  </a:lnTo>
                  <a:lnTo>
                    <a:pt x="20987" y="12065"/>
                  </a:lnTo>
                  <a:lnTo>
                    <a:pt x="21254" y="11518"/>
                  </a:lnTo>
                  <a:lnTo>
                    <a:pt x="21600" y="10799"/>
                  </a:lnTo>
                  <a:lnTo>
                    <a:pt x="21254" y="10082"/>
                  </a:lnTo>
                  <a:lnTo>
                    <a:pt x="20987" y="9535"/>
                  </a:lnTo>
                  <a:lnTo>
                    <a:pt x="20346" y="8353"/>
                  </a:lnTo>
                  <a:lnTo>
                    <a:pt x="19921" y="7552"/>
                  </a:lnTo>
                  <a:lnTo>
                    <a:pt x="19387" y="6707"/>
                  </a:lnTo>
                  <a:lnTo>
                    <a:pt x="18800" y="5821"/>
                  </a:lnTo>
                  <a:lnTo>
                    <a:pt x="18133" y="4893"/>
                  </a:lnTo>
                  <a:lnTo>
                    <a:pt x="17386" y="3966"/>
                  </a:lnTo>
                  <a:lnTo>
                    <a:pt x="16587" y="3080"/>
                  </a:lnTo>
                  <a:lnTo>
                    <a:pt x="16186" y="2658"/>
                  </a:lnTo>
                  <a:lnTo>
                    <a:pt x="15733" y="2237"/>
                  </a:lnTo>
                  <a:lnTo>
                    <a:pt x="15306" y="1857"/>
                  </a:lnTo>
                  <a:lnTo>
                    <a:pt x="14827" y="1518"/>
                  </a:lnTo>
                  <a:lnTo>
                    <a:pt x="14374" y="1181"/>
                  </a:lnTo>
                  <a:lnTo>
                    <a:pt x="13893" y="886"/>
                  </a:lnTo>
                  <a:lnTo>
                    <a:pt x="13387" y="632"/>
                  </a:lnTo>
                  <a:lnTo>
                    <a:pt x="12906" y="421"/>
                  </a:lnTo>
                  <a:lnTo>
                    <a:pt x="12373" y="254"/>
                  </a:lnTo>
                  <a:lnTo>
                    <a:pt x="11867" y="126"/>
                  </a:lnTo>
                  <a:lnTo>
                    <a:pt x="11333" y="43"/>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12" name="Shape 419"/>
            <p:cNvSpPr/>
            <p:nvPr/>
          </p:nvSpPr>
          <p:spPr>
            <a:xfrm>
              <a:off x="119464" y="43388"/>
              <a:ext cx="174558" cy="1745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727" y="62"/>
                  </a:lnTo>
                  <a:lnTo>
                    <a:pt x="8653" y="189"/>
                  </a:lnTo>
                  <a:lnTo>
                    <a:pt x="7578" y="504"/>
                  </a:lnTo>
                  <a:lnTo>
                    <a:pt x="6569" y="822"/>
                  </a:lnTo>
                  <a:lnTo>
                    <a:pt x="5620" y="1327"/>
                  </a:lnTo>
                  <a:lnTo>
                    <a:pt x="4735" y="1831"/>
                  </a:lnTo>
                  <a:lnTo>
                    <a:pt x="3916" y="2464"/>
                  </a:lnTo>
                  <a:lnTo>
                    <a:pt x="3158" y="3157"/>
                  </a:lnTo>
                  <a:lnTo>
                    <a:pt x="2462" y="3915"/>
                  </a:lnTo>
                  <a:lnTo>
                    <a:pt x="1831" y="4737"/>
                  </a:lnTo>
                  <a:lnTo>
                    <a:pt x="1327" y="5622"/>
                  </a:lnTo>
                  <a:lnTo>
                    <a:pt x="820" y="6568"/>
                  </a:lnTo>
                  <a:lnTo>
                    <a:pt x="504" y="7579"/>
                  </a:lnTo>
                  <a:lnTo>
                    <a:pt x="189" y="8652"/>
                  </a:lnTo>
                  <a:lnTo>
                    <a:pt x="62" y="9726"/>
                  </a:lnTo>
                  <a:lnTo>
                    <a:pt x="0" y="10799"/>
                  </a:lnTo>
                  <a:lnTo>
                    <a:pt x="62" y="11874"/>
                  </a:lnTo>
                  <a:lnTo>
                    <a:pt x="189" y="12948"/>
                  </a:lnTo>
                  <a:lnTo>
                    <a:pt x="504" y="14021"/>
                  </a:lnTo>
                  <a:lnTo>
                    <a:pt x="820" y="15032"/>
                  </a:lnTo>
                  <a:lnTo>
                    <a:pt x="1327" y="15978"/>
                  </a:lnTo>
                  <a:lnTo>
                    <a:pt x="1831" y="16863"/>
                  </a:lnTo>
                  <a:lnTo>
                    <a:pt x="2462" y="17685"/>
                  </a:lnTo>
                  <a:lnTo>
                    <a:pt x="3158" y="18443"/>
                  </a:lnTo>
                  <a:lnTo>
                    <a:pt x="3916" y="19136"/>
                  </a:lnTo>
                  <a:lnTo>
                    <a:pt x="4735" y="19767"/>
                  </a:lnTo>
                  <a:lnTo>
                    <a:pt x="5620" y="20273"/>
                  </a:lnTo>
                  <a:lnTo>
                    <a:pt x="6569" y="20778"/>
                  </a:lnTo>
                  <a:lnTo>
                    <a:pt x="7578" y="21093"/>
                  </a:lnTo>
                  <a:lnTo>
                    <a:pt x="8653" y="21409"/>
                  </a:lnTo>
                  <a:lnTo>
                    <a:pt x="9727" y="21535"/>
                  </a:lnTo>
                  <a:lnTo>
                    <a:pt x="10800" y="21600"/>
                  </a:lnTo>
                  <a:lnTo>
                    <a:pt x="11873" y="21535"/>
                  </a:lnTo>
                  <a:lnTo>
                    <a:pt x="12947" y="21409"/>
                  </a:lnTo>
                  <a:lnTo>
                    <a:pt x="14022" y="21093"/>
                  </a:lnTo>
                  <a:lnTo>
                    <a:pt x="15031" y="20778"/>
                  </a:lnTo>
                  <a:lnTo>
                    <a:pt x="15980" y="20273"/>
                  </a:lnTo>
                  <a:lnTo>
                    <a:pt x="16865" y="19767"/>
                  </a:lnTo>
                  <a:lnTo>
                    <a:pt x="17684" y="19136"/>
                  </a:lnTo>
                  <a:lnTo>
                    <a:pt x="18442" y="18443"/>
                  </a:lnTo>
                  <a:lnTo>
                    <a:pt x="19138" y="17685"/>
                  </a:lnTo>
                  <a:lnTo>
                    <a:pt x="19769" y="16863"/>
                  </a:lnTo>
                  <a:lnTo>
                    <a:pt x="20273" y="15978"/>
                  </a:lnTo>
                  <a:lnTo>
                    <a:pt x="20780" y="15032"/>
                  </a:lnTo>
                  <a:lnTo>
                    <a:pt x="21096" y="14021"/>
                  </a:lnTo>
                  <a:lnTo>
                    <a:pt x="21411" y="12948"/>
                  </a:lnTo>
                  <a:lnTo>
                    <a:pt x="21538" y="11874"/>
                  </a:lnTo>
                  <a:lnTo>
                    <a:pt x="21600" y="10799"/>
                  </a:lnTo>
                  <a:lnTo>
                    <a:pt x="21538" y="9663"/>
                  </a:lnTo>
                  <a:lnTo>
                    <a:pt x="21349" y="8526"/>
                  </a:lnTo>
                  <a:lnTo>
                    <a:pt x="21034" y="9095"/>
                  </a:lnTo>
                  <a:lnTo>
                    <a:pt x="20716" y="9537"/>
                  </a:lnTo>
                  <a:lnTo>
                    <a:pt x="20273" y="9979"/>
                  </a:lnTo>
                  <a:lnTo>
                    <a:pt x="19769" y="10357"/>
                  </a:lnTo>
                  <a:lnTo>
                    <a:pt x="19200" y="10675"/>
                  </a:lnTo>
                  <a:lnTo>
                    <a:pt x="18631" y="10863"/>
                  </a:lnTo>
                  <a:lnTo>
                    <a:pt x="18000" y="10990"/>
                  </a:lnTo>
                  <a:lnTo>
                    <a:pt x="17369" y="11052"/>
                  </a:lnTo>
                  <a:lnTo>
                    <a:pt x="16927" y="11052"/>
                  </a:lnTo>
                  <a:lnTo>
                    <a:pt x="16484" y="10990"/>
                  </a:lnTo>
                  <a:lnTo>
                    <a:pt x="16042" y="10863"/>
                  </a:lnTo>
                  <a:lnTo>
                    <a:pt x="15665" y="10737"/>
                  </a:lnTo>
                  <a:lnTo>
                    <a:pt x="15222" y="10548"/>
                  </a:lnTo>
                  <a:lnTo>
                    <a:pt x="14904" y="10294"/>
                  </a:lnTo>
                  <a:lnTo>
                    <a:pt x="14527" y="10041"/>
                  </a:lnTo>
                  <a:lnTo>
                    <a:pt x="14211" y="9790"/>
                  </a:lnTo>
                  <a:lnTo>
                    <a:pt x="13958" y="9475"/>
                  </a:lnTo>
                  <a:lnTo>
                    <a:pt x="13704" y="9095"/>
                  </a:lnTo>
                  <a:lnTo>
                    <a:pt x="13453" y="8779"/>
                  </a:lnTo>
                  <a:lnTo>
                    <a:pt x="13262" y="8337"/>
                  </a:lnTo>
                  <a:lnTo>
                    <a:pt x="13138" y="7957"/>
                  </a:lnTo>
                  <a:lnTo>
                    <a:pt x="13011" y="7515"/>
                  </a:lnTo>
                  <a:lnTo>
                    <a:pt x="12947" y="7072"/>
                  </a:lnTo>
                  <a:lnTo>
                    <a:pt x="12947" y="6191"/>
                  </a:lnTo>
                  <a:lnTo>
                    <a:pt x="13011" y="5748"/>
                  </a:lnTo>
                  <a:lnTo>
                    <a:pt x="13138" y="5306"/>
                  </a:lnTo>
                  <a:lnTo>
                    <a:pt x="13262" y="4926"/>
                  </a:lnTo>
                  <a:lnTo>
                    <a:pt x="13453" y="4549"/>
                  </a:lnTo>
                  <a:lnTo>
                    <a:pt x="13704" y="4168"/>
                  </a:lnTo>
                  <a:lnTo>
                    <a:pt x="14211" y="3538"/>
                  </a:lnTo>
                  <a:lnTo>
                    <a:pt x="14527" y="3222"/>
                  </a:lnTo>
                  <a:lnTo>
                    <a:pt x="14904" y="2969"/>
                  </a:lnTo>
                  <a:lnTo>
                    <a:pt x="15222" y="2780"/>
                  </a:lnTo>
                  <a:lnTo>
                    <a:pt x="15600" y="2588"/>
                  </a:lnTo>
                  <a:lnTo>
                    <a:pt x="16042" y="2400"/>
                  </a:lnTo>
                  <a:lnTo>
                    <a:pt x="16484" y="2273"/>
                  </a:lnTo>
                  <a:lnTo>
                    <a:pt x="16865" y="2211"/>
                  </a:lnTo>
                  <a:lnTo>
                    <a:pt x="17369" y="2211"/>
                  </a:lnTo>
                  <a:lnTo>
                    <a:pt x="16673" y="1704"/>
                  </a:lnTo>
                  <a:lnTo>
                    <a:pt x="15916" y="1265"/>
                  </a:lnTo>
                  <a:lnTo>
                    <a:pt x="15096" y="884"/>
                  </a:lnTo>
                  <a:lnTo>
                    <a:pt x="14338" y="569"/>
                  </a:lnTo>
                  <a:lnTo>
                    <a:pt x="13453" y="315"/>
                  </a:lnTo>
                  <a:lnTo>
                    <a:pt x="12631" y="127"/>
                  </a:lnTo>
                  <a:lnTo>
                    <a:pt x="11684" y="62"/>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14" name="Shape 420"/>
          <p:cNvSpPr/>
          <p:nvPr/>
        </p:nvSpPr>
        <p:spPr>
          <a:xfrm>
            <a:off x="8738893" y="3818414"/>
            <a:ext cx="355259" cy="355280"/>
          </a:xfrm>
          <a:custGeom>
            <a:avLst/>
            <a:gdLst/>
            <a:ahLst/>
            <a:cxnLst>
              <a:cxn ang="0">
                <a:pos x="wd2" y="hd2"/>
              </a:cxn>
              <a:cxn ang="5400000">
                <a:pos x="wd2" y="hd2"/>
              </a:cxn>
              <a:cxn ang="10800000">
                <a:pos x="wd2" y="hd2"/>
              </a:cxn>
              <a:cxn ang="16200000">
                <a:pos x="wd2" y="hd2"/>
              </a:cxn>
            </a:cxnLst>
            <a:rect l="0" t="0" r="r" b="b"/>
            <a:pathLst>
              <a:path w="21600" h="21600" extrusionOk="0">
                <a:moveTo>
                  <a:pt x="11142" y="7294"/>
                </a:moveTo>
                <a:lnTo>
                  <a:pt x="11482" y="7355"/>
                </a:lnTo>
                <a:lnTo>
                  <a:pt x="11794" y="7449"/>
                </a:lnTo>
                <a:lnTo>
                  <a:pt x="12134" y="7541"/>
                </a:lnTo>
                <a:lnTo>
                  <a:pt x="12444" y="7696"/>
                </a:lnTo>
                <a:lnTo>
                  <a:pt x="12724" y="7883"/>
                </a:lnTo>
                <a:lnTo>
                  <a:pt x="13003" y="8069"/>
                </a:lnTo>
                <a:lnTo>
                  <a:pt x="13283" y="8318"/>
                </a:lnTo>
                <a:lnTo>
                  <a:pt x="13531" y="8596"/>
                </a:lnTo>
                <a:lnTo>
                  <a:pt x="13718" y="8876"/>
                </a:lnTo>
                <a:lnTo>
                  <a:pt x="13903" y="9155"/>
                </a:lnTo>
                <a:lnTo>
                  <a:pt x="14058" y="9465"/>
                </a:lnTo>
                <a:lnTo>
                  <a:pt x="14152" y="9807"/>
                </a:lnTo>
                <a:lnTo>
                  <a:pt x="14245" y="10117"/>
                </a:lnTo>
                <a:lnTo>
                  <a:pt x="14307" y="10459"/>
                </a:lnTo>
                <a:lnTo>
                  <a:pt x="14307" y="11141"/>
                </a:lnTo>
                <a:lnTo>
                  <a:pt x="14245" y="11483"/>
                </a:lnTo>
                <a:lnTo>
                  <a:pt x="14152" y="11793"/>
                </a:lnTo>
                <a:lnTo>
                  <a:pt x="14058" y="12135"/>
                </a:lnTo>
                <a:lnTo>
                  <a:pt x="13903" y="12445"/>
                </a:lnTo>
                <a:lnTo>
                  <a:pt x="13718" y="12724"/>
                </a:lnTo>
                <a:lnTo>
                  <a:pt x="13531" y="13003"/>
                </a:lnTo>
                <a:lnTo>
                  <a:pt x="13283" y="13282"/>
                </a:lnTo>
                <a:lnTo>
                  <a:pt x="13003" y="13531"/>
                </a:lnTo>
                <a:lnTo>
                  <a:pt x="12724" y="13717"/>
                </a:lnTo>
                <a:lnTo>
                  <a:pt x="12444" y="13904"/>
                </a:lnTo>
                <a:lnTo>
                  <a:pt x="12134" y="14059"/>
                </a:lnTo>
                <a:lnTo>
                  <a:pt x="11794" y="14151"/>
                </a:lnTo>
                <a:lnTo>
                  <a:pt x="11482" y="14244"/>
                </a:lnTo>
                <a:lnTo>
                  <a:pt x="11142" y="14306"/>
                </a:lnTo>
                <a:lnTo>
                  <a:pt x="10458" y="14306"/>
                </a:lnTo>
                <a:lnTo>
                  <a:pt x="10118" y="14244"/>
                </a:lnTo>
                <a:lnTo>
                  <a:pt x="9808" y="14151"/>
                </a:lnTo>
                <a:lnTo>
                  <a:pt x="9466" y="14059"/>
                </a:lnTo>
                <a:lnTo>
                  <a:pt x="9156" y="13904"/>
                </a:lnTo>
                <a:lnTo>
                  <a:pt x="8876" y="13717"/>
                </a:lnTo>
                <a:lnTo>
                  <a:pt x="8597" y="13531"/>
                </a:lnTo>
                <a:lnTo>
                  <a:pt x="8317" y="13282"/>
                </a:lnTo>
                <a:lnTo>
                  <a:pt x="8069" y="13003"/>
                </a:lnTo>
                <a:lnTo>
                  <a:pt x="7882" y="12724"/>
                </a:lnTo>
                <a:lnTo>
                  <a:pt x="7697" y="12445"/>
                </a:lnTo>
                <a:lnTo>
                  <a:pt x="7542" y="12135"/>
                </a:lnTo>
                <a:lnTo>
                  <a:pt x="7448" y="11793"/>
                </a:lnTo>
                <a:lnTo>
                  <a:pt x="7355" y="11483"/>
                </a:lnTo>
                <a:lnTo>
                  <a:pt x="7293" y="11141"/>
                </a:lnTo>
                <a:lnTo>
                  <a:pt x="7293" y="10459"/>
                </a:lnTo>
                <a:lnTo>
                  <a:pt x="7355" y="10117"/>
                </a:lnTo>
                <a:lnTo>
                  <a:pt x="7448" y="9807"/>
                </a:lnTo>
                <a:lnTo>
                  <a:pt x="7542" y="9465"/>
                </a:lnTo>
                <a:lnTo>
                  <a:pt x="7697" y="9155"/>
                </a:lnTo>
                <a:lnTo>
                  <a:pt x="7882" y="8876"/>
                </a:lnTo>
                <a:lnTo>
                  <a:pt x="8069" y="8596"/>
                </a:lnTo>
                <a:lnTo>
                  <a:pt x="8317" y="8318"/>
                </a:lnTo>
                <a:lnTo>
                  <a:pt x="8597" y="8069"/>
                </a:lnTo>
                <a:lnTo>
                  <a:pt x="8876" y="7883"/>
                </a:lnTo>
                <a:lnTo>
                  <a:pt x="9156" y="7696"/>
                </a:lnTo>
                <a:lnTo>
                  <a:pt x="9466" y="7541"/>
                </a:lnTo>
                <a:lnTo>
                  <a:pt x="9808" y="7449"/>
                </a:lnTo>
                <a:lnTo>
                  <a:pt x="10118" y="7355"/>
                </a:lnTo>
                <a:lnTo>
                  <a:pt x="10458" y="7294"/>
                </a:lnTo>
                <a:close/>
                <a:moveTo>
                  <a:pt x="10055" y="0"/>
                </a:moveTo>
                <a:lnTo>
                  <a:pt x="9838" y="32"/>
                </a:lnTo>
                <a:lnTo>
                  <a:pt x="9651" y="93"/>
                </a:lnTo>
                <a:lnTo>
                  <a:pt x="9496" y="187"/>
                </a:lnTo>
                <a:lnTo>
                  <a:pt x="9311" y="310"/>
                </a:lnTo>
                <a:lnTo>
                  <a:pt x="9186" y="435"/>
                </a:lnTo>
                <a:lnTo>
                  <a:pt x="9062" y="621"/>
                </a:lnTo>
                <a:lnTo>
                  <a:pt x="9001" y="807"/>
                </a:lnTo>
                <a:lnTo>
                  <a:pt x="8938" y="994"/>
                </a:lnTo>
                <a:lnTo>
                  <a:pt x="8689" y="3227"/>
                </a:lnTo>
                <a:lnTo>
                  <a:pt x="8255" y="3352"/>
                </a:lnTo>
                <a:lnTo>
                  <a:pt x="7790" y="3538"/>
                </a:lnTo>
                <a:lnTo>
                  <a:pt x="7355" y="3724"/>
                </a:lnTo>
                <a:lnTo>
                  <a:pt x="6920" y="3942"/>
                </a:lnTo>
                <a:lnTo>
                  <a:pt x="5182" y="2576"/>
                </a:lnTo>
                <a:lnTo>
                  <a:pt x="4997" y="2452"/>
                </a:lnTo>
                <a:lnTo>
                  <a:pt x="4810" y="2390"/>
                </a:lnTo>
                <a:lnTo>
                  <a:pt x="4624" y="2328"/>
                </a:lnTo>
                <a:lnTo>
                  <a:pt x="4437" y="2328"/>
                </a:lnTo>
                <a:lnTo>
                  <a:pt x="4220" y="2358"/>
                </a:lnTo>
                <a:lnTo>
                  <a:pt x="4035" y="2421"/>
                </a:lnTo>
                <a:lnTo>
                  <a:pt x="3848" y="2513"/>
                </a:lnTo>
                <a:lnTo>
                  <a:pt x="3693" y="2638"/>
                </a:lnTo>
                <a:lnTo>
                  <a:pt x="2638" y="3694"/>
                </a:lnTo>
                <a:lnTo>
                  <a:pt x="2514" y="3849"/>
                </a:lnTo>
                <a:lnTo>
                  <a:pt x="2421" y="4034"/>
                </a:lnTo>
                <a:lnTo>
                  <a:pt x="2358" y="4221"/>
                </a:lnTo>
                <a:lnTo>
                  <a:pt x="2328" y="4438"/>
                </a:lnTo>
                <a:lnTo>
                  <a:pt x="2328" y="4624"/>
                </a:lnTo>
                <a:lnTo>
                  <a:pt x="2389" y="4811"/>
                </a:lnTo>
                <a:lnTo>
                  <a:pt x="2451" y="4996"/>
                </a:lnTo>
                <a:lnTo>
                  <a:pt x="2576" y="5183"/>
                </a:lnTo>
                <a:lnTo>
                  <a:pt x="3942" y="6921"/>
                </a:lnTo>
                <a:lnTo>
                  <a:pt x="3725" y="7355"/>
                </a:lnTo>
                <a:lnTo>
                  <a:pt x="3538" y="7789"/>
                </a:lnTo>
                <a:lnTo>
                  <a:pt x="3352" y="8255"/>
                </a:lnTo>
                <a:lnTo>
                  <a:pt x="3228" y="8690"/>
                </a:lnTo>
                <a:lnTo>
                  <a:pt x="992" y="8938"/>
                </a:lnTo>
                <a:lnTo>
                  <a:pt x="807" y="9000"/>
                </a:lnTo>
                <a:lnTo>
                  <a:pt x="620" y="9062"/>
                </a:lnTo>
                <a:lnTo>
                  <a:pt x="435" y="9186"/>
                </a:lnTo>
                <a:lnTo>
                  <a:pt x="310" y="9310"/>
                </a:lnTo>
                <a:lnTo>
                  <a:pt x="186" y="9497"/>
                </a:lnTo>
                <a:lnTo>
                  <a:pt x="93" y="9652"/>
                </a:lnTo>
                <a:lnTo>
                  <a:pt x="30" y="9837"/>
                </a:lnTo>
                <a:lnTo>
                  <a:pt x="0" y="10055"/>
                </a:lnTo>
                <a:lnTo>
                  <a:pt x="0" y="11545"/>
                </a:lnTo>
                <a:lnTo>
                  <a:pt x="30" y="11763"/>
                </a:lnTo>
                <a:lnTo>
                  <a:pt x="93" y="11948"/>
                </a:lnTo>
                <a:lnTo>
                  <a:pt x="186" y="12103"/>
                </a:lnTo>
                <a:lnTo>
                  <a:pt x="310" y="12290"/>
                </a:lnTo>
                <a:lnTo>
                  <a:pt x="435" y="12413"/>
                </a:lnTo>
                <a:lnTo>
                  <a:pt x="620" y="12538"/>
                </a:lnTo>
                <a:lnTo>
                  <a:pt x="807" y="12600"/>
                </a:lnTo>
                <a:lnTo>
                  <a:pt x="992" y="12662"/>
                </a:lnTo>
                <a:lnTo>
                  <a:pt x="3228" y="12910"/>
                </a:lnTo>
                <a:lnTo>
                  <a:pt x="3352" y="13345"/>
                </a:lnTo>
                <a:lnTo>
                  <a:pt x="3538" y="13810"/>
                </a:lnTo>
                <a:lnTo>
                  <a:pt x="3725" y="14244"/>
                </a:lnTo>
                <a:lnTo>
                  <a:pt x="3942" y="14679"/>
                </a:lnTo>
                <a:lnTo>
                  <a:pt x="2576" y="16417"/>
                </a:lnTo>
                <a:lnTo>
                  <a:pt x="2451" y="16604"/>
                </a:lnTo>
                <a:lnTo>
                  <a:pt x="2389" y="16789"/>
                </a:lnTo>
                <a:lnTo>
                  <a:pt x="2328" y="16976"/>
                </a:lnTo>
                <a:lnTo>
                  <a:pt x="2328" y="17162"/>
                </a:lnTo>
                <a:lnTo>
                  <a:pt x="2358" y="17379"/>
                </a:lnTo>
                <a:lnTo>
                  <a:pt x="2421" y="17566"/>
                </a:lnTo>
                <a:lnTo>
                  <a:pt x="2514" y="17751"/>
                </a:lnTo>
                <a:lnTo>
                  <a:pt x="2638" y="17906"/>
                </a:lnTo>
                <a:lnTo>
                  <a:pt x="3693" y="18962"/>
                </a:lnTo>
                <a:lnTo>
                  <a:pt x="3848" y="19085"/>
                </a:lnTo>
                <a:lnTo>
                  <a:pt x="4035" y="19179"/>
                </a:lnTo>
                <a:lnTo>
                  <a:pt x="4220" y="19240"/>
                </a:lnTo>
                <a:lnTo>
                  <a:pt x="4437" y="19272"/>
                </a:lnTo>
                <a:lnTo>
                  <a:pt x="4624" y="19272"/>
                </a:lnTo>
                <a:lnTo>
                  <a:pt x="4810" y="19210"/>
                </a:lnTo>
                <a:lnTo>
                  <a:pt x="4997" y="19148"/>
                </a:lnTo>
                <a:lnTo>
                  <a:pt x="5182" y="19055"/>
                </a:lnTo>
                <a:lnTo>
                  <a:pt x="6920" y="17658"/>
                </a:lnTo>
                <a:lnTo>
                  <a:pt x="7355" y="17876"/>
                </a:lnTo>
                <a:lnTo>
                  <a:pt x="7790" y="18061"/>
                </a:lnTo>
                <a:lnTo>
                  <a:pt x="8255" y="18248"/>
                </a:lnTo>
                <a:lnTo>
                  <a:pt x="8689" y="18373"/>
                </a:lnTo>
                <a:lnTo>
                  <a:pt x="8938" y="20606"/>
                </a:lnTo>
                <a:lnTo>
                  <a:pt x="9001" y="20793"/>
                </a:lnTo>
                <a:lnTo>
                  <a:pt x="9062" y="20979"/>
                </a:lnTo>
                <a:lnTo>
                  <a:pt x="9186" y="21165"/>
                </a:lnTo>
                <a:lnTo>
                  <a:pt x="9311" y="21289"/>
                </a:lnTo>
                <a:lnTo>
                  <a:pt x="9496" y="21413"/>
                </a:lnTo>
                <a:lnTo>
                  <a:pt x="9651" y="21506"/>
                </a:lnTo>
                <a:lnTo>
                  <a:pt x="9838" y="21568"/>
                </a:lnTo>
                <a:lnTo>
                  <a:pt x="10055" y="21600"/>
                </a:lnTo>
                <a:lnTo>
                  <a:pt x="11545" y="21600"/>
                </a:lnTo>
                <a:lnTo>
                  <a:pt x="11762" y="21568"/>
                </a:lnTo>
                <a:lnTo>
                  <a:pt x="11949" y="21506"/>
                </a:lnTo>
                <a:lnTo>
                  <a:pt x="12104" y="21413"/>
                </a:lnTo>
                <a:lnTo>
                  <a:pt x="12289" y="21289"/>
                </a:lnTo>
                <a:lnTo>
                  <a:pt x="12414" y="21165"/>
                </a:lnTo>
                <a:lnTo>
                  <a:pt x="12538" y="20979"/>
                </a:lnTo>
                <a:lnTo>
                  <a:pt x="12601" y="20793"/>
                </a:lnTo>
                <a:lnTo>
                  <a:pt x="12662" y="20606"/>
                </a:lnTo>
                <a:lnTo>
                  <a:pt x="12911" y="18373"/>
                </a:lnTo>
                <a:lnTo>
                  <a:pt x="13345" y="18248"/>
                </a:lnTo>
                <a:lnTo>
                  <a:pt x="13810" y="18061"/>
                </a:lnTo>
                <a:lnTo>
                  <a:pt x="14245" y="17876"/>
                </a:lnTo>
                <a:lnTo>
                  <a:pt x="14680" y="17658"/>
                </a:lnTo>
                <a:lnTo>
                  <a:pt x="16418" y="19055"/>
                </a:lnTo>
                <a:lnTo>
                  <a:pt x="16603" y="19148"/>
                </a:lnTo>
                <a:lnTo>
                  <a:pt x="16790" y="19210"/>
                </a:lnTo>
                <a:lnTo>
                  <a:pt x="16976" y="19272"/>
                </a:lnTo>
                <a:lnTo>
                  <a:pt x="17163" y="19272"/>
                </a:lnTo>
                <a:lnTo>
                  <a:pt x="17380" y="19240"/>
                </a:lnTo>
                <a:lnTo>
                  <a:pt x="17565" y="19179"/>
                </a:lnTo>
                <a:lnTo>
                  <a:pt x="17752" y="19085"/>
                </a:lnTo>
                <a:lnTo>
                  <a:pt x="17907" y="18962"/>
                </a:lnTo>
                <a:lnTo>
                  <a:pt x="18962" y="17906"/>
                </a:lnTo>
                <a:lnTo>
                  <a:pt x="19086" y="17751"/>
                </a:lnTo>
                <a:lnTo>
                  <a:pt x="19179" y="17566"/>
                </a:lnTo>
                <a:lnTo>
                  <a:pt x="19242" y="17379"/>
                </a:lnTo>
                <a:lnTo>
                  <a:pt x="19273" y="17162"/>
                </a:lnTo>
                <a:lnTo>
                  <a:pt x="19273" y="16976"/>
                </a:lnTo>
                <a:lnTo>
                  <a:pt x="19211" y="16789"/>
                </a:lnTo>
                <a:lnTo>
                  <a:pt x="19149" y="16604"/>
                </a:lnTo>
                <a:lnTo>
                  <a:pt x="19056" y="16417"/>
                </a:lnTo>
                <a:lnTo>
                  <a:pt x="17659" y="14679"/>
                </a:lnTo>
                <a:lnTo>
                  <a:pt x="17875" y="14244"/>
                </a:lnTo>
                <a:lnTo>
                  <a:pt x="18062" y="13810"/>
                </a:lnTo>
                <a:lnTo>
                  <a:pt x="18249" y="13345"/>
                </a:lnTo>
                <a:lnTo>
                  <a:pt x="18372" y="12910"/>
                </a:lnTo>
                <a:lnTo>
                  <a:pt x="20608" y="12662"/>
                </a:lnTo>
                <a:lnTo>
                  <a:pt x="20793" y="12600"/>
                </a:lnTo>
                <a:lnTo>
                  <a:pt x="20980" y="12538"/>
                </a:lnTo>
                <a:lnTo>
                  <a:pt x="21165" y="12413"/>
                </a:lnTo>
                <a:lnTo>
                  <a:pt x="21290" y="12290"/>
                </a:lnTo>
                <a:lnTo>
                  <a:pt x="21414" y="12103"/>
                </a:lnTo>
                <a:lnTo>
                  <a:pt x="21507" y="11948"/>
                </a:lnTo>
                <a:lnTo>
                  <a:pt x="21570" y="11763"/>
                </a:lnTo>
                <a:lnTo>
                  <a:pt x="21600" y="11545"/>
                </a:lnTo>
                <a:lnTo>
                  <a:pt x="21600" y="10055"/>
                </a:lnTo>
                <a:lnTo>
                  <a:pt x="21570" y="9837"/>
                </a:lnTo>
                <a:lnTo>
                  <a:pt x="21507" y="9652"/>
                </a:lnTo>
                <a:lnTo>
                  <a:pt x="21414" y="9497"/>
                </a:lnTo>
                <a:lnTo>
                  <a:pt x="21290" y="9310"/>
                </a:lnTo>
                <a:lnTo>
                  <a:pt x="21165" y="9186"/>
                </a:lnTo>
                <a:lnTo>
                  <a:pt x="20980" y="9062"/>
                </a:lnTo>
                <a:lnTo>
                  <a:pt x="20793" y="9000"/>
                </a:lnTo>
                <a:lnTo>
                  <a:pt x="20608" y="8938"/>
                </a:lnTo>
                <a:lnTo>
                  <a:pt x="18372" y="8690"/>
                </a:lnTo>
                <a:lnTo>
                  <a:pt x="18249" y="8255"/>
                </a:lnTo>
                <a:lnTo>
                  <a:pt x="18062" y="7789"/>
                </a:lnTo>
                <a:lnTo>
                  <a:pt x="17875" y="7355"/>
                </a:lnTo>
                <a:lnTo>
                  <a:pt x="17659" y="6921"/>
                </a:lnTo>
                <a:lnTo>
                  <a:pt x="19056" y="5183"/>
                </a:lnTo>
                <a:lnTo>
                  <a:pt x="19149" y="4996"/>
                </a:lnTo>
                <a:lnTo>
                  <a:pt x="19211" y="4811"/>
                </a:lnTo>
                <a:lnTo>
                  <a:pt x="19273" y="4624"/>
                </a:lnTo>
                <a:lnTo>
                  <a:pt x="19273" y="4438"/>
                </a:lnTo>
                <a:lnTo>
                  <a:pt x="19242" y="4221"/>
                </a:lnTo>
                <a:lnTo>
                  <a:pt x="19179" y="4034"/>
                </a:lnTo>
                <a:lnTo>
                  <a:pt x="19086" y="3849"/>
                </a:lnTo>
                <a:lnTo>
                  <a:pt x="18962" y="3694"/>
                </a:lnTo>
                <a:lnTo>
                  <a:pt x="17907" y="2638"/>
                </a:lnTo>
                <a:lnTo>
                  <a:pt x="17752" y="2513"/>
                </a:lnTo>
                <a:lnTo>
                  <a:pt x="17565" y="2421"/>
                </a:lnTo>
                <a:lnTo>
                  <a:pt x="17380" y="2358"/>
                </a:lnTo>
                <a:lnTo>
                  <a:pt x="17163" y="2328"/>
                </a:lnTo>
                <a:lnTo>
                  <a:pt x="16976" y="2328"/>
                </a:lnTo>
                <a:lnTo>
                  <a:pt x="16790" y="2390"/>
                </a:lnTo>
                <a:lnTo>
                  <a:pt x="16603" y="2452"/>
                </a:lnTo>
                <a:lnTo>
                  <a:pt x="16418" y="2576"/>
                </a:lnTo>
                <a:lnTo>
                  <a:pt x="14680" y="3942"/>
                </a:lnTo>
                <a:lnTo>
                  <a:pt x="14245" y="3724"/>
                </a:lnTo>
                <a:lnTo>
                  <a:pt x="13810" y="3538"/>
                </a:lnTo>
                <a:lnTo>
                  <a:pt x="13345" y="3352"/>
                </a:lnTo>
                <a:lnTo>
                  <a:pt x="12911" y="3227"/>
                </a:lnTo>
                <a:lnTo>
                  <a:pt x="12662" y="994"/>
                </a:lnTo>
                <a:lnTo>
                  <a:pt x="12601" y="807"/>
                </a:lnTo>
                <a:lnTo>
                  <a:pt x="12538" y="621"/>
                </a:lnTo>
                <a:lnTo>
                  <a:pt x="12414" y="435"/>
                </a:lnTo>
                <a:lnTo>
                  <a:pt x="12289" y="310"/>
                </a:lnTo>
                <a:lnTo>
                  <a:pt x="12104" y="187"/>
                </a:lnTo>
                <a:lnTo>
                  <a:pt x="11949" y="93"/>
                </a:lnTo>
                <a:lnTo>
                  <a:pt x="11762" y="32"/>
                </a:lnTo>
                <a:lnTo>
                  <a:pt x="11545" y="0"/>
                </a:lnTo>
                <a:close/>
              </a:path>
            </a:pathLst>
          </a:custGeom>
          <a:solidFill>
            <a:srgbClr val="808080"/>
          </a:solidFill>
          <a:ln w="12700">
            <a:miter lim="400000"/>
          </a:ln>
        </p:spPr>
        <p:txBody>
          <a:bodyPr lIns="45719" rIns="45719" anchor="ctr"/>
          <a:lstStyle/>
          <a:p>
            <a:endParaRPr/>
          </a:p>
        </p:txBody>
      </p:sp>
      <p:grpSp>
        <p:nvGrpSpPr>
          <p:cNvPr id="1217" name="Shape 421"/>
          <p:cNvGrpSpPr/>
          <p:nvPr/>
        </p:nvGrpSpPr>
        <p:grpSpPr>
          <a:xfrm>
            <a:off x="9266032" y="3837713"/>
            <a:ext cx="427740" cy="316490"/>
            <a:chOff x="20" y="0"/>
            <a:chExt cx="427739" cy="316488"/>
          </a:xfrm>
        </p:grpSpPr>
        <p:sp>
          <p:nvSpPr>
            <p:cNvPr id="1215" name="Shape 422"/>
            <p:cNvSpPr/>
            <p:nvPr/>
          </p:nvSpPr>
          <p:spPr>
            <a:xfrm>
              <a:off x="20" y="0"/>
              <a:ext cx="292476" cy="292496"/>
            </a:xfrm>
            <a:custGeom>
              <a:avLst/>
              <a:gdLst/>
              <a:ahLst/>
              <a:cxnLst>
                <a:cxn ang="0">
                  <a:pos x="wd2" y="hd2"/>
                </a:cxn>
                <a:cxn ang="5400000">
                  <a:pos x="wd2" y="hd2"/>
                </a:cxn>
                <a:cxn ang="10800000">
                  <a:pos x="wd2" y="hd2"/>
                </a:cxn>
                <a:cxn ang="16200000">
                  <a:pos x="wd2" y="hd2"/>
                </a:cxn>
              </a:cxnLst>
              <a:rect l="0" t="0" r="r" b="b"/>
              <a:pathLst>
                <a:path w="21600" h="21600" extrusionOk="0">
                  <a:moveTo>
                    <a:pt x="10781" y="7276"/>
                  </a:moveTo>
                  <a:lnTo>
                    <a:pt x="11121" y="7313"/>
                  </a:lnTo>
                  <a:lnTo>
                    <a:pt x="11459" y="7351"/>
                  </a:lnTo>
                  <a:lnTo>
                    <a:pt x="11799" y="7427"/>
                  </a:lnTo>
                  <a:lnTo>
                    <a:pt x="12101" y="7540"/>
                  </a:lnTo>
                  <a:lnTo>
                    <a:pt x="12439" y="7691"/>
                  </a:lnTo>
                  <a:lnTo>
                    <a:pt x="12742" y="7879"/>
                  </a:lnTo>
                  <a:lnTo>
                    <a:pt x="13006" y="8067"/>
                  </a:lnTo>
                  <a:lnTo>
                    <a:pt x="13534" y="8595"/>
                  </a:lnTo>
                  <a:lnTo>
                    <a:pt x="13722" y="8859"/>
                  </a:lnTo>
                  <a:lnTo>
                    <a:pt x="13910" y="9160"/>
                  </a:lnTo>
                  <a:lnTo>
                    <a:pt x="14061" y="9500"/>
                  </a:lnTo>
                  <a:lnTo>
                    <a:pt x="14174" y="9801"/>
                  </a:lnTo>
                  <a:lnTo>
                    <a:pt x="14250" y="10140"/>
                  </a:lnTo>
                  <a:lnTo>
                    <a:pt x="14287" y="10480"/>
                  </a:lnTo>
                  <a:lnTo>
                    <a:pt x="14287" y="11157"/>
                  </a:lnTo>
                  <a:lnTo>
                    <a:pt x="14250" y="11460"/>
                  </a:lnTo>
                  <a:lnTo>
                    <a:pt x="14174" y="11799"/>
                  </a:lnTo>
                  <a:lnTo>
                    <a:pt x="14061" y="12137"/>
                  </a:lnTo>
                  <a:lnTo>
                    <a:pt x="13910" y="12440"/>
                  </a:lnTo>
                  <a:lnTo>
                    <a:pt x="13722" y="12741"/>
                  </a:lnTo>
                  <a:lnTo>
                    <a:pt x="13534" y="13043"/>
                  </a:lnTo>
                  <a:lnTo>
                    <a:pt x="13270" y="13307"/>
                  </a:lnTo>
                  <a:lnTo>
                    <a:pt x="13006" y="13533"/>
                  </a:lnTo>
                  <a:lnTo>
                    <a:pt x="12742" y="13759"/>
                  </a:lnTo>
                  <a:lnTo>
                    <a:pt x="12439" y="13909"/>
                  </a:lnTo>
                  <a:lnTo>
                    <a:pt x="12101" y="14060"/>
                  </a:lnTo>
                  <a:lnTo>
                    <a:pt x="11799" y="14173"/>
                  </a:lnTo>
                  <a:lnTo>
                    <a:pt x="11459" y="14249"/>
                  </a:lnTo>
                  <a:lnTo>
                    <a:pt x="11121" y="14287"/>
                  </a:lnTo>
                  <a:lnTo>
                    <a:pt x="10781" y="14324"/>
                  </a:lnTo>
                  <a:lnTo>
                    <a:pt x="10442" y="14287"/>
                  </a:lnTo>
                  <a:lnTo>
                    <a:pt x="10102" y="14249"/>
                  </a:lnTo>
                  <a:lnTo>
                    <a:pt x="9801" y="14173"/>
                  </a:lnTo>
                  <a:lnTo>
                    <a:pt x="9462" y="14060"/>
                  </a:lnTo>
                  <a:lnTo>
                    <a:pt x="9161" y="13909"/>
                  </a:lnTo>
                  <a:lnTo>
                    <a:pt x="8858" y="13759"/>
                  </a:lnTo>
                  <a:lnTo>
                    <a:pt x="8557" y="13533"/>
                  </a:lnTo>
                  <a:lnTo>
                    <a:pt x="8293" y="13307"/>
                  </a:lnTo>
                  <a:lnTo>
                    <a:pt x="8066" y="13043"/>
                  </a:lnTo>
                  <a:lnTo>
                    <a:pt x="7841" y="12741"/>
                  </a:lnTo>
                  <a:lnTo>
                    <a:pt x="7690" y="12440"/>
                  </a:lnTo>
                  <a:lnTo>
                    <a:pt x="7539" y="12137"/>
                  </a:lnTo>
                  <a:lnTo>
                    <a:pt x="7426" y="11799"/>
                  </a:lnTo>
                  <a:lnTo>
                    <a:pt x="7350" y="11460"/>
                  </a:lnTo>
                  <a:lnTo>
                    <a:pt x="7275" y="11157"/>
                  </a:lnTo>
                  <a:lnTo>
                    <a:pt x="7275" y="10480"/>
                  </a:lnTo>
                  <a:lnTo>
                    <a:pt x="7426" y="9801"/>
                  </a:lnTo>
                  <a:lnTo>
                    <a:pt x="7539" y="9500"/>
                  </a:lnTo>
                  <a:lnTo>
                    <a:pt x="7690" y="9160"/>
                  </a:lnTo>
                  <a:lnTo>
                    <a:pt x="7841" y="8859"/>
                  </a:lnTo>
                  <a:lnTo>
                    <a:pt x="8066" y="8595"/>
                  </a:lnTo>
                  <a:lnTo>
                    <a:pt x="8293" y="8331"/>
                  </a:lnTo>
                  <a:lnTo>
                    <a:pt x="8557" y="8067"/>
                  </a:lnTo>
                  <a:lnTo>
                    <a:pt x="8858" y="7879"/>
                  </a:lnTo>
                  <a:lnTo>
                    <a:pt x="9161" y="7691"/>
                  </a:lnTo>
                  <a:lnTo>
                    <a:pt x="9462" y="7540"/>
                  </a:lnTo>
                  <a:lnTo>
                    <a:pt x="9801" y="7427"/>
                  </a:lnTo>
                  <a:lnTo>
                    <a:pt x="10102" y="7351"/>
                  </a:lnTo>
                  <a:lnTo>
                    <a:pt x="10442" y="7313"/>
                  </a:lnTo>
                  <a:lnTo>
                    <a:pt x="10781" y="7276"/>
                  </a:lnTo>
                  <a:close/>
                  <a:moveTo>
                    <a:pt x="10027" y="0"/>
                  </a:moveTo>
                  <a:lnTo>
                    <a:pt x="9838" y="39"/>
                  </a:lnTo>
                  <a:lnTo>
                    <a:pt x="9650" y="76"/>
                  </a:lnTo>
                  <a:lnTo>
                    <a:pt x="9462" y="188"/>
                  </a:lnTo>
                  <a:lnTo>
                    <a:pt x="9311" y="303"/>
                  </a:lnTo>
                  <a:lnTo>
                    <a:pt x="9161" y="452"/>
                  </a:lnTo>
                  <a:lnTo>
                    <a:pt x="9047" y="603"/>
                  </a:lnTo>
                  <a:lnTo>
                    <a:pt x="8971" y="792"/>
                  </a:lnTo>
                  <a:lnTo>
                    <a:pt x="8934" y="980"/>
                  </a:lnTo>
                  <a:lnTo>
                    <a:pt x="8670" y="3204"/>
                  </a:lnTo>
                  <a:lnTo>
                    <a:pt x="8218" y="3355"/>
                  </a:lnTo>
                  <a:lnTo>
                    <a:pt x="7765" y="3544"/>
                  </a:lnTo>
                  <a:lnTo>
                    <a:pt x="7350" y="3732"/>
                  </a:lnTo>
                  <a:lnTo>
                    <a:pt x="6937" y="3959"/>
                  </a:lnTo>
                  <a:lnTo>
                    <a:pt x="5165" y="2564"/>
                  </a:lnTo>
                  <a:lnTo>
                    <a:pt x="4976" y="2451"/>
                  </a:lnTo>
                  <a:lnTo>
                    <a:pt x="4788" y="2375"/>
                  </a:lnTo>
                  <a:lnTo>
                    <a:pt x="4598" y="2337"/>
                  </a:lnTo>
                  <a:lnTo>
                    <a:pt x="4222" y="2337"/>
                  </a:lnTo>
                  <a:lnTo>
                    <a:pt x="3996" y="2412"/>
                  </a:lnTo>
                  <a:lnTo>
                    <a:pt x="3845" y="2527"/>
                  </a:lnTo>
                  <a:lnTo>
                    <a:pt x="3694" y="2639"/>
                  </a:lnTo>
                  <a:lnTo>
                    <a:pt x="2488" y="3845"/>
                  </a:lnTo>
                  <a:lnTo>
                    <a:pt x="2413" y="4034"/>
                  </a:lnTo>
                  <a:lnTo>
                    <a:pt x="2337" y="4223"/>
                  </a:lnTo>
                  <a:lnTo>
                    <a:pt x="2300" y="4411"/>
                  </a:lnTo>
                  <a:lnTo>
                    <a:pt x="2300" y="4636"/>
                  </a:lnTo>
                  <a:lnTo>
                    <a:pt x="2337" y="4825"/>
                  </a:lnTo>
                  <a:lnTo>
                    <a:pt x="2413" y="5015"/>
                  </a:lnTo>
                  <a:lnTo>
                    <a:pt x="2525" y="5164"/>
                  </a:lnTo>
                  <a:lnTo>
                    <a:pt x="3921" y="6936"/>
                  </a:lnTo>
                  <a:lnTo>
                    <a:pt x="3694" y="7351"/>
                  </a:lnTo>
                  <a:lnTo>
                    <a:pt x="3505" y="7803"/>
                  </a:lnTo>
                  <a:lnTo>
                    <a:pt x="3354" y="8256"/>
                  </a:lnTo>
                  <a:lnTo>
                    <a:pt x="3204" y="8708"/>
                  </a:lnTo>
                  <a:lnTo>
                    <a:pt x="980" y="8935"/>
                  </a:lnTo>
                  <a:lnTo>
                    <a:pt x="792" y="9009"/>
                  </a:lnTo>
                  <a:lnTo>
                    <a:pt x="604" y="9085"/>
                  </a:lnTo>
                  <a:lnTo>
                    <a:pt x="414" y="9197"/>
                  </a:lnTo>
                  <a:lnTo>
                    <a:pt x="264" y="9311"/>
                  </a:lnTo>
                  <a:lnTo>
                    <a:pt x="151" y="9500"/>
                  </a:lnTo>
                  <a:lnTo>
                    <a:pt x="76" y="9651"/>
                  </a:lnTo>
                  <a:lnTo>
                    <a:pt x="0" y="9876"/>
                  </a:lnTo>
                  <a:lnTo>
                    <a:pt x="0" y="11761"/>
                  </a:lnTo>
                  <a:lnTo>
                    <a:pt x="151" y="12137"/>
                  </a:lnTo>
                  <a:lnTo>
                    <a:pt x="264" y="12289"/>
                  </a:lnTo>
                  <a:lnTo>
                    <a:pt x="414" y="12440"/>
                  </a:lnTo>
                  <a:lnTo>
                    <a:pt x="604" y="12553"/>
                  </a:lnTo>
                  <a:lnTo>
                    <a:pt x="792" y="12628"/>
                  </a:lnTo>
                  <a:lnTo>
                    <a:pt x="980" y="12665"/>
                  </a:lnTo>
                  <a:lnTo>
                    <a:pt x="3204" y="12929"/>
                  </a:lnTo>
                  <a:lnTo>
                    <a:pt x="3354" y="13381"/>
                  </a:lnTo>
                  <a:lnTo>
                    <a:pt x="3505" y="13797"/>
                  </a:lnTo>
                  <a:lnTo>
                    <a:pt x="3694" y="14249"/>
                  </a:lnTo>
                  <a:lnTo>
                    <a:pt x="3921" y="14664"/>
                  </a:lnTo>
                  <a:lnTo>
                    <a:pt x="2525" y="16436"/>
                  </a:lnTo>
                  <a:lnTo>
                    <a:pt x="2413" y="16624"/>
                  </a:lnTo>
                  <a:lnTo>
                    <a:pt x="2337" y="16812"/>
                  </a:lnTo>
                  <a:lnTo>
                    <a:pt x="2300" y="17001"/>
                  </a:lnTo>
                  <a:lnTo>
                    <a:pt x="2300" y="17189"/>
                  </a:lnTo>
                  <a:lnTo>
                    <a:pt x="2337" y="17377"/>
                  </a:lnTo>
                  <a:lnTo>
                    <a:pt x="2413" y="17566"/>
                  </a:lnTo>
                  <a:lnTo>
                    <a:pt x="2488" y="17755"/>
                  </a:lnTo>
                  <a:lnTo>
                    <a:pt x="3845" y="19112"/>
                  </a:lnTo>
                  <a:lnTo>
                    <a:pt x="3996" y="19188"/>
                  </a:lnTo>
                  <a:lnTo>
                    <a:pt x="4222" y="19262"/>
                  </a:lnTo>
                  <a:lnTo>
                    <a:pt x="4410" y="19300"/>
                  </a:lnTo>
                  <a:lnTo>
                    <a:pt x="4598" y="19300"/>
                  </a:lnTo>
                  <a:lnTo>
                    <a:pt x="4788" y="19225"/>
                  </a:lnTo>
                  <a:lnTo>
                    <a:pt x="5165" y="19073"/>
                  </a:lnTo>
                  <a:lnTo>
                    <a:pt x="6937" y="17680"/>
                  </a:lnTo>
                  <a:lnTo>
                    <a:pt x="7350" y="17868"/>
                  </a:lnTo>
                  <a:lnTo>
                    <a:pt x="7765" y="18093"/>
                  </a:lnTo>
                  <a:lnTo>
                    <a:pt x="8670" y="18396"/>
                  </a:lnTo>
                  <a:lnTo>
                    <a:pt x="8934" y="20620"/>
                  </a:lnTo>
                  <a:lnTo>
                    <a:pt x="8971" y="20808"/>
                  </a:lnTo>
                  <a:lnTo>
                    <a:pt x="9047" y="20997"/>
                  </a:lnTo>
                  <a:lnTo>
                    <a:pt x="9161" y="21185"/>
                  </a:lnTo>
                  <a:lnTo>
                    <a:pt x="9311" y="21336"/>
                  </a:lnTo>
                  <a:lnTo>
                    <a:pt x="9462" y="21449"/>
                  </a:lnTo>
                  <a:lnTo>
                    <a:pt x="9838" y="21600"/>
                  </a:lnTo>
                  <a:lnTo>
                    <a:pt x="11723" y="21600"/>
                  </a:lnTo>
                  <a:lnTo>
                    <a:pt x="11950" y="21524"/>
                  </a:lnTo>
                  <a:lnTo>
                    <a:pt x="12101" y="21449"/>
                  </a:lnTo>
                  <a:lnTo>
                    <a:pt x="12289" y="21336"/>
                  </a:lnTo>
                  <a:lnTo>
                    <a:pt x="12402" y="21185"/>
                  </a:lnTo>
                  <a:lnTo>
                    <a:pt x="12515" y="20997"/>
                  </a:lnTo>
                  <a:lnTo>
                    <a:pt x="12590" y="20808"/>
                  </a:lnTo>
                  <a:lnTo>
                    <a:pt x="12629" y="20620"/>
                  </a:lnTo>
                  <a:lnTo>
                    <a:pt x="12891" y="18396"/>
                  </a:lnTo>
                  <a:lnTo>
                    <a:pt x="13345" y="18245"/>
                  </a:lnTo>
                  <a:lnTo>
                    <a:pt x="13798" y="18093"/>
                  </a:lnTo>
                  <a:lnTo>
                    <a:pt x="14250" y="17868"/>
                  </a:lnTo>
                  <a:lnTo>
                    <a:pt x="14663" y="17680"/>
                  </a:lnTo>
                  <a:lnTo>
                    <a:pt x="16435" y="19073"/>
                  </a:lnTo>
                  <a:lnTo>
                    <a:pt x="16587" y="19149"/>
                  </a:lnTo>
                  <a:lnTo>
                    <a:pt x="16963" y="19300"/>
                  </a:lnTo>
                  <a:lnTo>
                    <a:pt x="17190" y="19300"/>
                  </a:lnTo>
                  <a:lnTo>
                    <a:pt x="17378" y="19262"/>
                  </a:lnTo>
                  <a:lnTo>
                    <a:pt x="17567" y="19188"/>
                  </a:lnTo>
                  <a:lnTo>
                    <a:pt x="17755" y="19112"/>
                  </a:lnTo>
                  <a:lnTo>
                    <a:pt x="18962" y="17905"/>
                  </a:lnTo>
                  <a:lnTo>
                    <a:pt x="19075" y="17755"/>
                  </a:lnTo>
                  <a:lnTo>
                    <a:pt x="19187" y="17566"/>
                  </a:lnTo>
                  <a:lnTo>
                    <a:pt x="19226" y="17377"/>
                  </a:lnTo>
                  <a:lnTo>
                    <a:pt x="19263" y="17189"/>
                  </a:lnTo>
                  <a:lnTo>
                    <a:pt x="19263" y="17001"/>
                  </a:lnTo>
                  <a:lnTo>
                    <a:pt x="19226" y="16812"/>
                  </a:lnTo>
                  <a:lnTo>
                    <a:pt x="19150" y="16624"/>
                  </a:lnTo>
                  <a:lnTo>
                    <a:pt x="19036" y="16436"/>
                  </a:lnTo>
                  <a:lnTo>
                    <a:pt x="17642" y="14664"/>
                  </a:lnTo>
                  <a:lnTo>
                    <a:pt x="17868" y="14249"/>
                  </a:lnTo>
                  <a:lnTo>
                    <a:pt x="18056" y="13797"/>
                  </a:lnTo>
                  <a:lnTo>
                    <a:pt x="18246" y="13381"/>
                  </a:lnTo>
                  <a:lnTo>
                    <a:pt x="18359" y="12929"/>
                  </a:lnTo>
                  <a:lnTo>
                    <a:pt x="20620" y="12665"/>
                  </a:lnTo>
                  <a:lnTo>
                    <a:pt x="20808" y="12628"/>
                  </a:lnTo>
                  <a:lnTo>
                    <a:pt x="20996" y="12553"/>
                  </a:lnTo>
                  <a:lnTo>
                    <a:pt x="21148" y="12440"/>
                  </a:lnTo>
                  <a:lnTo>
                    <a:pt x="21299" y="12289"/>
                  </a:lnTo>
                  <a:lnTo>
                    <a:pt x="21412" y="12137"/>
                  </a:lnTo>
                  <a:lnTo>
                    <a:pt x="21524" y="11949"/>
                  </a:lnTo>
                  <a:lnTo>
                    <a:pt x="21563" y="11761"/>
                  </a:lnTo>
                  <a:lnTo>
                    <a:pt x="21600" y="11535"/>
                  </a:lnTo>
                  <a:lnTo>
                    <a:pt x="21600" y="10065"/>
                  </a:lnTo>
                  <a:lnTo>
                    <a:pt x="21563" y="9876"/>
                  </a:lnTo>
                  <a:lnTo>
                    <a:pt x="21524" y="9651"/>
                  </a:lnTo>
                  <a:lnTo>
                    <a:pt x="21412" y="9500"/>
                  </a:lnTo>
                  <a:lnTo>
                    <a:pt x="21299" y="9311"/>
                  </a:lnTo>
                  <a:lnTo>
                    <a:pt x="21148" y="9197"/>
                  </a:lnTo>
                  <a:lnTo>
                    <a:pt x="20996" y="9085"/>
                  </a:lnTo>
                  <a:lnTo>
                    <a:pt x="20808" y="9009"/>
                  </a:lnTo>
                  <a:lnTo>
                    <a:pt x="20620" y="8935"/>
                  </a:lnTo>
                  <a:lnTo>
                    <a:pt x="18359" y="8708"/>
                  </a:lnTo>
                  <a:lnTo>
                    <a:pt x="18246" y="8256"/>
                  </a:lnTo>
                  <a:lnTo>
                    <a:pt x="18056" y="7803"/>
                  </a:lnTo>
                  <a:lnTo>
                    <a:pt x="17868" y="7351"/>
                  </a:lnTo>
                  <a:lnTo>
                    <a:pt x="17642" y="6936"/>
                  </a:lnTo>
                  <a:lnTo>
                    <a:pt x="19036" y="5164"/>
                  </a:lnTo>
                  <a:lnTo>
                    <a:pt x="19150" y="5015"/>
                  </a:lnTo>
                  <a:lnTo>
                    <a:pt x="19226" y="4825"/>
                  </a:lnTo>
                  <a:lnTo>
                    <a:pt x="19263" y="4636"/>
                  </a:lnTo>
                  <a:lnTo>
                    <a:pt x="19263" y="4411"/>
                  </a:lnTo>
                  <a:lnTo>
                    <a:pt x="19226" y="4223"/>
                  </a:lnTo>
                  <a:lnTo>
                    <a:pt x="19187" y="4034"/>
                  </a:lnTo>
                  <a:lnTo>
                    <a:pt x="19075" y="3845"/>
                  </a:lnTo>
                  <a:lnTo>
                    <a:pt x="18962" y="3695"/>
                  </a:lnTo>
                  <a:lnTo>
                    <a:pt x="17906" y="2639"/>
                  </a:lnTo>
                  <a:lnTo>
                    <a:pt x="17755" y="2527"/>
                  </a:lnTo>
                  <a:lnTo>
                    <a:pt x="17567" y="2412"/>
                  </a:lnTo>
                  <a:lnTo>
                    <a:pt x="17378" y="2337"/>
                  </a:lnTo>
                  <a:lnTo>
                    <a:pt x="16963" y="2337"/>
                  </a:lnTo>
                  <a:lnTo>
                    <a:pt x="16775" y="2375"/>
                  </a:lnTo>
                  <a:lnTo>
                    <a:pt x="16587" y="2451"/>
                  </a:lnTo>
                  <a:lnTo>
                    <a:pt x="16435" y="2564"/>
                  </a:lnTo>
                  <a:lnTo>
                    <a:pt x="14663" y="3959"/>
                  </a:lnTo>
                  <a:lnTo>
                    <a:pt x="14250" y="3732"/>
                  </a:lnTo>
                  <a:lnTo>
                    <a:pt x="13345" y="3355"/>
                  </a:lnTo>
                  <a:lnTo>
                    <a:pt x="12891" y="3204"/>
                  </a:lnTo>
                  <a:lnTo>
                    <a:pt x="12629" y="980"/>
                  </a:lnTo>
                  <a:lnTo>
                    <a:pt x="12590" y="792"/>
                  </a:lnTo>
                  <a:lnTo>
                    <a:pt x="12515" y="603"/>
                  </a:lnTo>
                  <a:lnTo>
                    <a:pt x="12402" y="452"/>
                  </a:lnTo>
                  <a:lnTo>
                    <a:pt x="12289" y="303"/>
                  </a:lnTo>
                  <a:lnTo>
                    <a:pt x="12101" y="188"/>
                  </a:lnTo>
                  <a:lnTo>
                    <a:pt x="11950" y="76"/>
                  </a:lnTo>
                  <a:lnTo>
                    <a:pt x="11723" y="39"/>
                  </a:lnTo>
                  <a:lnTo>
                    <a:pt x="1153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16" name="Shape 423"/>
            <p:cNvSpPr/>
            <p:nvPr/>
          </p:nvSpPr>
          <p:spPr>
            <a:xfrm>
              <a:off x="261354" y="150083"/>
              <a:ext cx="166407" cy="166406"/>
            </a:xfrm>
            <a:custGeom>
              <a:avLst/>
              <a:gdLst/>
              <a:ahLst/>
              <a:cxnLst>
                <a:cxn ang="0">
                  <a:pos x="wd2" y="hd2"/>
                </a:cxn>
                <a:cxn ang="5400000">
                  <a:pos x="wd2" y="hd2"/>
                </a:cxn>
                <a:cxn ang="10800000">
                  <a:pos x="wd2" y="hd2"/>
                </a:cxn>
                <a:cxn ang="16200000">
                  <a:pos x="wd2" y="hd2"/>
                </a:cxn>
              </a:cxnLst>
              <a:rect l="0" t="0" r="r" b="b"/>
              <a:pathLst>
                <a:path w="21600" h="21600" extrusionOk="0">
                  <a:moveTo>
                    <a:pt x="10670" y="6226"/>
                  </a:moveTo>
                  <a:lnTo>
                    <a:pt x="11131" y="6294"/>
                  </a:lnTo>
                  <a:lnTo>
                    <a:pt x="11595" y="6294"/>
                  </a:lnTo>
                  <a:lnTo>
                    <a:pt x="11994" y="6427"/>
                  </a:lnTo>
                  <a:lnTo>
                    <a:pt x="12458" y="6560"/>
                  </a:lnTo>
                  <a:lnTo>
                    <a:pt x="12854" y="6758"/>
                  </a:lnTo>
                  <a:lnTo>
                    <a:pt x="13252" y="6956"/>
                  </a:lnTo>
                  <a:lnTo>
                    <a:pt x="13651" y="7222"/>
                  </a:lnTo>
                  <a:lnTo>
                    <a:pt x="13982" y="7553"/>
                  </a:lnTo>
                  <a:lnTo>
                    <a:pt x="14313" y="7819"/>
                  </a:lnTo>
                  <a:lnTo>
                    <a:pt x="14576" y="8215"/>
                  </a:lnTo>
                  <a:lnTo>
                    <a:pt x="14777" y="8546"/>
                  </a:lnTo>
                  <a:lnTo>
                    <a:pt x="14975" y="8944"/>
                  </a:lnTo>
                  <a:lnTo>
                    <a:pt x="15173" y="9340"/>
                  </a:lnTo>
                  <a:lnTo>
                    <a:pt x="15241" y="9804"/>
                  </a:lnTo>
                  <a:lnTo>
                    <a:pt x="15306" y="10203"/>
                  </a:lnTo>
                  <a:lnTo>
                    <a:pt x="15374" y="10667"/>
                  </a:lnTo>
                  <a:lnTo>
                    <a:pt x="15374" y="11063"/>
                  </a:lnTo>
                  <a:lnTo>
                    <a:pt x="15306" y="11527"/>
                  </a:lnTo>
                  <a:lnTo>
                    <a:pt x="15241" y="11991"/>
                  </a:lnTo>
                  <a:lnTo>
                    <a:pt x="15108" y="12390"/>
                  </a:lnTo>
                  <a:lnTo>
                    <a:pt x="14910" y="12854"/>
                  </a:lnTo>
                  <a:lnTo>
                    <a:pt x="14644" y="13250"/>
                  </a:lnTo>
                  <a:lnTo>
                    <a:pt x="14378" y="13581"/>
                  </a:lnTo>
                  <a:lnTo>
                    <a:pt x="14115" y="13980"/>
                  </a:lnTo>
                  <a:lnTo>
                    <a:pt x="13781" y="14245"/>
                  </a:lnTo>
                  <a:lnTo>
                    <a:pt x="13450" y="14509"/>
                  </a:lnTo>
                  <a:lnTo>
                    <a:pt x="13054" y="14774"/>
                  </a:lnTo>
                  <a:lnTo>
                    <a:pt x="12656" y="14972"/>
                  </a:lnTo>
                  <a:lnTo>
                    <a:pt x="12260" y="15105"/>
                  </a:lnTo>
                  <a:lnTo>
                    <a:pt x="11861" y="15238"/>
                  </a:lnTo>
                  <a:lnTo>
                    <a:pt x="11397" y="15303"/>
                  </a:lnTo>
                  <a:lnTo>
                    <a:pt x="11001" y="15371"/>
                  </a:lnTo>
                  <a:lnTo>
                    <a:pt x="10537" y="15303"/>
                  </a:lnTo>
                  <a:lnTo>
                    <a:pt x="10073" y="15303"/>
                  </a:lnTo>
                  <a:lnTo>
                    <a:pt x="9674" y="15173"/>
                  </a:lnTo>
                  <a:lnTo>
                    <a:pt x="9210" y="15040"/>
                  </a:lnTo>
                  <a:lnTo>
                    <a:pt x="8814" y="14839"/>
                  </a:lnTo>
                  <a:lnTo>
                    <a:pt x="8415" y="14641"/>
                  </a:lnTo>
                  <a:lnTo>
                    <a:pt x="8019" y="14376"/>
                  </a:lnTo>
                  <a:lnTo>
                    <a:pt x="7686" y="14045"/>
                  </a:lnTo>
                  <a:lnTo>
                    <a:pt x="7355" y="13781"/>
                  </a:lnTo>
                  <a:lnTo>
                    <a:pt x="7091" y="13383"/>
                  </a:lnTo>
                  <a:lnTo>
                    <a:pt x="6891" y="13052"/>
                  </a:lnTo>
                  <a:lnTo>
                    <a:pt x="6693" y="12653"/>
                  </a:lnTo>
                  <a:lnTo>
                    <a:pt x="6495" y="12257"/>
                  </a:lnTo>
                  <a:lnTo>
                    <a:pt x="6427" y="11793"/>
                  </a:lnTo>
                  <a:lnTo>
                    <a:pt x="6297" y="11394"/>
                  </a:lnTo>
                  <a:lnTo>
                    <a:pt x="6297" y="10534"/>
                  </a:lnTo>
                  <a:lnTo>
                    <a:pt x="6427" y="9606"/>
                  </a:lnTo>
                  <a:lnTo>
                    <a:pt x="6560" y="9208"/>
                  </a:lnTo>
                  <a:lnTo>
                    <a:pt x="6761" y="8744"/>
                  </a:lnTo>
                  <a:lnTo>
                    <a:pt x="7024" y="8348"/>
                  </a:lnTo>
                  <a:lnTo>
                    <a:pt x="7290" y="8017"/>
                  </a:lnTo>
                  <a:lnTo>
                    <a:pt x="7555" y="7618"/>
                  </a:lnTo>
                  <a:lnTo>
                    <a:pt x="7886" y="7355"/>
                  </a:lnTo>
                  <a:lnTo>
                    <a:pt x="8217" y="7089"/>
                  </a:lnTo>
                  <a:lnTo>
                    <a:pt x="8613" y="6823"/>
                  </a:lnTo>
                  <a:lnTo>
                    <a:pt x="9012" y="6625"/>
                  </a:lnTo>
                  <a:lnTo>
                    <a:pt x="9408" y="6492"/>
                  </a:lnTo>
                  <a:lnTo>
                    <a:pt x="9807" y="6359"/>
                  </a:lnTo>
                  <a:lnTo>
                    <a:pt x="10271" y="6294"/>
                  </a:lnTo>
                  <a:lnTo>
                    <a:pt x="10670" y="6226"/>
                  </a:lnTo>
                  <a:close/>
                  <a:moveTo>
                    <a:pt x="8282" y="0"/>
                  </a:moveTo>
                  <a:lnTo>
                    <a:pt x="8084" y="65"/>
                  </a:lnTo>
                  <a:lnTo>
                    <a:pt x="6628" y="529"/>
                  </a:lnTo>
                  <a:lnTo>
                    <a:pt x="6427" y="594"/>
                  </a:lnTo>
                  <a:lnTo>
                    <a:pt x="6229" y="727"/>
                  </a:lnTo>
                  <a:lnTo>
                    <a:pt x="5963" y="1058"/>
                  </a:lnTo>
                  <a:lnTo>
                    <a:pt x="5833" y="1457"/>
                  </a:lnTo>
                  <a:lnTo>
                    <a:pt x="5833" y="1853"/>
                  </a:lnTo>
                  <a:lnTo>
                    <a:pt x="6495" y="4967"/>
                  </a:lnTo>
                  <a:lnTo>
                    <a:pt x="6031" y="5298"/>
                  </a:lnTo>
                  <a:lnTo>
                    <a:pt x="5632" y="5697"/>
                  </a:lnTo>
                  <a:lnTo>
                    <a:pt x="2718" y="4571"/>
                  </a:lnTo>
                  <a:lnTo>
                    <a:pt x="2518" y="4571"/>
                  </a:lnTo>
                  <a:lnTo>
                    <a:pt x="2254" y="4503"/>
                  </a:lnTo>
                  <a:lnTo>
                    <a:pt x="1856" y="4636"/>
                  </a:lnTo>
                  <a:lnTo>
                    <a:pt x="1525" y="4837"/>
                  </a:lnTo>
                  <a:lnTo>
                    <a:pt x="1392" y="4967"/>
                  </a:lnTo>
                  <a:lnTo>
                    <a:pt x="1259" y="5168"/>
                  </a:lnTo>
                  <a:lnTo>
                    <a:pt x="597" y="6492"/>
                  </a:lnTo>
                  <a:lnTo>
                    <a:pt x="532" y="6690"/>
                  </a:lnTo>
                  <a:lnTo>
                    <a:pt x="464" y="6891"/>
                  </a:lnTo>
                  <a:lnTo>
                    <a:pt x="532" y="7355"/>
                  </a:lnTo>
                  <a:lnTo>
                    <a:pt x="665" y="7686"/>
                  </a:lnTo>
                  <a:lnTo>
                    <a:pt x="795" y="7884"/>
                  </a:lnTo>
                  <a:lnTo>
                    <a:pt x="996" y="8017"/>
                  </a:lnTo>
                  <a:lnTo>
                    <a:pt x="3646" y="9739"/>
                  </a:lnTo>
                  <a:lnTo>
                    <a:pt x="3578" y="10268"/>
                  </a:lnTo>
                  <a:lnTo>
                    <a:pt x="3513" y="10865"/>
                  </a:lnTo>
                  <a:lnTo>
                    <a:pt x="665" y="12189"/>
                  </a:lnTo>
                  <a:lnTo>
                    <a:pt x="532" y="12257"/>
                  </a:lnTo>
                  <a:lnTo>
                    <a:pt x="334" y="12390"/>
                  </a:lnTo>
                  <a:lnTo>
                    <a:pt x="133" y="12786"/>
                  </a:lnTo>
                  <a:lnTo>
                    <a:pt x="0" y="13185"/>
                  </a:lnTo>
                  <a:lnTo>
                    <a:pt x="68" y="13383"/>
                  </a:lnTo>
                  <a:lnTo>
                    <a:pt x="68" y="13581"/>
                  </a:lnTo>
                  <a:lnTo>
                    <a:pt x="597" y="15040"/>
                  </a:lnTo>
                  <a:lnTo>
                    <a:pt x="665" y="15173"/>
                  </a:lnTo>
                  <a:lnTo>
                    <a:pt x="795" y="15371"/>
                  </a:lnTo>
                  <a:lnTo>
                    <a:pt x="1061" y="15634"/>
                  </a:lnTo>
                  <a:lnTo>
                    <a:pt x="1460" y="15767"/>
                  </a:lnTo>
                  <a:lnTo>
                    <a:pt x="1856" y="15767"/>
                  </a:lnTo>
                  <a:lnTo>
                    <a:pt x="4970" y="15105"/>
                  </a:lnTo>
                  <a:lnTo>
                    <a:pt x="5301" y="15569"/>
                  </a:lnTo>
                  <a:lnTo>
                    <a:pt x="5700" y="15968"/>
                  </a:lnTo>
                  <a:lnTo>
                    <a:pt x="4639" y="18950"/>
                  </a:lnTo>
                  <a:lnTo>
                    <a:pt x="4574" y="19148"/>
                  </a:lnTo>
                  <a:lnTo>
                    <a:pt x="4574" y="19346"/>
                  </a:lnTo>
                  <a:lnTo>
                    <a:pt x="4639" y="19744"/>
                  </a:lnTo>
                  <a:lnTo>
                    <a:pt x="4837" y="20075"/>
                  </a:lnTo>
                  <a:lnTo>
                    <a:pt x="5038" y="20208"/>
                  </a:lnTo>
                  <a:lnTo>
                    <a:pt x="5168" y="20341"/>
                  </a:lnTo>
                  <a:lnTo>
                    <a:pt x="6560" y="21003"/>
                  </a:lnTo>
                  <a:lnTo>
                    <a:pt x="6761" y="21136"/>
                  </a:lnTo>
                  <a:lnTo>
                    <a:pt x="7355" y="21136"/>
                  </a:lnTo>
                  <a:lnTo>
                    <a:pt x="7753" y="20935"/>
                  </a:lnTo>
                  <a:lnTo>
                    <a:pt x="7886" y="20802"/>
                  </a:lnTo>
                  <a:lnTo>
                    <a:pt x="8019" y="20672"/>
                  </a:lnTo>
                  <a:lnTo>
                    <a:pt x="9742" y="18022"/>
                  </a:lnTo>
                  <a:lnTo>
                    <a:pt x="10336" y="18087"/>
                  </a:lnTo>
                  <a:lnTo>
                    <a:pt x="10868" y="18087"/>
                  </a:lnTo>
                  <a:lnTo>
                    <a:pt x="12192" y="20935"/>
                  </a:lnTo>
                  <a:lnTo>
                    <a:pt x="12325" y="21136"/>
                  </a:lnTo>
                  <a:lnTo>
                    <a:pt x="12458" y="21266"/>
                  </a:lnTo>
                  <a:lnTo>
                    <a:pt x="12789" y="21467"/>
                  </a:lnTo>
                  <a:lnTo>
                    <a:pt x="13187" y="21600"/>
                  </a:lnTo>
                  <a:lnTo>
                    <a:pt x="13385" y="21600"/>
                  </a:lnTo>
                  <a:lnTo>
                    <a:pt x="13583" y="21532"/>
                  </a:lnTo>
                  <a:lnTo>
                    <a:pt x="15040" y="21068"/>
                  </a:lnTo>
                  <a:lnTo>
                    <a:pt x="15241" y="21003"/>
                  </a:lnTo>
                  <a:lnTo>
                    <a:pt x="15374" y="20870"/>
                  </a:lnTo>
                  <a:lnTo>
                    <a:pt x="15637" y="20539"/>
                  </a:lnTo>
                  <a:lnTo>
                    <a:pt x="15838" y="20140"/>
                  </a:lnTo>
                  <a:lnTo>
                    <a:pt x="15838" y="19744"/>
                  </a:lnTo>
                  <a:lnTo>
                    <a:pt x="15173" y="16630"/>
                  </a:lnTo>
                  <a:lnTo>
                    <a:pt x="15572" y="16299"/>
                  </a:lnTo>
                  <a:lnTo>
                    <a:pt x="16036" y="15900"/>
                  </a:lnTo>
                  <a:lnTo>
                    <a:pt x="18950" y="17026"/>
                  </a:lnTo>
                  <a:lnTo>
                    <a:pt x="19150" y="17026"/>
                  </a:lnTo>
                  <a:lnTo>
                    <a:pt x="19348" y="17094"/>
                  </a:lnTo>
                  <a:lnTo>
                    <a:pt x="19744" y="16961"/>
                  </a:lnTo>
                  <a:lnTo>
                    <a:pt x="20143" y="16763"/>
                  </a:lnTo>
                  <a:lnTo>
                    <a:pt x="20276" y="16630"/>
                  </a:lnTo>
                  <a:lnTo>
                    <a:pt x="20409" y="16432"/>
                  </a:lnTo>
                  <a:lnTo>
                    <a:pt x="21071" y="15040"/>
                  </a:lnTo>
                  <a:lnTo>
                    <a:pt x="21136" y="14907"/>
                  </a:lnTo>
                  <a:lnTo>
                    <a:pt x="21204" y="14641"/>
                  </a:lnTo>
                  <a:lnTo>
                    <a:pt x="21136" y="14245"/>
                  </a:lnTo>
                  <a:lnTo>
                    <a:pt x="20938" y="13912"/>
                  </a:lnTo>
                  <a:lnTo>
                    <a:pt x="20805" y="13714"/>
                  </a:lnTo>
                  <a:lnTo>
                    <a:pt x="20672" y="13581"/>
                  </a:lnTo>
                  <a:lnTo>
                    <a:pt x="18022" y="11858"/>
                  </a:lnTo>
                  <a:lnTo>
                    <a:pt x="18090" y="11329"/>
                  </a:lnTo>
                  <a:lnTo>
                    <a:pt x="18090" y="10732"/>
                  </a:lnTo>
                  <a:lnTo>
                    <a:pt x="20938" y="9408"/>
                  </a:lnTo>
                  <a:lnTo>
                    <a:pt x="21136" y="9340"/>
                  </a:lnTo>
                  <a:lnTo>
                    <a:pt x="21337" y="9208"/>
                  </a:lnTo>
                  <a:lnTo>
                    <a:pt x="21535" y="8811"/>
                  </a:lnTo>
                  <a:lnTo>
                    <a:pt x="21600" y="8413"/>
                  </a:lnTo>
                  <a:lnTo>
                    <a:pt x="21600" y="8017"/>
                  </a:lnTo>
                  <a:lnTo>
                    <a:pt x="21071" y="6560"/>
                  </a:lnTo>
                  <a:lnTo>
                    <a:pt x="21006" y="6359"/>
                  </a:lnTo>
                  <a:lnTo>
                    <a:pt x="20873" y="6226"/>
                  </a:lnTo>
                  <a:lnTo>
                    <a:pt x="20542" y="5963"/>
                  </a:lnTo>
                  <a:lnTo>
                    <a:pt x="20208" y="5830"/>
                  </a:lnTo>
                  <a:lnTo>
                    <a:pt x="19744" y="5830"/>
                  </a:lnTo>
                  <a:lnTo>
                    <a:pt x="16698" y="6492"/>
                  </a:lnTo>
                  <a:lnTo>
                    <a:pt x="16367" y="6028"/>
                  </a:lnTo>
                  <a:lnTo>
                    <a:pt x="15968" y="5632"/>
                  </a:lnTo>
                  <a:lnTo>
                    <a:pt x="17029" y="2650"/>
                  </a:lnTo>
                  <a:lnTo>
                    <a:pt x="17097" y="2450"/>
                  </a:lnTo>
                  <a:lnTo>
                    <a:pt x="17097" y="2252"/>
                  </a:lnTo>
                  <a:lnTo>
                    <a:pt x="17029" y="1853"/>
                  </a:lnTo>
                  <a:lnTo>
                    <a:pt x="16763" y="1522"/>
                  </a:lnTo>
                  <a:lnTo>
                    <a:pt x="16633" y="1324"/>
                  </a:lnTo>
                  <a:lnTo>
                    <a:pt x="16500" y="1259"/>
                  </a:lnTo>
                  <a:lnTo>
                    <a:pt x="15108" y="529"/>
                  </a:lnTo>
                  <a:lnTo>
                    <a:pt x="14910" y="464"/>
                  </a:lnTo>
                  <a:lnTo>
                    <a:pt x="14313" y="464"/>
                  </a:lnTo>
                  <a:lnTo>
                    <a:pt x="13914" y="662"/>
                  </a:lnTo>
                  <a:lnTo>
                    <a:pt x="13781" y="795"/>
                  </a:lnTo>
                  <a:lnTo>
                    <a:pt x="13651" y="928"/>
                  </a:lnTo>
                  <a:lnTo>
                    <a:pt x="11929" y="3576"/>
                  </a:lnTo>
                  <a:lnTo>
                    <a:pt x="11332" y="3510"/>
                  </a:lnTo>
                  <a:lnTo>
                    <a:pt x="10800" y="3510"/>
                  </a:lnTo>
                  <a:lnTo>
                    <a:pt x="9476" y="662"/>
                  </a:lnTo>
                  <a:lnTo>
                    <a:pt x="9343" y="464"/>
                  </a:lnTo>
                  <a:lnTo>
                    <a:pt x="9210" y="331"/>
                  </a:lnTo>
                  <a:lnTo>
                    <a:pt x="8879" y="130"/>
                  </a:lnTo>
                  <a:lnTo>
                    <a:pt x="848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21" name="Shape 424"/>
          <p:cNvGrpSpPr/>
          <p:nvPr/>
        </p:nvGrpSpPr>
        <p:grpSpPr>
          <a:xfrm>
            <a:off x="8179817" y="3819342"/>
            <a:ext cx="346063" cy="353232"/>
            <a:chOff x="20" y="0"/>
            <a:chExt cx="346062" cy="353230"/>
          </a:xfrm>
        </p:grpSpPr>
        <p:sp>
          <p:nvSpPr>
            <p:cNvPr id="1218" name="Shape 425"/>
            <p:cNvSpPr/>
            <p:nvPr/>
          </p:nvSpPr>
          <p:spPr>
            <a:xfrm>
              <a:off x="20" y="0"/>
              <a:ext cx="263885" cy="263905"/>
            </a:xfrm>
            <a:custGeom>
              <a:avLst/>
              <a:gdLst/>
              <a:ahLst/>
              <a:cxnLst>
                <a:cxn ang="0">
                  <a:pos x="wd2" y="hd2"/>
                </a:cxn>
                <a:cxn ang="5400000">
                  <a:pos x="wd2" y="hd2"/>
                </a:cxn>
                <a:cxn ang="10800000">
                  <a:pos x="wd2" y="hd2"/>
                </a:cxn>
                <a:cxn ang="16200000">
                  <a:pos x="wd2" y="hd2"/>
                </a:cxn>
              </a:cxnLst>
              <a:rect l="0" t="0" r="r" b="b"/>
              <a:pathLst>
                <a:path w="21600" h="21600" extrusionOk="0">
                  <a:moveTo>
                    <a:pt x="10779" y="1671"/>
                  </a:moveTo>
                  <a:lnTo>
                    <a:pt x="11739" y="1755"/>
                  </a:lnTo>
                  <a:lnTo>
                    <a:pt x="12617" y="1880"/>
                  </a:lnTo>
                  <a:lnTo>
                    <a:pt x="13494" y="2089"/>
                  </a:lnTo>
                  <a:lnTo>
                    <a:pt x="14331" y="2424"/>
                  </a:lnTo>
                  <a:lnTo>
                    <a:pt x="15125" y="2799"/>
                  </a:lnTo>
                  <a:lnTo>
                    <a:pt x="15876" y="3259"/>
                  </a:lnTo>
                  <a:lnTo>
                    <a:pt x="16587" y="3760"/>
                  </a:lnTo>
                  <a:lnTo>
                    <a:pt x="17255" y="4345"/>
                  </a:lnTo>
                  <a:lnTo>
                    <a:pt x="17840" y="5014"/>
                  </a:lnTo>
                  <a:lnTo>
                    <a:pt x="18341" y="5724"/>
                  </a:lnTo>
                  <a:lnTo>
                    <a:pt x="18801" y="6476"/>
                  </a:lnTo>
                  <a:lnTo>
                    <a:pt x="19178" y="7270"/>
                  </a:lnTo>
                  <a:lnTo>
                    <a:pt x="19511" y="8105"/>
                  </a:lnTo>
                  <a:lnTo>
                    <a:pt x="19720" y="8982"/>
                  </a:lnTo>
                  <a:lnTo>
                    <a:pt x="19888" y="9860"/>
                  </a:lnTo>
                  <a:lnTo>
                    <a:pt x="19929" y="10821"/>
                  </a:lnTo>
                  <a:lnTo>
                    <a:pt x="19888" y="11740"/>
                  </a:lnTo>
                  <a:lnTo>
                    <a:pt x="19720" y="12659"/>
                  </a:lnTo>
                  <a:lnTo>
                    <a:pt x="19511" y="13536"/>
                  </a:lnTo>
                  <a:lnTo>
                    <a:pt x="19178" y="14373"/>
                  </a:lnTo>
                  <a:lnTo>
                    <a:pt x="18801" y="15166"/>
                  </a:lnTo>
                  <a:lnTo>
                    <a:pt x="18341" y="15917"/>
                  </a:lnTo>
                  <a:lnTo>
                    <a:pt x="17840" y="16586"/>
                  </a:lnTo>
                  <a:lnTo>
                    <a:pt x="17255" y="17255"/>
                  </a:lnTo>
                  <a:lnTo>
                    <a:pt x="16587" y="17840"/>
                  </a:lnTo>
                  <a:lnTo>
                    <a:pt x="15876" y="18382"/>
                  </a:lnTo>
                  <a:lnTo>
                    <a:pt x="15125" y="18842"/>
                  </a:lnTo>
                  <a:lnTo>
                    <a:pt x="14331" y="19219"/>
                  </a:lnTo>
                  <a:lnTo>
                    <a:pt x="13494" y="19511"/>
                  </a:lnTo>
                  <a:lnTo>
                    <a:pt x="12617" y="19761"/>
                  </a:lnTo>
                  <a:lnTo>
                    <a:pt x="11739" y="19886"/>
                  </a:lnTo>
                  <a:lnTo>
                    <a:pt x="10779" y="19929"/>
                  </a:lnTo>
                  <a:lnTo>
                    <a:pt x="9859" y="19886"/>
                  </a:lnTo>
                  <a:lnTo>
                    <a:pt x="8940" y="19761"/>
                  </a:lnTo>
                  <a:lnTo>
                    <a:pt x="8063" y="19511"/>
                  </a:lnTo>
                  <a:lnTo>
                    <a:pt x="7228" y="19219"/>
                  </a:lnTo>
                  <a:lnTo>
                    <a:pt x="6434" y="18842"/>
                  </a:lnTo>
                  <a:lnTo>
                    <a:pt x="5681" y="18382"/>
                  </a:lnTo>
                  <a:lnTo>
                    <a:pt x="5013" y="17840"/>
                  </a:lnTo>
                  <a:lnTo>
                    <a:pt x="4345" y="17255"/>
                  </a:lnTo>
                  <a:lnTo>
                    <a:pt x="3760" y="16586"/>
                  </a:lnTo>
                  <a:lnTo>
                    <a:pt x="3216" y="15917"/>
                  </a:lnTo>
                  <a:lnTo>
                    <a:pt x="2758" y="15166"/>
                  </a:lnTo>
                  <a:lnTo>
                    <a:pt x="2381" y="14373"/>
                  </a:lnTo>
                  <a:lnTo>
                    <a:pt x="2089" y="13536"/>
                  </a:lnTo>
                  <a:lnTo>
                    <a:pt x="1837" y="12659"/>
                  </a:lnTo>
                  <a:lnTo>
                    <a:pt x="1712" y="11740"/>
                  </a:lnTo>
                  <a:lnTo>
                    <a:pt x="1671" y="10821"/>
                  </a:lnTo>
                  <a:lnTo>
                    <a:pt x="1712" y="9860"/>
                  </a:lnTo>
                  <a:lnTo>
                    <a:pt x="1837" y="8982"/>
                  </a:lnTo>
                  <a:lnTo>
                    <a:pt x="2089" y="8105"/>
                  </a:lnTo>
                  <a:lnTo>
                    <a:pt x="2381" y="7270"/>
                  </a:lnTo>
                  <a:lnTo>
                    <a:pt x="2758" y="6476"/>
                  </a:lnTo>
                  <a:lnTo>
                    <a:pt x="3216" y="5724"/>
                  </a:lnTo>
                  <a:lnTo>
                    <a:pt x="3760" y="5014"/>
                  </a:lnTo>
                  <a:lnTo>
                    <a:pt x="4345" y="4345"/>
                  </a:lnTo>
                  <a:lnTo>
                    <a:pt x="5013" y="3760"/>
                  </a:lnTo>
                  <a:lnTo>
                    <a:pt x="5681" y="3259"/>
                  </a:lnTo>
                  <a:lnTo>
                    <a:pt x="6434" y="2799"/>
                  </a:lnTo>
                  <a:lnTo>
                    <a:pt x="7228" y="2424"/>
                  </a:lnTo>
                  <a:lnTo>
                    <a:pt x="8063" y="2089"/>
                  </a:lnTo>
                  <a:lnTo>
                    <a:pt x="8940" y="1880"/>
                  </a:lnTo>
                  <a:lnTo>
                    <a:pt x="9859" y="1755"/>
                  </a:lnTo>
                  <a:lnTo>
                    <a:pt x="10779" y="1671"/>
                  </a:lnTo>
                  <a:close/>
                  <a:moveTo>
                    <a:pt x="10779" y="0"/>
                  </a:moveTo>
                  <a:lnTo>
                    <a:pt x="10235" y="41"/>
                  </a:lnTo>
                  <a:lnTo>
                    <a:pt x="9693" y="84"/>
                  </a:lnTo>
                  <a:lnTo>
                    <a:pt x="9149" y="125"/>
                  </a:lnTo>
                  <a:lnTo>
                    <a:pt x="8607" y="251"/>
                  </a:lnTo>
                  <a:lnTo>
                    <a:pt x="7604" y="501"/>
                  </a:lnTo>
                  <a:lnTo>
                    <a:pt x="7103" y="669"/>
                  </a:lnTo>
                  <a:lnTo>
                    <a:pt x="6600" y="878"/>
                  </a:lnTo>
                  <a:lnTo>
                    <a:pt x="6099" y="1086"/>
                  </a:lnTo>
                  <a:lnTo>
                    <a:pt x="5640" y="1338"/>
                  </a:lnTo>
                  <a:lnTo>
                    <a:pt x="5180" y="1587"/>
                  </a:lnTo>
                  <a:lnTo>
                    <a:pt x="4763" y="1839"/>
                  </a:lnTo>
                  <a:lnTo>
                    <a:pt x="3926" y="2465"/>
                  </a:lnTo>
                  <a:lnTo>
                    <a:pt x="3175" y="3175"/>
                  </a:lnTo>
                  <a:lnTo>
                    <a:pt x="2465" y="3928"/>
                  </a:lnTo>
                  <a:lnTo>
                    <a:pt x="1837" y="4762"/>
                  </a:lnTo>
                  <a:lnTo>
                    <a:pt x="1545" y="5223"/>
                  </a:lnTo>
                  <a:lnTo>
                    <a:pt x="1295" y="5683"/>
                  </a:lnTo>
                  <a:lnTo>
                    <a:pt x="1044" y="6141"/>
                  </a:lnTo>
                  <a:lnTo>
                    <a:pt x="835" y="6601"/>
                  </a:lnTo>
                  <a:lnTo>
                    <a:pt x="667" y="7102"/>
                  </a:lnTo>
                  <a:lnTo>
                    <a:pt x="501" y="7604"/>
                  </a:lnTo>
                  <a:lnTo>
                    <a:pt x="334" y="8105"/>
                  </a:lnTo>
                  <a:lnTo>
                    <a:pt x="209" y="8649"/>
                  </a:lnTo>
                  <a:lnTo>
                    <a:pt x="125" y="9150"/>
                  </a:lnTo>
                  <a:lnTo>
                    <a:pt x="41" y="9692"/>
                  </a:lnTo>
                  <a:lnTo>
                    <a:pt x="0" y="10236"/>
                  </a:lnTo>
                  <a:lnTo>
                    <a:pt x="0" y="11364"/>
                  </a:lnTo>
                  <a:lnTo>
                    <a:pt x="41" y="11908"/>
                  </a:lnTo>
                  <a:lnTo>
                    <a:pt x="125" y="12450"/>
                  </a:lnTo>
                  <a:lnTo>
                    <a:pt x="209" y="12994"/>
                  </a:lnTo>
                  <a:lnTo>
                    <a:pt x="334" y="13495"/>
                  </a:lnTo>
                  <a:lnTo>
                    <a:pt x="501" y="14037"/>
                  </a:lnTo>
                  <a:lnTo>
                    <a:pt x="667" y="14539"/>
                  </a:lnTo>
                  <a:lnTo>
                    <a:pt x="835" y="14999"/>
                  </a:lnTo>
                  <a:lnTo>
                    <a:pt x="1044" y="15500"/>
                  </a:lnTo>
                  <a:lnTo>
                    <a:pt x="1295" y="15960"/>
                  </a:lnTo>
                  <a:lnTo>
                    <a:pt x="1545" y="16419"/>
                  </a:lnTo>
                  <a:lnTo>
                    <a:pt x="1837" y="16838"/>
                  </a:lnTo>
                  <a:lnTo>
                    <a:pt x="2465" y="17672"/>
                  </a:lnTo>
                  <a:lnTo>
                    <a:pt x="3175" y="18425"/>
                  </a:lnTo>
                  <a:lnTo>
                    <a:pt x="3926" y="19135"/>
                  </a:lnTo>
                  <a:lnTo>
                    <a:pt x="4763" y="19761"/>
                  </a:lnTo>
                  <a:lnTo>
                    <a:pt x="5180" y="20054"/>
                  </a:lnTo>
                  <a:lnTo>
                    <a:pt x="5640" y="20305"/>
                  </a:lnTo>
                  <a:lnTo>
                    <a:pt x="6099" y="20555"/>
                  </a:lnTo>
                  <a:lnTo>
                    <a:pt x="6600" y="20764"/>
                  </a:lnTo>
                  <a:lnTo>
                    <a:pt x="7103" y="20931"/>
                  </a:lnTo>
                  <a:lnTo>
                    <a:pt x="7604" y="21099"/>
                  </a:lnTo>
                  <a:lnTo>
                    <a:pt x="8106" y="21265"/>
                  </a:lnTo>
                  <a:lnTo>
                    <a:pt x="8607" y="21391"/>
                  </a:lnTo>
                  <a:lnTo>
                    <a:pt x="9149" y="21473"/>
                  </a:lnTo>
                  <a:lnTo>
                    <a:pt x="9693" y="21557"/>
                  </a:lnTo>
                  <a:lnTo>
                    <a:pt x="10235" y="21600"/>
                  </a:lnTo>
                  <a:lnTo>
                    <a:pt x="11365" y="21600"/>
                  </a:lnTo>
                  <a:lnTo>
                    <a:pt x="11907" y="21557"/>
                  </a:lnTo>
                  <a:lnTo>
                    <a:pt x="12451" y="21473"/>
                  </a:lnTo>
                  <a:lnTo>
                    <a:pt x="12952" y="21391"/>
                  </a:lnTo>
                  <a:lnTo>
                    <a:pt x="13494" y="21265"/>
                  </a:lnTo>
                  <a:lnTo>
                    <a:pt x="13996" y="21099"/>
                  </a:lnTo>
                  <a:lnTo>
                    <a:pt x="14998" y="20764"/>
                  </a:lnTo>
                  <a:lnTo>
                    <a:pt x="15458" y="20555"/>
                  </a:lnTo>
                  <a:lnTo>
                    <a:pt x="15919" y="20305"/>
                  </a:lnTo>
                  <a:lnTo>
                    <a:pt x="16377" y="20054"/>
                  </a:lnTo>
                  <a:lnTo>
                    <a:pt x="16837" y="19761"/>
                  </a:lnTo>
                  <a:lnTo>
                    <a:pt x="17674" y="19135"/>
                  </a:lnTo>
                  <a:lnTo>
                    <a:pt x="18425" y="18425"/>
                  </a:lnTo>
                  <a:lnTo>
                    <a:pt x="19135" y="17672"/>
                  </a:lnTo>
                  <a:lnTo>
                    <a:pt x="19763" y="16838"/>
                  </a:lnTo>
                  <a:lnTo>
                    <a:pt x="20012" y="16419"/>
                  </a:lnTo>
                  <a:lnTo>
                    <a:pt x="20264" y="15960"/>
                  </a:lnTo>
                  <a:lnTo>
                    <a:pt x="20514" y="15500"/>
                  </a:lnTo>
                  <a:lnTo>
                    <a:pt x="20722" y="14999"/>
                  </a:lnTo>
                  <a:lnTo>
                    <a:pt x="20933" y="14539"/>
                  </a:lnTo>
                  <a:lnTo>
                    <a:pt x="21099" y="14037"/>
                  </a:lnTo>
                  <a:lnTo>
                    <a:pt x="21266" y="13495"/>
                  </a:lnTo>
                  <a:lnTo>
                    <a:pt x="21350" y="12994"/>
                  </a:lnTo>
                  <a:lnTo>
                    <a:pt x="21475" y="12450"/>
                  </a:lnTo>
                  <a:lnTo>
                    <a:pt x="21516" y="11908"/>
                  </a:lnTo>
                  <a:lnTo>
                    <a:pt x="21559" y="11364"/>
                  </a:lnTo>
                  <a:lnTo>
                    <a:pt x="21600" y="10821"/>
                  </a:lnTo>
                  <a:lnTo>
                    <a:pt x="21559" y="10236"/>
                  </a:lnTo>
                  <a:lnTo>
                    <a:pt x="21516" y="9692"/>
                  </a:lnTo>
                  <a:lnTo>
                    <a:pt x="21475" y="9150"/>
                  </a:lnTo>
                  <a:lnTo>
                    <a:pt x="21350" y="8649"/>
                  </a:lnTo>
                  <a:lnTo>
                    <a:pt x="21266" y="8105"/>
                  </a:lnTo>
                  <a:lnTo>
                    <a:pt x="21099" y="7604"/>
                  </a:lnTo>
                  <a:lnTo>
                    <a:pt x="20933" y="7102"/>
                  </a:lnTo>
                  <a:lnTo>
                    <a:pt x="20722" y="6601"/>
                  </a:lnTo>
                  <a:lnTo>
                    <a:pt x="20514" y="6141"/>
                  </a:lnTo>
                  <a:lnTo>
                    <a:pt x="20264" y="5683"/>
                  </a:lnTo>
                  <a:lnTo>
                    <a:pt x="20012" y="5223"/>
                  </a:lnTo>
                  <a:lnTo>
                    <a:pt x="19763" y="4762"/>
                  </a:lnTo>
                  <a:lnTo>
                    <a:pt x="19135" y="3928"/>
                  </a:lnTo>
                  <a:lnTo>
                    <a:pt x="18425" y="3175"/>
                  </a:lnTo>
                  <a:lnTo>
                    <a:pt x="17674" y="2465"/>
                  </a:lnTo>
                  <a:lnTo>
                    <a:pt x="16837" y="1839"/>
                  </a:lnTo>
                  <a:lnTo>
                    <a:pt x="16377" y="1587"/>
                  </a:lnTo>
                  <a:lnTo>
                    <a:pt x="15919" y="1338"/>
                  </a:lnTo>
                  <a:lnTo>
                    <a:pt x="15458" y="1086"/>
                  </a:lnTo>
                  <a:lnTo>
                    <a:pt x="14998" y="878"/>
                  </a:lnTo>
                  <a:lnTo>
                    <a:pt x="14497" y="669"/>
                  </a:lnTo>
                  <a:lnTo>
                    <a:pt x="13996" y="501"/>
                  </a:lnTo>
                  <a:lnTo>
                    <a:pt x="13494" y="376"/>
                  </a:lnTo>
                  <a:lnTo>
                    <a:pt x="12952" y="251"/>
                  </a:lnTo>
                  <a:lnTo>
                    <a:pt x="12451" y="125"/>
                  </a:lnTo>
                  <a:lnTo>
                    <a:pt x="11907" y="84"/>
                  </a:lnTo>
                  <a:lnTo>
                    <a:pt x="11365" y="41"/>
                  </a:lnTo>
                  <a:lnTo>
                    <a:pt x="1077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19" name="Shape 426"/>
            <p:cNvSpPr/>
            <p:nvPr/>
          </p:nvSpPr>
          <p:spPr>
            <a:xfrm>
              <a:off x="30639" y="30618"/>
              <a:ext cx="202647" cy="202647"/>
            </a:xfrm>
            <a:custGeom>
              <a:avLst/>
              <a:gdLst/>
              <a:ahLst/>
              <a:cxnLst>
                <a:cxn ang="0">
                  <a:pos x="wd2" y="hd2"/>
                </a:cxn>
                <a:cxn ang="5400000">
                  <a:pos x="wd2" y="hd2"/>
                </a:cxn>
                <a:cxn ang="10800000">
                  <a:pos x="wd2" y="hd2"/>
                </a:cxn>
                <a:cxn ang="16200000">
                  <a:pos x="wd2" y="hd2"/>
                </a:cxn>
              </a:cxnLst>
              <a:rect l="0" t="0" r="r" b="b"/>
              <a:pathLst>
                <a:path w="21600" h="21600" extrusionOk="0">
                  <a:moveTo>
                    <a:pt x="10989" y="3266"/>
                  </a:moveTo>
                  <a:lnTo>
                    <a:pt x="11154" y="3319"/>
                  </a:lnTo>
                  <a:lnTo>
                    <a:pt x="11479" y="3538"/>
                  </a:lnTo>
                  <a:lnTo>
                    <a:pt x="11589" y="3647"/>
                  </a:lnTo>
                  <a:lnTo>
                    <a:pt x="11698" y="3863"/>
                  </a:lnTo>
                  <a:lnTo>
                    <a:pt x="11751" y="4028"/>
                  </a:lnTo>
                  <a:lnTo>
                    <a:pt x="11751" y="4409"/>
                  </a:lnTo>
                  <a:lnTo>
                    <a:pt x="11698" y="4625"/>
                  </a:lnTo>
                  <a:lnTo>
                    <a:pt x="11589" y="4790"/>
                  </a:lnTo>
                  <a:lnTo>
                    <a:pt x="11479" y="4897"/>
                  </a:lnTo>
                  <a:lnTo>
                    <a:pt x="11154" y="5115"/>
                  </a:lnTo>
                  <a:lnTo>
                    <a:pt x="10989" y="5171"/>
                  </a:lnTo>
                  <a:lnTo>
                    <a:pt x="10773" y="5224"/>
                  </a:lnTo>
                  <a:lnTo>
                    <a:pt x="10230" y="5224"/>
                  </a:lnTo>
                  <a:lnTo>
                    <a:pt x="9684" y="5333"/>
                  </a:lnTo>
                  <a:lnTo>
                    <a:pt x="9140" y="5442"/>
                  </a:lnTo>
                  <a:lnTo>
                    <a:pt x="8597" y="5658"/>
                  </a:lnTo>
                  <a:lnTo>
                    <a:pt x="8107" y="5877"/>
                  </a:lnTo>
                  <a:lnTo>
                    <a:pt x="7672" y="6149"/>
                  </a:lnTo>
                  <a:lnTo>
                    <a:pt x="7236" y="6476"/>
                  </a:lnTo>
                  <a:lnTo>
                    <a:pt x="6801" y="6857"/>
                  </a:lnTo>
                  <a:lnTo>
                    <a:pt x="6474" y="7238"/>
                  </a:lnTo>
                  <a:lnTo>
                    <a:pt x="6149" y="7672"/>
                  </a:lnTo>
                  <a:lnTo>
                    <a:pt x="5605" y="8652"/>
                  </a:lnTo>
                  <a:lnTo>
                    <a:pt x="5440" y="9140"/>
                  </a:lnTo>
                  <a:lnTo>
                    <a:pt x="5277" y="9686"/>
                  </a:lnTo>
                  <a:lnTo>
                    <a:pt x="5224" y="10230"/>
                  </a:lnTo>
                  <a:lnTo>
                    <a:pt x="5168" y="10829"/>
                  </a:lnTo>
                  <a:lnTo>
                    <a:pt x="5168" y="10992"/>
                  </a:lnTo>
                  <a:lnTo>
                    <a:pt x="5115" y="11210"/>
                  </a:lnTo>
                  <a:lnTo>
                    <a:pt x="5006" y="11373"/>
                  </a:lnTo>
                  <a:lnTo>
                    <a:pt x="4734" y="11644"/>
                  </a:lnTo>
                  <a:lnTo>
                    <a:pt x="4571" y="11698"/>
                  </a:lnTo>
                  <a:lnTo>
                    <a:pt x="4406" y="11753"/>
                  </a:lnTo>
                  <a:lnTo>
                    <a:pt x="4190" y="11807"/>
                  </a:lnTo>
                  <a:lnTo>
                    <a:pt x="4025" y="11753"/>
                  </a:lnTo>
                  <a:lnTo>
                    <a:pt x="3809" y="11698"/>
                  </a:lnTo>
                  <a:lnTo>
                    <a:pt x="3645" y="11644"/>
                  </a:lnTo>
                  <a:lnTo>
                    <a:pt x="3373" y="11373"/>
                  </a:lnTo>
                  <a:lnTo>
                    <a:pt x="3319" y="11210"/>
                  </a:lnTo>
                  <a:lnTo>
                    <a:pt x="3264" y="10992"/>
                  </a:lnTo>
                  <a:lnTo>
                    <a:pt x="3210" y="10829"/>
                  </a:lnTo>
                  <a:lnTo>
                    <a:pt x="3264" y="10011"/>
                  </a:lnTo>
                  <a:lnTo>
                    <a:pt x="3373" y="9305"/>
                  </a:lnTo>
                  <a:lnTo>
                    <a:pt x="3535" y="8543"/>
                  </a:lnTo>
                  <a:lnTo>
                    <a:pt x="3809" y="7891"/>
                  </a:lnTo>
                  <a:lnTo>
                    <a:pt x="4135" y="7182"/>
                  </a:lnTo>
                  <a:lnTo>
                    <a:pt x="4516" y="6585"/>
                  </a:lnTo>
                  <a:lnTo>
                    <a:pt x="4950" y="5986"/>
                  </a:lnTo>
                  <a:lnTo>
                    <a:pt x="5440" y="5442"/>
                  </a:lnTo>
                  <a:lnTo>
                    <a:pt x="5986" y="4952"/>
                  </a:lnTo>
                  <a:lnTo>
                    <a:pt x="6583" y="4518"/>
                  </a:lnTo>
                  <a:lnTo>
                    <a:pt x="7182" y="4137"/>
                  </a:lnTo>
                  <a:lnTo>
                    <a:pt x="7835" y="3809"/>
                  </a:lnTo>
                  <a:lnTo>
                    <a:pt x="8541" y="3591"/>
                  </a:lnTo>
                  <a:lnTo>
                    <a:pt x="9250" y="3375"/>
                  </a:lnTo>
                  <a:lnTo>
                    <a:pt x="10011" y="3266"/>
                  </a:lnTo>
                  <a:close/>
                  <a:moveTo>
                    <a:pt x="10773" y="0"/>
                  </a:moveTo>
                  <a:lnTo>
                    <a:pt x="9684" y="56"/>
                  </a:lnTo>
                  <a:lnTo>
                    <a:pt x="8597" y="218"/>
                  </a:lnTo>
                  <a:lnTo>
                    <a:pt x="7563" y="490"/>
                  </a:lnTo>
                  <a:lnTo>
                    <a:pt x="6583" y="871"/>
                  </a:lnTo>
                  <a:lnTo>
                    <a:pt x="5658" y="1308"/>
                  </a:lnTo>
                  <a:lnTo>
                    <a:pt x="4787" y="1851"/>
                  </a:lnTo>
                  <a:lnTo>
                    <a:pt x="3916" y="2504"/>
                  </a:lnTo>
                  <a:lnTo>
                    <a:pt x="3157" y="3210"/>
                  </a:lnTo>
                  <a:lnTo>
                    <a:pt x="2448" y="3972"/>
                  </a:lnTo>
                  <a:lnTo>
                    <a:pt x="1849" y="4790"/>
                  </a:lnTo>
                  <a:lnTo>
                    <a:pt x="1305" y="5658"/>
                  </a:lnTo>
                  <a:lnTo>
                    <a:pt x="871" y="6639"/>
                  </a:lnTo>
                  <a:lnTo>
                    <a:pt x="490" y="7619"/>
                  </a:lnTo>
                  <a:lnTo>
                    <a:pt x="218" y="8652"/>
                  </a:lnTo>
                  <a:lnTo>
                    <a:pt x="53" y="9686"/>
                  </a:lnTo>
                  <a:lnTo>
                    <a:pt x="0" y="10829"/>
                  </a:lnTo>
                  <a:lnTo>
                    <a:pt x="53" y="11916"/>
                  </a:lnTo>
                  <a:lnTo>
                    <a:pt x="218" y="13005"/>
                  </a:lnTo>
                  <a:lnTo>
                    <a:pt x="490" y="14039"/>
                  </a:lnTo>
                  <a:lnTo>
                    <a:pt x="871" y="15017"/>
                  </a:lnTo>
                  <a:lnTo>
                    <a:pt x="1305" y="15942"/>
                  </a:lnTo>
                  <a:lnTo>
                    <a:pt x="1849" y="16813"/>
                  </a:lnTo>
                  <a:lnTo>
                    <a:pt x="2448" y="17684"/>
                  </a:lnTo>
                  <a:lnTo>
                    <a:pt x="3157" y="18446"/>
                  </a:lnTo>
                  <a:lnTo>
                    <a:pt x="3916" y="19152"/>
                  </a:lnTo>
                  <a:lnTo>
                    <a:pt x="4787" y="19751"/>
                  </a:lnTo>
                  <a:lnTo>
                    <a:pt x="5658" y="20295"/>
                  </a:lnTo>
                  <a:lnTo>
                    <a:pt x="6583" y="20731"/>
                  </a:lnTo>
                  <a:lnTo>
                    <a:pt x="7563" y="21112"/>
                  </a:lnTo>
                  <a:lnTo>
                    <a:pt x="8597" y="21384"/>
                  </a:lnTo>
                  <a:lnTo>
                    <a:pt x="9684" y="21547"/>
                  </a:lnTo>
                  <a:lnTo>
                    <a:pt x="10773" y="21600"/>
                  </a:lnTo>
                  <a:lnTo>
                    <a:pt x="11916" y="21547"/>
                  </a:lnTo>
                  <a:lnTo>
                    <a:pt x="12950" y="21384"/>
                  </a:lnTo>
                  <a:lnTo>
                    <a:pt x="13983" y="21112"/>
                  </a:lnTo>
                  <a:lnTo>
                    <a:pt x="14961" y="20731"/>
                  </a:lnTo>
                  <a:lnTo>
                    <a:pt x="15942" y="20295"/>
                  </a:lnTo>
                  <a:lnTo>
                    <a:pt x="16813" y="19751"/>
                  </a:lnTo>
                  <a:lnTo>
                    <a:pt x="17628" y="19152"/>
                  </a:lnTo>
                  <a:lnTo>
                    <a:pt x="18390" y="18446"/>
                  </a:lnTo>
                  <a:lnTo>
                    <a:pt x="19096" y="17684"/>
                  </a:lnTo>
                  <a:lnTo>
                    <a:pt x="19751" y="16813"/>
                  </a:lnTo>
                  <a:lnTo>
                    <a:pt x="20295" y="15942"/>
                  </a:lnTo>
                  <a:lnTo>
                    <a:pt x="20729" y="15017"/>
                  </a:lnTo>
                  <a:lnTo>
                    <a:pt x="21110" y="14039"/>
                  </a:lnTo>
                  <a:lnTo>
                    <a:pt x="21382" y="13005"/>
                  </a:lnTo>
                  <a:lnTo>
                    <a:pt x="21547" y="11916"/>
                  </a:lnTo>
                  <a:lnTo>
                    <a:pt x="21600" y="10829"/>
                  </a:lnTo>
                  <a:lnTo>
                    <a:pt x="21547" y="9686"/>
                  </a:lnTo>
                  <a:lnTo>
                    <a:pt x="21382" y="8652"/>
                  </a:lnTo>
                  <a:lnTo>
                    <a:pt x="21110" y="7619"/>
                  </a:lnTo>
                  <a:lnTo>
                    <a:pt x="20729" y="6639"/>
                  </a:lnTo>
                  <a:lnTo>
                    <a:pt x="20295" y="5658"/>
                  </a:lnTo>
                  <a:lnTo>
                    <a:pt x="19751" y="4790"/>
                  </a:lnTo>
                  <a:lnTo>
                    <a:pt x="19096" y="3972"/>
                  </a:lnTo>
                  <a:lnTo>
                    <a:pt x="18390" y="3210"/>
                  </a:lnTo>
                  <a:lnTo>
                    <a:pt x="17628" y="2504"/>
                  </a:lnTo>
                  <a:lnTo>
                    <a:pt x="16813" y="1851"/>
                  </a:lnTo>
                  <a:lnTo>
                    <a:pt x="15942" y="1308"/>
                  </a:lnTo>
                  <a:lnTo>
                    <a:pt x="14961" y="871"/>
                  </a:lnTo>
                  <a:lnTo>
                    <a:pt x="13983" y="490"/>
                  </a:lnTo>
                  <a:lnTo>
                    <a:pt x="12950" y="218"/>
                  </a:lnTo>
                  <a:lnTo>
                    <a:pt x="11916" y="56"/>
                  </a:lnTo>
                  <a:lnTo>
                    <a:pt x="1077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20" name="Shape 427"/>
            <p:cNvSpPr/>
            <p:nvPr/>
          </p:nvSpPr>
          <p:spPr>
            <a:xfrm>
              <a:off x="216941" y="224591"/>
              <a:ext cx="129143" cy="128641"/>
            </a:xfrm>
            <a:custGeom>
              <a:avLst/>
              <a:gdLst/>
              <a:ahLst/>
              <a:cxnLst>
                <a:cxn ang="0">
                  <a:pos x="wd2" y="hd2"/>
                </a:cxn>
                <a:cxn ang="5400000">
                  <a:pos x="wd2" y="hd2"/>
                </a:cxn>
                <a:cxn ang="10800000">
                  <a:pos x="wd2" y="hd2"/>
                </a:cxn>
                <a:cxn ang="16200000">
                  <a:pos x="wd2" y="hd2"/>
                </a:cxn>
              </a:cxnLst>
              <a:rect l="0" t="0" r="r" b="b"/>
              <a:pathLst>
                <a:path w="21600" h="21600" extrusionOk="0">
                  <a:moveTo>
                    <a:pt x="3758" y="0"/>
                  </a:moveTo>
                  <a:lnTo>
                    <a:pt x="2905" y="944"/>
                  </a:lnTo>
                  <a:lnTo>
                    <a:pt x="1965" y="1885"/>
                  </a:lnTo>
                  <a:lnTo>
                    <a:pt x="1024" y="2744"/>
                  </a:lnTo>
                  <a:lnTo>
                    <a:pt x="0" y="3601"/>
                  </a:lnTo>
                  <a:lnTo>
                    <a:pt x="17419" y="21084"/>
                  </a:lnTo>
                  <a:lnTo>
                    <a:pt x="17930" y="21428"/>
                  </a:lnTo>
                  <a:lnTo>
                    <a:pt x="18272" y="21512"/>
                  </a:lnTo>
                  <a:lnTo>
                    <a:pt x="18615" y="21600"/>
                  </a:lnTo>
                  <a:lnTo>
                    <a:pt x="18954" y="21512"/>
                  </a:lnTo>
                  <a:lnTo>
                    <a:pt x="19212" y="21428"/>
                  </a:lnTo>
                  <a:lnTo>
                    <a:pt x="19552" y="21256"/>
                  </a:lnTo>
                  <a:lnTo>
                    <a:pt x="19810" y="21084"/>
                  </a:lnTo>
                  <a:lnTo>
                    <a:pt x="21345" y="19544"/>
                  </a:lnTo>
                  <a:lnTo>
                    <a:pt x="21516" y="19200"/>
                  </a:lnTo>
                  <a:lnTo>
                    <a:pt x="21600" y="18856"/>
                  </a:lnTo>
                  <a:lnTo>
                    <a:pt x="21600" y="18256"/>
                  </a:lnTo>
                  <a:lnTo>
                    <a:pt x="21516" y="17915"/>
                  </a:lnTo>
                  <a:lnTo>
                    <a:pt x="21345" y="17655"/>
                  </a:lnTo>
                  <a:lnTo>
                    <a:pt x="21090" y="17315"/>
                  </a:lnTo>
                  <a:lnTo>
                    <a:pt x="375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22" name="Shape 428"/>
          <p:cNvSpPr/>
          <p:nvPr/>
        </p:nvSpPr>
        <p:spPr>
          <a:xfrm>
            <a:off x="5343809" y="4407484"/>
            <a:ext cx="386923" cy="304242"/>
          </a:xfrm>
          <a:custGeom>
            <a:avLst/>
            <a:gdLst/>
            <a:ahLst/>
            <a:cxnLst>
              <a:cxn ang="0">
                <a:pos x="wd2" y="hd2"/>
              </a:cxn>
              <a:cxn ang="5400000">
                <a:pos x="wd2" y="hd2"/>
              </a:cxn>
              <a:cxn ang="10800000">
                <a:pos x="wd2" y="hd2"/>
              </a:cxn>
              <a:cxn ang="16200000">
                <a:pos x="wd2" y="hd2"/>
              </a:cxn>
            </a:cxnLst>
            <a:rect l="0" t="0" r="r" b="b"/>
            <a:pathLst>
              <a:path w="21600" h="21600" extrusionOk="0">
                <a:moveTo>
                  <a:pt x="10686" y="3153"/>
                </a:moveTo>
                <a:lnTo>
                  <a:pt x="10971" y="3190"/>
                </a:lnTo>
                <a:lnTo>
                  <a:pt x="11285" y="3261"/>
                </a:lnTo>
                <a:lnTo>
                  <a:pt x="11569" y="3371"/>
                </a:lnTo>
                <a:lnTo>
                  <a:pt x="11854" y="3480"/>
                </a:lnTo>
                <a:lnTo>
                  <a:pt x="12139" y="3625"/>
                </a:lnTo>
                <a:lnTo>
                  <a:pt x="12396" y="3806"/>
                </a:lnTo>
                <a:lnTo>
                  <a:pt x="12624" y="3987"/>
                </a:lnTo>
                <a:lnTo>
                  <a:pt x="12709" y="4095"/>
                </a:lnTo>
                <a:lnTo>
                  <a:pt x="12767" y="4241"/>
                </a:lnTo>
                <a:lnTo>
                  <a:pt x="12767" y="4386"/>
                </a:lnTo>
                <a:lnTo>
                  <a:pt x="12737" y="4567"/>
                </a:lnTo>
                <a:lnTo>
                  <a:pt x="12652" y="4676"/>
                </a:lnTo>
                <a:lnTo>
                  <a:pt x="12567" y="4748"/>
                </a:lnTo>
                <a:lnTo>
                  <a:pt x="12482" y="4784"/>
                </a:lnTo>
                <a:lnTo>
                  <a:pt x="12368" y="4711"/>
                </a:lnTo>
                <a:lnTo>
                  <a:pt x="12139" y="4530"/>
                </a:lnTo>
                <a:lnTo>
                  <a:pt x="11911" y="4386"/>
                </a:lnTo>
                <a:lnTo>
                  <a:pt x="11684" y="4276"/>
                </a:lnTo>
                <a:lnTo>
                  <a:pt x="11427" y="4168"/>
                </a:lnTo>
                <a:lnTo>
                  <a:pt x="10914" y="4023"/>
                </a:lnTo>
                <a:lnTo>
                  <a:pt x="10629" y="3987"/>
                </a:lnTo>
                <a:lnTo>
                  <a:pt x="10088" y="3987"/>
                </a:lnTo>
                <a:lnTo>
                  <a:pt x="9831" y="4023"/>
                </a:lnTo>
                <a:lnTo>
                  <a:pt x="9574" y="4095"/>
                </a:lnTo>
                <a:lnTo>
                  <a:pt x="9319" y="4168"/>
                </a:lnTo>
                <a:lnTo>
                  <a:pt x="9062" y="4276"/>
                </a:lnTo>
                <a:lnTo>
                  <a:pt x="8805" y="4386"/>
                </a:lnTo>
                <a:lnTo>
                  <a:pt x="8578" y="4530"/>
                </a:lnTo>
                <a:lnTo>
                  <a:pt x="8378" y="4711"/>
                </a:lnTo>
                <a:lnTo>
                  <a:pt x="8292" y="4748"/>
                </a:lnTo>
                <a:lnTo>
                  <a:pt x="8236" y="4784"/>
                </a:lnTo>
                <a:lnTo>
                  <a:pt x="8179" y="4748"/>
                </a:lnTo>
                <a:lnTo>
                  <a:pt x="8093" y="4711"/>
                </a:lnTo>
                <a:lnTo>
                  <a:pt x="8037" y="4640"/>
                </a:lnTo>
                <a:lnTo>
                  <a:pt x="8007" y="4567"/>
                </a:lnTo>
                <a:lnTo>
                  <a:pt x="7979" y="4386"/>
                </a:lnTo>
                <a:lnTo>
                  <a:pt x="7979" y="4241"/>
                </a:lnTo>
                <a:lnTo>
                  <a:pt x="8037" y="4095"/>
                </a:lnTo>
                <a:lnTo>
                  <a:pt x="8093" y="3987"/>
                </a:lnTo>
                <a:lnTo>
                  <a:pt x="8606" y="3625"/>
                </a:lnTo>
                <a:lnTo>
                  <a:pt x="8891" y="3480"/>
                </a:lnTo>
                <a:lnTo>
                  <a:pt x="9175" y="3371"/>
                </a:lnTo>
                <a:lnTo>
                  <a:pt x="9461" y="3261"/>
                </a:lnTo>
                <a:lnTo>
                  <a:pt x="9774" y="3190"/>
                </a:lnTo>
                <a:lnTo>
                  <a:pt x="10060" y="3153"/>
                </a:lnTo>
                <a:close/>
                <a:moveTo>
                  <a:pt x="4388" y="7973"/>
                </a:moveTo>
                <a:lnTo>
                  <a:pt x="4532" y="8010"/>
                </a:lnTo>
                <a:lnTo>
                  <a:pt x="4702" y="8082"/>
                </a:lnTo>
                <a:lnTo>
                  <a:pt x="4816" y="8155"/>
                </a:lnTo>
                <a:lnTo>
                  <a:pt x="4959" y="8263"/>
                </a:lnTo>
                <a:lnTo>
                  <a:pt x="5044" y="8444"/>
                </a:lnTo>
                <a:lnTo>
                  <a:pt x="5101" y="8590"/>
                </a:lnTo>
                <a:lnTo>
                  <a:pt x="5158" y="8771"/>
                </a:lnTo>
                <a:lnTo>
                  <a:pt x="5186" y="8988"/>
                </a:lnTo>
                <a:lnTo>
                  <a:pt x="5158" y="9206"/>
                </a:lnTo>
                <a:lnTo>
                  <a:pt x="5044" y="9568"/>
                </a:lnTo>
                <a:lnTo>
                  <a:pt x="4959" y="9713"/>
                </a:lnTo>
                <a:lnTo>
                  <a:pt x="4816" y="9821"/>
                </a:lnTo>
                <a:lnTo>
                  <a:pt x="4702" y="9930"/>
                </a:lnTo>
                <a:lnTo>
                  <a:pt x="4532" y="9967"/>
                </a:lnTo>
                <a:lnTo>
                  <a:pt x="4388" y="10002"/>
                </a:lnTo>
                <a:lnTo>
                  <a:pt x="4218" y="9967"/>
                </a:lnTo>
                <a:lnTo>
                  <a:pt x="4075" y="9930"/>
                </a:lnTo>
                <a:lnTo>
                  <a:pt x="3933" y="9821"/>
                </a:lnTo>
                <a:lnTo>
                  <a:pt x="3819" y="9713"/>
                </a:lnTo>
                <a:lnTo>
                  <a:pt x="3734" y="9568"/>
                </a:lnTo>
                <a:lnTo>
                  <a:pt x="3647" y="9387"/>
                </a:lnTo>
                <a:lnTo>
                  <a:pt x="3619" y="9206"/>
                </a:lnTo>
                <a:lnTo>
                  <a:pt x="3591" y="8988"/>
                </a:lnTo>
                <a:lnTo>
                  <a:pt x="3619" y="8771"/>
                </a:lnTo>
                <a:lnTo>
                  <a:pt x="3647" y="8590"/>
                </a:lnTo>
                <a:lnTo>
                  <a:pt x="3734" y="8444"/>
                </a:lnTo>
                <a:lnTo>
                  <a:pt x="3819" y="8263"/>
                </a:lnTo>
                <a:lnTo>
                  <a:pt x="3933" y="8155"/>
                </a:lnTo>
                <a:lnTo>
                  <a:pt x="4218" y="8010"/>
                </a:lnTo>
                <a:lnTo>
                  <a:pt x="4388" y="7973"/>
                </a:lnTo>
                <a:close/>
                <a:moveTo>
                  <a:pt x="20545" y="10002"/>
                </a:moveTo>
                <a:lnTo>
                  <a:pt x="20545" y="10075"/>
                </a:lnTo>
                <a:lnTo>
                  <a:pt x="20517" y="10221"/>
                </a:lnTo>
                <a:lnTo>
                  <a:pt x="20488" y="10293"/>
                </a:lnTo>
                <a:lnTo>
                  <a:pt x="20432" y="10402"/>
                </a:lnTo>
                <a:lnTo>
                  <a:pt x="20261" y="10583"/>
                </a:lnTo>
                <a:lnTo>
                  <a:pt x="20289" y="10402"/>
                </a:lnTo>
                <a:lnTo>
                  <a:pt x="20318" y="10183"/>
                </a:lnTo>
                <a:lnTo>
                  <a:pt x="20375" y="10075"/>
                </a:lnTo>
                <a:lnTo>
                  <a:pt x="20432" y="10040"/>
                </a:lnTo>
                <a:lnTo>
                  <a:pt x="20488" y="10002"/>
                </a:lnTo>
                <a:close/>
                <a:moveTo>
                  <a:pt x="5642" y="0"/>
                </a:moveTo>
                <a:lnTo>
                  <a:pt x="5528" y="291"/>
                </a:lnTo>
                <a:lnTo>
                  <a:pt x="5415" y="580"/>
                </a:lnTo>
                <a:lnTo>
                  <a:pt x="5301" y="1015"/>
                </a:lnTo>
                <a:lnTo>
                  <a:pt x="5186" y="1487"/>
                </a:lnTo>
                <a:lnTo>
                  <a:pt x="5129" y="2067"/>
                </a:lnTo>
                <a:lnTo>
                  <a:pt x="5101" y="2646"/>
                </a:lnTo>
                <a:lnTo>
                  <a:pt x="5101" y="2972"/>
                </a:lnTo>
                <a:lnTo>
                  <a:pt x="5158" y="3299"/>
                </a:lnTo>
                <a:lnTo>
                  <a:pt x="4759" y="3625"/>
                </a:lnTo>
                <a:lnTo>
                  <a:pt x="4303" y="4060"/>
                </a:lnTo>
                <a:lnTo>
                  <a:pt x="3819" y="4676"/>
                </a:lnTo>
                <a:lnTo>
                  <a:pt x="3305" y="5364"/>
                </a:lnTo>
                <a:lnTo>
                  <a:pt x="2821" y="6125"/>
                </a:lnTo>
                <a:lnTo>
                  <a:pt x="2365" y="6922"/>
                </a:lnTo>
                <a:lnTo>
                  <a:pt x="2165" y="7357"/>
                </a:lnTo>
                <a:lnTo>
                  <a:pt x="1995" y="7792"/>
                </a:lnTo>
                <a:lnTo>
                  <a:pt x="1824" y="8226"/>
                </a:lnTo>
                <a:lnTo>
                  <a:pt x="1710" y="8625"/>
                </a:lnTo>
                <a:lnTo>
                  <a:pt x="656" y="8625"/>
                </a:lnTo>
                <a:lnTo>
                  <a:pt x="541" y="8663"/>
                </a:lnTo>
                <a:lnTo>
                  <a:pt x="399" y="8698"/>
                </a:lnTo>
                <a:lnTo>
                  <a:pt x="285" y="8771"/>
                </a:lnTo>
                <a:lnTo>
                  <a:pt x="114" y="8988"/>
                </a:lnTo>
                <a:lnTo>
                  <a:pt x="57" y="9133"/>
                </a:lnTo>
                <a:lnTo>
                  <a:pt x="29" y="9314"/>
                </a:lnTo>
                <a:lnTo>
                  <a:pt x="0" y="9459"/>
                </a:lnTo>
                <a:lnTo>
                  <a:pt x="0" y="12794"/>
                </a:lnTo>
                <a:lnTo>
                  <a:pt x="29" y="12975"/>
                </a:lnTo>
                <a:lnTo>
                  <a:pt x="57" y="13120"/>
                </a:lnTo>
                <a:lnTo>
                  <a:pt x="114" y="13264"/>
                </a:lnTo>
                <a:lnTo>
                  <a:pt x="200" y="13374"/>
                </a:lnTo>
                <a:lnTo>
                  <a:pt x="285" y="13482"/>
                </a:lnTo>
                <a:lnTo>
                  <a:pt x="399" y="13555"/>
                </a:lnTo>
                <a:lnTo>
                  <a:pt x="541" y="13626"/>
                </a:lnTo>
                <a:lnTo>
                  <a:pt x="1766" y="13626"/>
                </a:lnTo>
                <a:lnTo>
                  <a:pt x="1853" y="13917"/>
                </a:lnTo>
                <a:lnTo>
                  <a:pt x="1966" y="14243"/>
                </a:lnTo>
                <a:lnTo>
                  <a:pt x="2252" y="14859"/>
                </a:lnTo>
                <a:lnTo>
                  <a:pt x="2594" y="15439"/>
                </a:lnTo>
                <a:lnTo>
                  <a:pt x="3021" y="16018"/>
                </a:lnTo>
                <a:lnTo>
                  <a:pt x="3477" y="16562"/>
                </a:lnTo>
                <a:lnTo>
                  <a:pt x="3989" y="17070"/>
                </a:lnTo>
                <a:lnTo>
                  <a:pt x="4560" y="17540"/>
                </a:lnTo>
                <a:lnTo>
                  <a:pt x="5158" y="17902"/>
                </a:lnTo>
                <a:lnTo>
                  <a:pt x="5158" y="21600"/>
                </a:lnTo>
                <a:lnTo>
                  <a:pt x="5956" y="21600"/>
                </a:lnTo>
                <a:lnTo>
                  <a:pt x="7381" y="19135"/>
                </a:lnTo>
                <a:lnTo>
                  <a:pt x="8093" y="19389"/>
                </a:lnTo>
                <a:lnTo>
                  <a:pt x="8833" y="19533"/>
                </a:lnTo>
                <a:lnTo>
                  <a:pt x="9604" y="19643"/>
                </a:lnTo>
                <a:lnTo>
                  <a:pt x="10372" y="19678"/>
                </a:lnTo>
                <a:lnTo>
                  <a:pt x="11142" y="19643"/>
                </a:lnTo>
                <a:lnTo>
                  <a:pt x="11911" y="19533"/>
                </a:lnTo>
                <a:lnTo>
                  <a:pt x="12652" y="19389"/>
                </a:lnTo>
                <a:lnTo>
                  <a:pt x="13365" y="19135"/>
                </a:lnTo>
                <a:lnTo>
                  <a:pt x="14733" y="21600"/>
                </a:lnTo>
                <a:lnTo>
                  <a:pt x="15616" y="21600"/>
                </a:lnTo>
                <a:lnTo>
                  <a:pt x="15616" y="17902"/>
                </a:lnTo>
                <a:lnTo>
                  <a:pt x="16015" y="17686"/>
                </a:lnTo>
                <a:lnTo>
                  <a:pt x="16386" y="17432"/>
                </a:lnTo>
                <a:lnTo>
                  <a:pt x="16728" y="17178"/>
                </a:lnTo>
                <a:lnTo>
                  <a:pt x="17070" y="16889"/>
                </a:lnTo>
                <a:lnTo>
                  <a:pt x="17382" y="16562"/>
                </a:lnTo>
                <a:lnTo>
                  <a:pt x="17668" y="16236"/>
                </a:lnTo>
                <a:lnTo>
                  <a:pt x="17953" y="15874"/>
                </a:lnTo>
                <a:lnTo>
                  <a:pt x="18209" y="15475"/>
                </a:lnTo>
                <a:lnTo>
                  <a:pt x="18409" y="15076"/>
                </a:lnTo>
                <a:lnTo>
                  <a:pt x="18608" y="14678"/>
                </a:lnTo>
                <a:lnTo>
                  <a:pt x="18807" y="14243"/>
                </a:lnTo>
                <a:lnTo>
                  <a:pt x="18950" y="13771"/>
                </a:lnTo>
                <a:lnTo>
                  <a:pt x="19093" y="13301"/>
                </a:lnTo>
                <a:lnTo>
                  <a:pt x="19263" y="12286"/>
                </a:lnTo>
                <a:lnTo>
                  <a:pt x="19320" y="11779"/>
                </a:lnTo>
                <a:lnTo>
                  <a:pt x="19804" y="11779"/>
                </a:lnTo>
                <a:lnTo>
                  <a:pt x="19947" y="11741"/>
                </a:lnTo>
                <a:lnTo>
                  <a:pt x="20203" y="12032"/>
                </a:lnTo>
                <a:lnTo>
                  <a:pt x="20460" y="12213"/>
                </a:lnTo>
                <a:lnTo>
                  <a:pt x="20745" y="12359"/>
                </a:lnTo>
                <a:lnTo>
                  <a:pt x="21029" y="12394"/>
                </a:lnTo>
                <a:lnTo>
                  <a:pt x="21201" y="12394"/>
                </a:lnTo>
                <a:lnTo>
                  <a:pt x="21372" y="12322"/>
                </a:lnTo>
                <a:lnTo>
                  <a:pt x="21486" y="12249"/>
                </a:lnTo>
                <a:lnTo>
                  <a:pt x="21543" y="12105"/>
                </a:lnTo>
                <a:lnTo>
                  <a:pt x="21600" y="11960"/>
                </a:lnTo>
                <a:lnTo>
                  <a:pt x="21571" y="11814"/>
                </a:lnTo>
                <a:lnTo>
                  <a:pt x="21515" y="11670"/>
                </a:lnTo>
                <a:lnTo>
                  <a:pt x="21400" y="11560"/>
                </a:lnTo>
                <a:lnTo>
                  <a:pt x="21286" y="11525"/>
                </a:lnTo>
                <a:lnTo>
                  <a:pt x="21173" y="11525"/>
                </a:lnTo>
                <a:lnTo>
                  <a:pt x="21029" y="11560"/>
                </a:lnTo>
                <a:lnTo>
                  <a:pt x="20887" y="11525"/>
                </a:lnTo>
                <a:lnTo>
                  <a:pt x="20717" y="11452"/>
                </a:lnTo>
                <a:lnTo>
                  <a:pt x="20574" y="11344"/>
                </a:lnTo>
                <a:lnTo>
                  <a:pt x="20745" y="11163"/>
                </a:lnTo>
                <a:lnTo>
                  <a:pt x="20916" y="10945"/>
                </a:lnTo>
                <a:lnTo>
                  <a:pt x="21059" y="10728"/>
                </a:lnTo>
                <a:lnTo>
                  <a:pt x="21144" y="10474"/>
                </a:lnTo>
                <a:lnTo>
                  <a:pt x="21201" y="10221"/>
                </a:lnTo>
                <a:lnTo>
                  <a:pt x="21201" y="9967"/>
                </a:lnTo>
                <a:lnTo>
                  <a:pt x="21173" y="9713"/>
                </a:lnTo>
                <a:lnTo>
                  <a:pt x="21087" y="9532"/>
                </a:lnTo>
                <a:lnTo>
                  <a:pt x="21001" y="9387"/>
                </a:lnTo>
                <a:lnTo>
                  <a:pt x="20887" y="9278"/>
                </a:lnTo>
                <a:lnTo>
                  <a:pt x="20774" y="9206"/>
                </a:lnTo>
                <a:lnTo>
                  <a:pt x="20632" y="9169"/>
                </a:lnTo>
                <a:lnTo>
                  <a:pt x="20488" y="9169"/>
                </a:lnTo>
                <a:lnTo>
                  <a:pt x="20346" y="9206"/>
                </a:lnTo>
                <a:lnTo>
                  <a:pt x="20233" y="9241"/>
                </a:lnTo>
                <a:lnTo>
                  <a:pt x="20004" y="9387"/>
                </a:lnTo>
                <a:lnTo>
                  <a:pt x="19891" y="9532"/>
                </a:lnTo>
                <a:lnTo>
                  <a:pt x="19804" y="9640"/>
                </a:lnTo>
                <a:lnTo>
                  <a:pt x="19747" y="9821"/>
                </a:lnTo>
                <a:lnTo>
                  <a:pt x="19662" y="10075"/>
                </a:lnTo>
                <a:lnTo>
                  <a:pt x="19605" y="10364"/>
                </a:lnTo>
                <a:lnTo>
                  <a:pt x="19605" y="10655"/>
                </a:lnTo>
                <a:lnTo>
                  <a:pt x="19634" y="10945"/>
                </a:lnTo>
                <a:lnTo>
                  <a:pt x="19492" y="10945"/>
                </a:lnTo>
                <a:lnTo>
                  <a:pt x="19349" y="10909"/>
                </a:lnTo>
                <a:lnTo>
                  <a:pt x="19320" y="10437"/>
                </a:lnTo>
                <a:lnTo>
                  <a:pt x="19292" y="9967"/>
                </a:lnTo>
                <a:lnTo>
                  <a:pt x="19235" y="9495"/>
                </a:lnTo>
                <a:lnTo>
                  <a:pt x="19150" y="9025"/>
                </a:lnTo>
                <a:lnTo>
                  <a:pt x="19035" y="8553"/>
                </a:lnTo>
                <a:lnTo>
                  <a:pt x="18921" y="8118"/>
                </a:lnTo>
                <a:lnTo>
                  <a:pt x="18779" y="7683"/>
                </a:lnTo>
                <a:lnTo>
                  <a:pt x="18608" y="7248"/>
                </a:lnTo>
                <a:lnTo>
                  <a:pt x="18437" y="6849"/>
                </a:lnTo>
                <a:lnTo>
                  <a:pt x="18237" y="6415"/>
                </a:lnTo>
                <a:lnTo>
                  <a:pt x="18010" y="6053"/>
                </a:lnTo>
                <a:lnTo>
                  <a:pt x="17781" y="5653"/>
                </a:lnTo>
                <a:lnTo>
                  <a:pt x="17525" y="5291"/>
                </a:lnTo>
                <a:lnTo>
                  <a:pt x="17269" y="4929"/>
                </a:lnTo>
                <a:lnTo>
                  <a:pt x="16983" y="4603"/>
                </a:lnTo>
                <a:lnTo>
                  <a:pt x="16698" y="4276"/>
                </a:lnTo>
                <a:lnTo>
                  <a:pt x="16386" y="3951"/>
                </a:lnTo>
                <a:lnTo>
                  <a:pt x="16043" y="3661"/>
                </a:lnTo>
                <a:lnTo>
                  <a:pt x="15701" y="3371"/>
                </a:lnTo>
                <a:lnTo>
                  <a:pt x="15359" y="3118"/>
                </a:lnTo>
                <a:lnTo>
                  <a:pt x="14989" y="2864"/>
                </a:lnTo>
                <a:lnTo>
                  <a:pt x="14618" y="2646"/>
                </a:lnTo>
                <a:lnTo>
                  <a:pt x="14248" y="2429"/>
                </a:lnTo>
                <a:lnTo>
                  <a:pt x="13450" y="2067"/>
                </a:lnTo>
                <a:lnTo>
                  <a:pt x="13023" y="1922"/>
                </a:lnTo>
                <a:lnTo>
                  <a:pt x="12595" y="1813"/>
                </a:lnTo>
                <a:lnTo>
                  <a:pt x="12168" y="1703"/>
                </a:lnTo>
                <a:lnTo>
                  <a:pt x="11741" y="1631"/>
                </a:lnTo>
                <a:lnTo>
                  <a:pt x="11285" y="1559"/>
                </a:lnTo>
                <a:lnTo>
                  <a:pt x="10829" y="1522"/>
                </a:lnTo>
                <a:lnTo>
                  <a:pt x="9746" y="1522"/>
                </a:lnTo>
                <a:lnTo>
                  <a:pt x="9119" y="1595"/>
                </a:lnTo>
                <a:lnTo>
                  <a:pt x="8492" y="1703"/>
                </a:lnTo>
                <a:lnTo>
                  <a:pt x="7893" y="1884"/>
                </a:lnTo>
                <a:lnTo>
                  <a:pt x="7723" y="1559"/>
                </a:lnTo>
                <a:lnTo>
                  <a:pt x="7551" y="1306"/>
                </a:lnTo>
                <a:lnTo>
                  <a:pt x="7352" y="1052"/>
                </a:lnTo>
                <a:lnTo>
                  <a:pt x="7181" y="834"/>
                </a:lnTo>
                <a:lnTo>
                  <a:pt x="6982" y="653"/>
                </a:lnTo>
                <a:lnTo>
                  <a:pt x="6810" y="507"/>
                </a:lnTo>
                <a:lnTo>
                  <a:pt x="6440" y="291"/>
                </a:lnTo>
                <a:lnTo>
                  <a:pt x="6127" y="145"/>
                </a:lnTo>
                <a:lnTo>
                  <a:pt x="5870" y="73"/>
                </a:lnTo>
                <a:lnTo>
                  <a:pt x="5642" y="0"/>
                </a:lnTo>
                <a:close/>
              </a:path>
            </a:pathLst>
          </a:custGeom>
          <a:solidFill>
            <a:srgbClr val="808080"/>
          </a:solidFill>
          <a:ln w="12700">
            <a:miter lim="400000"/>
          </a:ln>
        </p:spPr>
        <p:txBody>
          <a:bodyPr lIns="45719" rIns="45719" anchor="ctr"/>
          <a:lstStyle/>
          <a:p>
            <a:endParaRPr/>
          </a:p>
        </p:txBody>
      </p:sp>
      <p:sp>
        <p:nvSpPr>
          <p:cNvPr id="1223" name="Shape 429"/>
          <p:cNvSpPr/>
          <p:nvPr/>
        </p:nvSpPr>
        <p:spPr>
          <a:xfrm>
            <a:off x="9908857" y="3802091"/>
            <a:ext cx="269527" cy="387927"/>
          </a:xfrm>
          <a:custGeom>
            <a:avLst/>
            <a:gdLst/>
            <a:ahLst/>
            <a:cxnLst>
              <a:cxn ang="0">
                <a:pos x="wd2" y="hd2"/>
              </a:cxn>
              <a:cxn ang="5400000">
                <a:pos x="wd2" y="hd2"/>
              </a:cxn>
              <a:cxn ang="10800000">
                <a:pos x="wd2" y="hd2"/>
              </a:cxn>
              <a:cxn ang="16200000">
                <a:pos x="wd2" y="hd2"/>
              </a:cxn>
            </a:cxnLst>
            <a:rect l="0" t="0" r="r" b="b"/>
            <a:pathLst>
              <a:path w="21600" h="21600" extrusionOk="0">
                <a:moveTo>
                  <a:pt x="10800" y="1819"/>
                </a:moveTo>
                <a:lnTo>
                  <a:pt x="11413" y="1847"/>
                </a:lnTo>
                <a:lnTo>
                  <a:pt x="12028" y="1904"/>
                </a:lnTo>
                <a:lnTo>
                  <a:pt x="12601" y="2018"/>
                </a:lnTo>
                <a:lnTo>
                  <a:pt x="13173" y="2160"/>
                </a:lnTo>
                <a:lnTo>
                  <a:pt x="13704" y="2330"/>
                </a:lnTo>
                <a:lnTo>
                  <a:pt x="14195" y="2558"/>
                </a:lnTo>
                <a:lnTo>
                  <a:pt x="14686" y="2785"/>
                </a:lnTo>
                <a:lnTo>
                  <a:pt x="15096" y="3069"/>
                </a:lnTo>
                <a:lnTo>
                  <a:pt x="15505" y="3354"/>
                </a:lnTo>
                <a:lnTo>
                  <a:pt x="15873" y="3695"/>
                </a:lnTo>
                <a:lnTo>
                  <a:pt x="16158" y="4036"/>
                </a:lnTo>
                <a:lnTo>
                  <a:pt x="16404" y="4405"/>
                </a:lnTo>
                <a:lnTo>
                  <a:pt x="16609" y="4803"/>
                </a:lnTo>
                <a:lnTo>
                  <a:pt x="16773" y="5201"/>
                </a:lnTo>
                <a:lnTo>
                  <a:pt x="16855" y="5627"/>
                </a:lnTo>
                <a:lnTo>
                  <a:pt x="16895" y="6054"/>
                </a:lnTo>
                <a:lnTo>
                  <a:pt x="16895" y="8782"/>
                </a:lnTo>
                <a:lnTo>
                  <a:pt x="4705" y="8782"/>
                </a:lnTo>
                <a:lnTo>
                  <a:pt x="4705" y="6054"/>
                </a:lnTo>
                <a:lnTo>
                  <a:pt x="4745" y="5627"/>
                </a:lnTo>
                <a:lnTo>
                  <a:pt x="4827" y="5201"/>
                </a:lnTo>
                <a:lnTo>
                  <a:pt x="4991" y="4803"/>
                </a:lnTo>
                <a:lnTo>
                  <a:pt x="5196" y="4405"/>
                </a:lnTo>
                <a:lnTo>
                  <a:pt x="5442" y="4036"/>
                </a:lnTo>
                <a:lnTo>
                  <a:pt x="5728" y="3695"/>
                </a:lnTo>
                <a:lnTo>
                  <a:pt x="6095" y="3354"/>
                </a:lnTo>
                <a:lnTo>
                  <a:pt x="6914" y="2785"/>
                </a:lnTo>
                <a:lnTo>
                  <a:pt x="7405" y="2558"/>
                </a:lnTo>
                <a:lnTo>
                  <a:pt x="7896" y="2330"/>
                </a:lnTo>
                <a:lnTo>
                  <a:pt x="8428" y="2160"/>
                </a:lnTo>
                <a:lnTo>
                  <a:pt x="8999" y="2018"/>
                </a:lnTo>
                <a:lnTo>
                  <a:pt x="9572" y="1904"/>
                </a:lnTo>
                <a:lnTo>
                  <a:pt x="10187" y="1847"/>
                </a:lnTo>
                <a:lnTo>
                  <a:pt x="10800" y="1819"/>
                </a:lnTo>
                <a:close/>
                <a:moveTo>
                  <a:pt x="10800" y="12789"/>
                </a:moveTo>
                <a:lnTo>
                  <a:pt x="11209" y="12817"/>
                </a:lnTo>
                <a:lnTo>
                  <a:pt x="11619" y="12903"/>
                </a:lnTo>
                <a:lnTo>
                  <a:pt x="11946" y="13045"/>
                </a:lnTo>
                <a:lnTo>
                  <a:pt x="12272" y="13215"/>
                </a:lnTo>
                <a:lnTo>
                  <a:pt x="12518" y="13414"/>
                </a:lnTo>
                <a:lnTo>
                  <a:pt x="12683" y="13670"/>
                </a:lnTo>
                <a:lnTo>
                  <a:pt x="12805" y="13926"/>
                </a:lnTo>
                <a:lnTo>
                  <a:pt x="12845" y="14210"/>
                </a:lnTo>
                <a:lnTo>
                  <a:pt x="12845" y="14409"/>
                </a:lnTo>
                <a:lnTo>
                  <a:pt x="12805" y="14580"/>
                </a:lnTo>
                <a:lnTo>
                  <a:pt x="12723" y="14779"/>
                </a:lnTo>
                <a:lnTo>
                  <a:pt x="12601" y="14921"/>
                </a:lnTo>
                <a:lnTo>
                  <a:pt x="12436" y="15091"/>
                </a:lnTo>
                <a:lnTo>
                  <a:pt x="12068" y="15347"/>
                </a:lnTo>
                <a:lnTo>
                  <a:pt x="11864" y="15432"/>
                </a:lnTo>
                <a:lnTo>
                  <a:pt x="12110" y="17564"/>
                </a:lnTo>
                <a:lnTo>
                  <a:pt x="9492" y="17564"/>
                </a:lnTo>
                <a:lnTo>
                  <a:pt x="9736" y="15432"/>
                </a:lnTo>
                <a:lnTo>
                  <a:pt x="9532" y="15347"/>
                </a:lnTo>
                <a:lnTo>
                  <a:pt x="9164" y="15091"/>
                </a:lnTo>
                <a:lnTo>
                  <a:pt x="8999" y="14921"/>
                </a:lnTo>
                <a:lnTo>
                  <a:pt x="8877" y="14779"/>
                </a:lnTo>
                <a:lnTo>
                  <a:pt x="8795" y="14580"/>
                </a:lnTo>
                <a:lnTo>
                  <a:pt x="8755" y="14409"/>
                </a:lnTo>
                <a:lnTo>
                  <a:pt x="8755" y="14210"/>
                </a:lnTo>
                <a:lnTo>
                  <a:pt x="8795" y="13926"/>
                </a:lnTo>
                <a:lnTo>
                  <a:pt x="8919" y="13670"/>
                </a:lnTo>
                <a:lnTo>
                  <a:pt x="9082" y="13414"/>
                </a:lnTo>
                <a:lnTo>
                  <a:pt x="9328" y="13215"/>
                </a:lnTo>
                <a:lnTo>
                  <a:pt x="9654" y="13045"/>
                </a:lnTo>
                <a:lnTo>
                  <a:pt x="9983" y="12903"/>
                </a:lnTo>
                <a:lnTo>
                  <a:pt x="10391" y="12817"/>
                </a:lnTo>
                <a:lnTo>
                  <a:pt x="10800" y="12789"/>
                </a:lnTo>
                <a:close/>
                <a:moveTo>
                  <a:pt x="10800" y="0"/>
                </a:moveTo>
                <a:lnTo>
                  <a:pt x="9901" y="28"/>
                </a:lnTo>
                <a:lnTo>
                  <a:pt x="9041" y="142"/>
                </a:lnTo>
                <a:lnTo>
                  <a:pt x="8222" y="284"/>
                </a:lnTo>
                <a:lnTo>
                  <a:pt x="7405" y="483"/>
                </a:lnTo>
                <a:lnTo>
                  <a:pt x="6668" y="739"/>
                </a:lnTo>
                <a:lnTo>
                  <a:pt x="5933" y="1051"/>
                </a:lnTo>
                <a:lnTo>
                  <a:pt x="5278" y="1392"/>
                </a:lnTo>
                <a:lnTo>
                  <a:pt x="4623" y="1790"/>
                </a:lnTo>
                <a:lnTo>
                  <a:pt x="4092" y="2217"/>
                </a:lnTo>
                <a:lnTo>
                  <a:pt x="3559" y="2671"/>
                </a:lnTo>
                <a:lnTo>
                  <a:pt x="3151" y="3183"/>
                </a:lnTo>
                <a:lnTo>
                  <a:pt x="2782" y="3695"/>
                </a:lnTo>
                <a:lnTo>
                  <a:pt x="2455" y="4263"/>
                </a:lnTo>
                <a:lnTo>
                  <a:pt x="2251" y="4832"/>
                </a:lnTo>
                <a:lnTo>
                  <a:pt x="2127" y="5457"/>
                </a:lnTo>
                <a:lnTo>
                  <a:pt x="2087" y="6054"/>
                </a:lnTo>
                <a:lnTo>
                  <a:pt x="2087" y="8782"/>
                </a:lnTo>
                <a:lnTo>
                  <a:pt x="655" y="8782"/>
                </a:lnTo>
                <a:lnTo>
                  <a:pt x="491" y="8811"/>
                </a:lnTo>
                <a:lnTo>
                  <a:pt x="368" y="8868"/>
                </a:lnTo>
                <a:lnTo>
                  <a:pt x="246" y="8923"/>
                </a:lnTo>
                <a:lnTo>
                  <a:pt x="124" y="9010"/>
                </a:lnTo>
                <a:lnTo>
                  <a:pt x="82" y="9122"/>
                </a:lnTo>
                <a:lnTo>
                  <a:pt x="0" y="9209"/>
                </a:lnTo>
                <a:lnTo>
                  <a:pt x="0" y="21145"/>
                </a:lnTo>
                <a:lnTo>
                  <a:pt x="82" y="21259"/>
                </a:lnTo>
                <a:lnTo>
                  <a:pt x="124" y="21344"/>
                </a:lnTo>
                <a:lnTo>
                  <a:pt x="246" y="21430"/>
                </a:lnTo>
                <a:lnTo>
                  <a:pt x="368" y="21486"/>
                </a:lnTo>
                <a:lnTo>
                  <a:pt x="491" y="21543"/>
                </a:lnTo>
                <a:lnTo>
                  <a:pt x="655" y="21572"/>
                </a:lnTo>
                <a:lnTo>
                  <a:pt x="819" y="21600"/>
                </a:lnTo>
                <a:lnTo>
                  <a:pt x="20781" y="21600"/>
                </a:lnTo>
                <a:lnTo>
                  <a:pt x="20945" y="21572"/>
                </a:lnTo>
                <a:lnTo>
                  <a:pt x="21109" y="21543"/>
                </a:lnTo>
                <a:lnTo>
                  <a:pt x="21232" y="21486"/>
                </a:lnTo>
                <a:lnTo>
                  <a:pt x="21354" y="21430"/>
                </a:lnTo>
                <a:lnTo>
                  <a:pt x="21476" y="21344"/>
                </a:lnTo>
                <a:lnTo>
                  <a:pt x="21518" y="21259"/>
                </a:lnTo>
                <a:lnTo>
                  <a:pt x="21600" y="21145"/>
                </a:lnTo>
                <a:lnTo>
                  <a:pt x="21600" y="9209"/>
                </a:lnTo>
                <a:lnTo>
                  <a:pt x="21518" y="9122"/>
                </a:lnTo>
                <a:lnTo>
                  <a:pt x="21476" y="9010"/>
                </a:lnTo>
                <a:lnTo>
                  <a:pt x="21354" y="8923"/>
                </a:lnTo>
                <a:lnTo>
                  <a:pt x="21232" y="8868"/>
                </a:lnTo>
                <a:lnTo>
                  <a:pt x="21109" y="8811"/>
                </a:lnTo>
                <a:lnTo>
                  <a:pt x="20945" y="8782"/>
                </a:lnTo>
                <a:lnTo>
                  <a:pt x="19513" y="8782"/>
                </a:lnTo>
                <a:lnTo>
                  <a:pt x="19513" y="6054"/>
                </a:lnTo>
                <a:lnTo>
                  <a:pt x="19473" y="5457"/>
                </a:lnTo>
                <a:lnTo>
                  <a:pt x="19349" y="4832"/>
                </a:lnTo>
                <a:lnTo>
                  <a:pt x="19145" y="4263"/>
                </a:lnTo>
                <a:lnTo>
                  <a:pt x="18818" y="3695"/>
                </a:lnTo>
                <a:lnTo>
                  <a:pt x="18449" y="3183"/>
                </a:lnTo>
                <a:lnTo>
                  <a:pt x="18041" y="2671"/>
                </a:lnTo>
                <a:lnTo>
                  <a:pt x="17508" y="2217"/>
                </a:lnTo>
                <a:lnTo>
                  <a:pt x="16977" y="1790"/>
                </a:lnTo>
                <a:lnTo>
                  <a:pt x="16322" y="1392"/>
                </a:lnTo>
                <a:lnTo>
                  <a:pt x="15667" y="1051"/>
                </a:lnTo>
                <a:lnTo>
                  <a:pt x="14972" y="739"/>
                </a:lnTo>
                <a:lnTo>
                  <a:pt x="14195" y="483"/>
                </a:lnTo>
                <a:lnTo>
                  <a:pt x="13378" y="284"/>
                </a:lnTo>
                <a:lnTo>
                  <a:pt x="12559" y="142"/>
                </a:lnTo>
                <a:lnTo>
                  <a:pt x="11699" y="28"/>
                </a:lnTo>
                <a:lnTo>
                  <a:pt x="10800" y="0"/>
                </a:lnTo>
                <a:close/>
              </a:path>
            </a:pathLst>
          </a:custGeom>
          <a:solidFill>
            <a:srgbClr val="808080"/>
          </a:solidFill>
          <a:ln w="12700">
            <a:miter lim="400000"/>
          </a:ln>
        </p:spPr>
        <p:txBody>
          <a:bodyPr lIns="45719" rIns="45719" anchor="ctr"/>
          <a:lstStyle/>
          <a:p>
            <a:endParaRPr/>
          </a:p>
        </p:txBody>
      </p:sp>
      <p:grpSp>
        <p:nvGrpSpPr>
          <p:cNvPr id="1226" name="Shape 430"/>
          <p:cNvGrpSpPr/>
          <p:nvPr/>
        </p:nvGrpSpPr>
        <p:grpSpPr>
          <a:xfrm>
            <a:off x="10474762" y="3814242"/>
            <a:ext cx="264408" cy="375678"/>
            <a:chOff x="20" y="20"/>
            <a:chExt cx="264406" cy="375677"/>
          </a:xfrm>
        </p:grpSpPr>
        <p:sp>
          <p:nvSpPr>
            <p:cNvPr id="1224" name="Shape 431"/>
            <p:cNvSpPr/>
            <p:nvPr/>
          </p:nvSpPr>
          <p:spPr>
            <a:xfrm>
              <a:off x="20" y="20"/>
              <a:ext cx="264408" cy="65335"/>
            </a:xfrm>
            <a:custGeom>
              <a:avLst/>
              <a:gdLst/>
              <a:ahLst/>
              <a:cxnLst>
                <a:cxn ang="0">
                  <a:pos x="wd2" y="hd2"/>
                </a:cxn>
                <a:cxn ang="5400000">
                  <a:pos x="wd2" y="hd2"/>
                </a:cxn>
                <a:cxn ang="10800000">
                  <a:pos x="wd2" y="hd2"/>
                </a:cxn>
                <a:cxn ang="16200000">
                  <a:pos x="wd2" y="hd2"/>
                </a:cxn>
              </a:cxnLst>
              <a:rect l="0" t="0" r="r" b="b"/>
              <a:pathLst>
                <a:path w="21600" h="21600" extrusionOk="0">
                  <a:moveTo>
                    <a:pt x="13384" y="5397"/>
                  </a:moveTo>
                  <a:lnTo>
                    <a:pt x="13468" y="5735"/>
                  </a:lnTo>
                  <a:lnTo>
                    <a:pt x="13468" y="9784"/>
                  </a:lnTo>
                  <a:lnTo>
                    <a:pt x="8131" y="9784"/>
                  </a:lnTo>
                  <a:lnTo>
                    <a:pt x="8131" y="5735"/>
                  </a:lnTo>
                  <a:lnTo>
                    <a:pt x="8214" y="5397"/>
                  </a:lnTo>
                  <a:close/>
                  <a:moveTo>
                    <a:pt x="8298" y="0"/>
                  </a:moveTo>
                  <a:lnTo>
                    <a:pt x="8006" y="166"/>
                  </a:lnTo>
                  <a:lnTo>
                    <a:pt x="7714" y="504"/>
                  </a:lnTo>
                  <a:lnTo>
                    <a:pt x="7463" y="1009"/>
                  </a:lnTo>
                  <a:lnTo>
                    <a:pt x="7255" y="1852"/>
                  </a:lnTo>
                  <a:lnTo>
                    <a:pt x="7046" y="2702"/>
                  </a:lnTo>
                  <a:lnTo>
                    <a:pt x="6922" y="3711"/>
                  </a:lnTo>
                  <a:lnTo>
                    <a:pt x="6838" y="4892"/>
                  </a:lnTo>
                  <a:lnTo>
                    <a:pt x="6797" y="6074"/>
                  </a:lnTo>
                  <a:lnTo>
                    <a:pt x="6797" y="9784"/>
                  </a:lnTo>
                  <a:lnTo>
                    <a:pt x="666" y="9784"/>
                  </a:lnTo>
                  <a:lnTo>
                    <a:pt x="500" y="10123"/>
                  </a:lnTo>
                  <a:lnTo>
                    <a:pt x="374" y="10296"/>
                  </a:lnTo>
                  <a:lnTo>
                    <a:pt x="125" y="11304"/>
                  </a:lnTo>
                  <a:lnTo>
                    <a:pt x="82" y="11809"/>
                  </a:lnTo>
                  <a:lnTo>
                    <a:pt x="0" y="12486"/>
                  </a:lnTo>
                  <a:lnTo>
                    <a:pt x="0" y="21600"/>
                  </a:lnTo>
                  <a:lnTo>
                    <a:pt x="21600" y="21600"/>
                  </a:lnTo>
                  <a:lnTo>
                    <a:pt x="21600" y="12486"/>
                  </a:lnTo>
                  <a:lnTo>
                    <a:pt x="21516" y="11809"/>
                  </a:lnTo>
                  <a:lnTo>
                    <a:pt x="21474" y="11304"/>
                  </a:lnTo>
                  <a:lnTo>
                    <a:pt x="21224" y="10296"/>
                  </a:lnTo>
                  <a:lnTo>
                    <a:pt x="21100" y="10123"/>
                  </a:lnTo>
                  <a:lnTo>
                    <a:pt x="20932" y="9784"/>
                  </a:lnTo>
                  <a:lnTo>
                    <a:pt x="14803" y="9784"/>
                  </a:lnTo>
                  <a:lnTo>
                    <a:pt x="14803" y="6074"/>
                  </a:lnTo>
                  <a:lnTo>
                    <a:pt x="14760" y="4892"/>
                  </a:lnTo>
                  <a:lnTo>
                    <a:pt x="14677" y="3711"/>
                  </a:lnTo>
                  <a:lnTo>
                    <a:pt x="14552" y="2702"/>
                  </a:lnTo>
                  <a:lnTo>
                    <a:pt x="14344" y="1852"/>
                  </a:lnTo>
                  <a:lnTo>
                    <a:pt x="14135" y="1009"/>
                  </a:lnTo>
                  <a:lnTo>
                    <a:pt x="13884" y="504"/>
                  </a:lnTo>
                  <a:lnTo>
                    <a:pt x="13592" y="166"/>
                  </a:lnTo>
                  <a:lnTo>
                    <a:pt x="133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25" name="Shape 432"/>
            <p:cNvSpPr/>
            <p:nvPr/>
          </p:nvSpPr>
          <p:spPr>
            <a:xfrm>
              <a:off x="10721" y="75553"/>
              <a:ext cx="242985" cy="300146"/>
            </a:xfrm>
            <a:custGeom>
              <a:avLst/>
              <a:gdLst/>
              <a:ahLst/>
              <a:cxnLst>
                <a:cxn ang="0">
                  <a:pos x="wd2" y="hd2"/>
                </a:cxn>
                <a:cxn ang="5400000">
                  <a:pos x="wd2" y="hd2"/>
                </a:cxn>
                <a:cxn ang="10800000">
                  <a:pos x="wd2" y="hd2"/>
                </a:cxn>
                <a:cxn ang="16200000">
                  <a:pos x="wd2" y="hd2"/>
                </a:cxn>
              </a:cxnLst>
              <a:rect l="0" t="0" r="r" b="b"/>
              <a:pathLst>
                <a:path w="21600" h="21600" extrusionOk="0">
                  <a:moveTo>
                    <a:pt x="4857" y="2536"/>
                  </a:moveTo>
                  <a:lnTo>
                    <a:pt x="5037" y="2572"/>
                  </a:lnTo>
                  <a:lnTo>
                    <a:pt x="5174" y="2646"/>
                  </a:lnTo>
                  <a:lnTo>
                    <a:pt x="5265" y="2793"/>
                  </a:lnTo>
                  <a:lnTo>
                    <a:pt x="5310" y="2903"/>
                  </a:lnTo>
                  <a:lnTo>
                    <a:pt x="5310" y="18699"/>
                  </a:lnTo>
                  <a:lnTo>
                    <a:pt x="5265" y="18845"/>
                  </a:lnTo>
                  <a:lnTo>
                    <a:pt x="5174" y="18956"/>
                  </a:lnTo>
                  <a:lnTo>
                    <a:pt x="5037" y="19030"/>
                  </a:lnTo>
                  <a:lnTo>
                    <a:pt x="4857" y="19066"/>
                  </a:lnTo>
                  <a:lnTo>
                    <a:pt x="4674" y="19030"/>
                  </a:lnTo>
                  <a:lnTo>
                    <a:pt x="4539" y="18956"/>
                  </a:lnTo>
                  <a:lnTo>
                    <a:pt x="4448" y="18845"/>
                  </a:lnTo>
                  <a:lnTo>
                    <a:pt x="4401" y="18699"/>
                  </a:lnTo>
                  <a:lnTo>
                    <a:pt x="4401" y="2903"/>
                  </a:lnTo>
                  <a:lnTo>
                    <a:pt x="4448" y="2793"/>
                  </a:lnTo>
                  <a:lnTo>
                    <a:pt x="4539" y="2646"/>
                  </a:lnTo>
                  <a:lnTo>
                    <a:pt x="4674" y="2572"/>
                  </a:lnTo>
                  <a:lnTo>
                    <a:pt x="4857" y="2536"/>
                  </a:lnTo>
                  <a:close/>
                  <a:moveTo>
                    <a:pt x="10800" y="2536"/>
                  </a:moveTo>
                  <a:lnTo>
                    <a:pt x="10982" y="2572"/>
                  </a:lnTo>
                  <a:lnTo>
                    <a:pt x="11118" y="2646"/>
                  </a:lnTo>
                  <a:lnTo>
                    <a:pt x="11209" y="2793"/>
                  </a:lnTo>
                  <a:lnTo>
                    <a:pt x="11253" y="2903"/>
                  </a:lnTo>
                  <a:lnTo>
                    <a:pt x="11253" y="18699"/>
                  </a:lnTo>
                  <a:lnTo>
                    <a:pt x="11209" y="18845"/>
                  </a:lnTo>
                  <a:lnTo>
                    <a:pt x="11118" y="18956"/>
                  </a:lnTo>
                  <a:lnTo>
                    <a:pt x="10982" y="19030"/>
                  </a:lnTo>
                  <a:lnTo>
                    <a:pt x="10800" y="19066"/>
                  </a:lnTo>
                  <a:lnTo>
                    <a:pt x="10618" y="19030"/>
                  </a:lnTo>
                  <a:lnTo>
                    <a:pt x="10482" y="18956"/>
                  </a:lnTo>
                  <a:lnTo>
                    <a:pt x="10391" y="18845"/>
                  </a:lnTo>
                  <a:lnTo>
                    <a:pt x="10347" y="18699"/>
                  </a:lnTo>
                  <a:lnTo>
                    <a:pt x="10347" y="2903"/>
                  </a:lnTo>
                  <a:lnTo>
                    <a:pt x="10391" y="2793"/>
                  </a:lnTo>
                  <a:lnTo>
                    <a:pt x="10482" y="2646"/>
                  </a:lnTo>
                  <a:lnTo>
                    <a:pt x="10618" y="2572"/>
                  </a:lnTo>
                  <a:lnTo>
                    <a:pt x="10800" y="2536"/>
                  </a:lnTo>
                  <a:close/>
                  <a:moveTo>
                    <a:pt x="16745" y="2536"/>
                  </a:moveTo>
                  <a:lnTo>
                    <a:pt x="16926" y="2572"/>
                  </a:lnTo>
                  <a:lnTo>
                    <a:pt x="17061" y="2646"/>
                  </a:lnTo>
                  <a:lnTo>
                    <a:pt x="17152" y="2793"/>
                  </a:lnTo>
                  <a:lnTo>
                    <a:pt x="17199" y="2903"/>
                  </a:lnTo>
                  <a:lnTo>
                    <a:pt x="17199" y="18699"/>
                  </a:lnTo>
                  <a:lnTo>
                    <a:pt x="17152" y="18845"/>
                  </a:lnTo>
                  <a:lnTo>
                    <a:pt x="17061" y="18956"/>
                  </a:lnTo>
                  <a:lnTo>
                    <a:pt x="16926" y="19030"/>
                  </a:lnTo>
                  <a:lnTo>
                    <a:pt x="16745" y="19066"/>
                  </a:lnTo>
                  <a:lnTo>
                    <a:pt x="16563" y="19030"/>
                  </a:lnTo>
                  <a:lnTo>
                    <a:pt x="16428" y="18956"/>
                  </a:lnTo>
                  <a:lnTo>
                    <a:pt x="16337" y="18845"/>
                  </a:lnTo>
                  <a:lnTo>
                    <a:pt x="16290" y="18699"/>
                  </a:lnTo>
                  <a:lnTo>
                    <a:pt x="16290" y="2903"/>
                  </a:lnTo>
                  <a:lnTo>
                    <a:pt x="16337" y="2793"/>
                  </a:lnTo>
                  <a:lnTo>
                    <a:pt x="16428" y="2646"/>
                  </a:lnTo>
                  <a:lnTo>
                    <a:pt x="16563" y="2572"/>
                  </a:lnTo>
                  <a:lnTo>
                    <a:pt x="16745" y="2536"/>
                  </a:lnTo>
                  <a:close/>
                  <a:moveTo>
                    <a:pt x="0" y="0"/>
                  </a:moveTo>
                  <a:lnTo>
                    <a:pt x="0" y="21012"/>
                  </a:lnTo>
                  <a:lnTo>
                    <a:pt x="91" y="21159"/>
                  </a:lnTo>
                  <a:lnTo>
                    <a:pt x="137" y="21269"/>
                  </a:lnTo>
                  <a:lnTo>
                    <a:pt x="273" y="21380"/>
                  </a:lnTo>
                  <a:lnTo>
                    <a:pt x="409" y="21453"/>
                  </a:lnTo>
                  <a:lnTo>
                    <a:pt x="546" y="21526"/>
                  </a:lnTo>
                  <a:lnTo>
                    <a:pt x="726" y="21564"/>
                  </a:lnTo>
                  <a:lnTo>
                    <a:pt x="909" y="21600"/>
                  </a:lnTo>
                  <a:lnTo>
                    <a:pt x="20691" y="21600"/>
                  </a:lnTo>
                  <a:lnTo>
                    <a:pt x="20874" y="21564"/>
                  </a:lnTo>
                  <a:lnTo>
                    <a:pt x="21056" y="21526"/>
                  </a:lnTo>
                  <a:lnTo>
                    <a:pt x="21191" y="21453"/>
                  </a:lnTo>
                  <a:lnTo>
                    <a:pt x="21327" y="21380"/>
                  </a:lnTo>
                  <a:lnTo>
                    <a:pt x="21464" y="21269"/>
                  </a:lnTo>
                  <a:lnTo>
                    <a:pt x="21509" y="21159"/>
                  </a:lnTo>
                  <a:lnTo>
                    <a:pt x="21600" y="21012"/>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31" name="Shape 433"/>
          <p:cNvGrpSpPr/>
          <p:nvPr/>
        </p:nvGrpSpPr>
        <p:grpSpPr>
          <a:xfrm>
            <a:off x="5910390" y="4432903"/>
            <a:ext cx="376702" cy="253164"/>
            <a:chOff x="20" y="20"/>
            <a:chExt cx="376701" cy="253162"/>
          </a:xfrm>
        </p:grpSpPr>
        <p:sp>
          <p:nvSpPr>
            <p:cNvPr id="1227" name="Shape 434"/>
            <p:cNvSpPr/>
            <p:nvPr/>
          </p:nvSpPr>
          <p:spPr>
            <a:xfrm>
              <a:off x="20" y="20"/>
              <a:ext cx="376703" cy="253164"/>
            </a:xfrm>
            <a:custGeom>
              <a:avLst/>
              <a:gdLst/>
              <a:ahLst/>
              <a:cxnLst>
                <a:cxn ang="0">
                  <a:pos x="wd2" y="hd2"/>
                </a:cxn>
                <a:cxn ang="5400000">
                  <a:pos x="wd2" y="hd2"/>
                </a:cxn>
                <a:cxn ang="10800000">
                  <a:pos x="wd2" y="hd2"/>
                </a:cxn>
                <a:cxn ang="16200000">
                  <a:pos x="wd2" y="hd2"/>
                </a:cxn>
              </a:cxnLst>
              <a:rect l="0" t="0" r="r" b="b"/>
              <a:pathLst>
                <a:path w="21600" h="21600" extrusionOk="0">
                  <a:moveTo>
                    <a:pt x="20429" y="1740"/>
                  </a:moveTo>
                  <a:lnTo>
                    <a:pt x="20429" y="5574"/>
                  </a:lnTo>
                  <a:lnTo>
                    <a:pt x="1171" y="5574"/>
                  </a:lnTo>
                  <a:lnTo>
                    <a:pt x="1171" y="1740"/>
                  </a:lnTo>
                  <a:close/>
                  <a:moveTo>
                    <a:pt x="20429" y="9711"/>
                  </a:moveTo>
                  <a:lnTo>
                    <a:pt x="20429" y="19858"/>
                  </a:lnTo>
                  <a:lnTo>
                    <a:pt x="1171" y="19858"/>
                  </a:lnTo>
                  <a:lnTo>
                    <a:pt x="1171" y="9711"/>
                  </a:lnTo>
                  <a:close/>
                  <a:moveTo>
                    <a:pt x="1171" y="0"/>
                  </a:moveTo>
                  <a:lnTo>
                    <a:pt x="936" y="43"/>
                  </a:lnTo>
                  <a:lnTo>
                    <a:pt x="702" y="130"/>
                  </a:lnTo>
                  <a:lnTo>
                    <a:pt x="497" y="305"/>
                  </a:lnTo>
                  <a:lnTo>
                    <a:pt x="351" y="522"/>
                  </a:lnTo>
                  <a:lnTo>
                    <a:pt x="205" y="783"/>
                  </a:lnTo>
                  <a:lnTo>
                    <a:pt x="87" y="1088"/>
                  </a:lnTo>
                  <a:lnTo>
                    <a:pt x="29" y="1393"/>
                  </a:lnTo>
                  <a:lnTo>
                    <a:pt x="0" y="1740"/>
                  </a:lnTo>
                  <a:lnTo>
                    <a:pt x="0" y="19858"/>
                  </a:lnTo>
                  <a:lnTo>
                    <a:pt x="29" y="20207"/>
                  </a:lnTo>
                  <a:lnTo>
                    <a:pt x="87" y="20512"/>
                  </a:lnTo>
                  <a:lnTo>
                    <a:pt x="205" y="20817"/>
                  </a:lnTo>
                  <a:lnTo>
                    <a:pt x="351" y="21078"/>
                  </a:lnTo>
                  <a:lnTo>
                    <a:pt x="497" y="21295"/>
                  </a:lnTo>
                  <a:lnTo>
                    <a:pt x="702" y="21470"/>
                  </a:lnTo>
                  <a:lnTo>
                    <a:pt x="936" y="21557"/>
                  </a:lnTo>
                  <a:lnTo>
                    <a:pt x="1171" y="21600"/>
                  </a:lnTo>
                  <a:lnTo>
                    <a:pt x="20429" y="21600"/>
                  </a:lnTo>
                  <a:lnTo>
                    <a:pt x="20663" y="21557"/>
                  </a:lnTo>
                  <a:lnTo>
                    <a:pt x="20898" y="21470"/>
                  </a:lnTo>
                  <a:lnTo>
                    <a:pt x="21103" y="21295"/>
                  </a:lnTo>
                  <a:lnTo>
                    <a:pt x="21249" y="21078"/>
                  </a:lnTo>
                  <a:lnTo>
                    <a:pt x="21395" y="20817"/>
                  </a:lnTo>
                  <a:lnTo>
                    <a:pt x="21513" y="20512"/>
                  </a:lnTo>
                  <a:lnTo>
                    <a:pt x="21571" y="20207"/>
                  </a:lnTo>
                  <a:lnTo>
                    <a:pt x="21600" y="19858"/>
                  </a:lnTo>
                  <a:lnTo>
                    <a:pt x="21600" y="1740"/>
                  </a:lnTo>
                  <a:lnTo>
                    <a:pt x="21571" y="1393"/>
                  </a:lnTo>
                  <a:lnTo>
                    <a:pt x="21513" y="1088"/>
                  </a:lnTo>
                  <a:lnTo>
                    <a:pt x="21395" y="783"/>
                  </a:lnTo>
                  <a:lnTo>
                    <a:pt x="21249" y="522"/>
                  </a:lnTo>
                  <a:lnTo>
                    <a:pt x="21103" y="305"/>
                  </a:lnTo>
                  <a:lnTo>
                    <a:pt x="20898" y="130"/>
                  </a:lnTo>
                  <a:lnTo>
                    <a:pt x="20663" y="43"/>
                  </a:lnTo>
                  <a:lnTo>
                    <a:pt x="2042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28" name="Shape 435"/>
            <p:cNvSpPr/>
            <p:nvPr/>
          </p:nvSpPr>
          <p:spPr>
            <a:xfrm>
              <a:off x="43409" y="146795"/>
              <a:ext cx="145465" cy="12701"/>
            </a:xfrm>
            <a:custGeom>
              <a:avLst/>
              <a:gdLst/>
              <a:ahLst/>
              <a:cxnLst>
                <a:cxn ang="0">
                  <a:pos x="wd2" y="hd2"/>
                </a:cxn>
                <a:cxn ang="5400000">
                  <a:pos x="wd2" y="hd2"/>
                </a:cxn>
                <a:cxn ang="10800000">
                  <a:pos x="wd2" y="hd2"/>
                </a:cxn>
                <a:cxn ang="16200000">
                  <a:pos x="wd2" y="hd2"/>
                </a:cxn>
              </a:cxnLst>
              <a:rect l="0" t="0" r="r" b="b"/>
              <a:pathLst>
                <a:path w="21600" h="21600" extrusionOk="0">
                  <a:moveTo>
                    <a:pt x="757" y="0"/>
                  </a:moveTo>
                  <a:lnTo>
                    <a:pt x="453" y="1104"/>
                  </a:lnTo>
                  <a:lnTo>
                    <a:pt x="227" y="3269"/>
                  </a:lnTo>
                  <a:lnTo>
                    <a:pt x="74" y="6493"/>
                  </a:lnTo>
                  <a:lnTo>
                    <a:pt x="0" y="10778"/>
                  </a:lnTo>
                  <a:lnTo>
                    <a:pt x="74" y="15107"/>
                  </a:lnTo>
                  <a:lnTo>
                    <a:pt x="227" y="18331"/>
                  </a:lnTo>
                  <a:lnTo>
                    <a:pt x="453" y="20496"/>
                  </a:lnTo>
                  <a:lnTo>
                    <a:pt x="757" y="21600"/>
                  </a:lnTo>
                  <a:lnTo>
                    <a:pt x="20843" y="21600"/>
                  </a:lnTo>
                  <a:lnTo>
                    <a:pt x="21147" y="20496"/>
                  </a:lnTo>
                  <a:lnTo>
                    <a:pt x="21373" y="18331"/>
                  </a:lnTo>
                  <a:lnTo>
                    <a:pt x="21600" y="15107"/>
                  </a:lnTo>
                  <a:lnTo>
                    <a:pt x="21600" y="6493"/>
                  </a:lnTo>
                  <a:lnTo>
                    <a:pt x="21373" y="3269"/>
                  </a:lnTo>
                  <a:lnTo>
                    <a:pt x="21147" y="1104"/>
                  </a:lnTo>
                  <a:lnTo>
                    <a:pt x="2084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29" name="Shape 436"/>
            <p:cNvSpPr/>
            <p:nvPr/>
          </p:nvSpPr>
          <p:spPr>
            <a:xfrm>
              <a:off x="43409" y="180485"/>
              <a:ext cx="102599" cy="12701"/>
            </a:xfrm>
            <a:custGeom>
              <a:avLst/>
              <a:gdLst/>
              <a:ahLst/>
              <a:cxnLst>
                <a:cxn ang="0">
                  <a:pos x="wd2" y="hd2"/>
                </a:cxn>
                <a:cxn ang="5400000">
                  <a:pos x="wd2" y="hd2"/>
                </a:cxn>
                <a:cxn ang="10800000">
                  <a:pos x="wd2" y="hd2"/>
                </a:cxn>
                <a:cxn ang="16200000">
                  <a:pos x="wd2" y="hd2"/>
                </a:cxn>
              </a:cxnLst>
              <a:rect l="0" t="0" r="r" b="b"/>
              <a:pathLst>
                <a:path w="21600" h="21600" extrusionOk="0">
                  <a:moveTo>
                    <a:pt x="1074" y="0"/>
                  </a:moveTo>
                  <a:lnTo>
                    <a:pt x="642" y="1104"/>
                  </a:lnTo>
                  <a:lnTo>
                    <a:pt x="321" y="3225"/>
                  </a:lnTo>
                  <a:lnTo>
                    <a:pt x="106" y="6493"/>
                  </a:lnTo>
                  <a:lnTo>
                    <a:pt x="0" y="10778"/>
                  </a:lnTo>
                  <a:lnTo>
                    <a:pt x="106" y="15107"/>
                  </a:lnTo>
                  <a:lnTo>
                    <a:pt x="321" y="18331"/>
                  </a:lnTo>
                  <a:lnTo>
                    <a:pt x="642" y="20496"/>
                  </a:lnTo>
                  <a:lnTo>
                    <a:pt x="1074" y="21600"/>
                  </a:lnTo>
                  <a:lnTo>
                    <a:pt x="20526" y="21600"/>
                  </a:lnTo>
                  <a:lnTo>
                    <a:pt x="20953" y="20496"/>
                  </a:lnTo>
                  <a:lnTo>
                    <a:pt x="21279" y="18331"/>
                  </a:lnTo>
                  <a:lnTo>
                    <a:pt x="21490" y="15107"/>
                  </a:lnTo>
                  <a:lnTo>
                    <a:pt x="21600" y="10778"/>
                  </a:lnTo>
                  <a:lnTo>
                    <a:pt x="21490" y="6493"/>
                  </a:lnTo>
                  <a:lnTo>
                    <a:pt x="21279" y="3225"/>
                  </a:lnTo>
                  <a:lnTo>
                    <a:pt x="20953" y="1104"/>
                  </a:lnTo>
                  <a:lnTo>
                    <a:pt x="2052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30" name="Shape 437"/>
            <p:cNvSpPr/>
            <p:nvPr/>
          </p:nvSpPr>
          <p:spPr>
            <a:xfrm>
              <a:off x="275148" y="153134"/>
              <a:ext cx="52063" cy="33692"/>
            </a:xfrm>
            <a:custGeom>
              <a:avLst/>
              <a:gdLst/>
              <a:ahLst/>
              <a:cxnLst>
                <a:cxn ang="0">
                  <a:pos x="wd2" y="hd2"/>
                </a:cxn>
                <a:cxn ang="5400000">
                  <a:pos x="wd2" y="hd2"/>
                </a:cxn>
                <a:cxn ang="10800000">
                  <a:pos x="wd2" y="hd2"/>
                </a:cxn>
                <a:cxn ang="16200000">
                  <a:pos x="wd2" y="hd2"/>
                </a:cxn>
              </a:cxnLst>
              <a:rect l="0" t="0" r="r" b="b"/>
              <a:pathLst>
                <a:path w="21600" h="21600" extrusionOk="0">
                  <a:moveTo>
                    <a:pt x="3390" y="0"/>
                  </a:moveTo>
                  <a:lnTo>
                    <a:pt x="2541" y="335"/>
                  </a:lnTo>
                  <a:lnTo>
                    <a:pt x="1908" y="992"/>
                  </a:lnTo>
                  <a:lnTo>
                    <a:pt x="1266" y="1970"/>
                  </a:lnTo>
                  <a:lnTo>
                    <a:pt x="850" y="2948"/>
                  </a:lnTo>
                  <a:lnTo>
                    <a:pt x="425" y="3939"/>
                  </a:lnTo>
                  <a:lnTo>
                    <a:pt x="208" y="5239"/>
                  </a:lnTo>
                  <a:lnTo>
                    <a:pt x="0" y="6552"/>
                  </a:lnTo>
                  <a:lnTo>
                    <a:pt x="0" y="15061"/>
                  </a:lnTo>
                  <a:lnTo>
                    <a:pt x="208" y="16374"/>
                  </a:lnTo>
                  <a:lnTo>
                    <a:pt x="425" y="17674"/>
                  </a:lnTo>
                  <a:lnTo>
                    <a:pt x="850" y="18666"/>
                  </a:lnTo>
                  <a:lnTo>
                    <a:pt x="1266" y="19644"/>
                  </a:lnTo>
                  <a:lnTo>
                    <a:pt x="1908" y="20300"/>
                  </a:lnTo>
                  <a:lnTo>
                    <a:pt x="2541" y="20957"/>
                  </a:lnTo>
                  <a:lnTo>
                    <a:pt x="3390" y="21278"/>
                  </a:lnTo>
                  <a:lnTo>
                    <a:pt x="4232" y="21600"/>
                  </a:lnTo>
                  <a:lnTo>
                    <a:pt x="17368" y="21600"/>
                  </a:lnTo>
                  <a:lnTo>
                    <a:pt x="18210" y="21278"/>
                  </a:lnTo>
                  <a:lnTo>
                    <a:pt x="19059" y="20957"/>
                  </a:lnTo>
                  <a:lnTo>
                    <a:pt x="20325" y="19644"/>
                  </a:lnTo>
                  <a:lnTo>
                    <a:pt x="20750" y="18666"/>
                  </a:lnTo>
                  <a:lnTo>
                    <a:pt x="21175" y="17674"/>
                  </a:lnTo>
                  <a:lnTo>
                    <a:pt x="21600" y="16374"/>
                  </a:lnTo>
                  <a:lnTo>
                    <a:pt x="21600" y="5239"/>
                  </a:lnTo>
                  <a:lnTo>
                    <a:pt x="21175" y="3939"/>
                  </a:lnTo>
                  <a:lnTo>
                    <a:pt x="20750" y="2948"/>
                  </a:lnTo>
                  <a:lnTo>
                    <a:pt x="20325" y="1970"/>
                  </a:lnTo>
                  <a:lnTo>
                    <a:pt x="19692" y="992"/>
                  </a:lnTo>
                  <a:lnTo>
                    <a:pt x="19059" y="335"/>
                  </a:lnTo>
                  <a:lnTo>
                    <a:pt x="1821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35" name="Shape 438"/>
          <p:cNvGrpSpPr/>
          <p:nvPr/>
        </p:nvGrpSpPr>
        <p:grpSpPr>
          <a:xfrm>
            <a:off x="6479016" y="4413487"/>
            <a:ext cx="366503" cy="292497"/>
            <a:chOff x="0" y="0"/>
            <a:chExt cx="366501" cy="292496"/>
          </a:xfrm>
        </p:grpSpPr>
        <p:sp>
          <p:nvSpPr>
            <p:cNvPr id="1232" name="Shape 439"/>
            <p:cNvSpPr/>
            <p:nvPr/>
          </p:nvSpPr>
          <p:spPr>
            <a:xfrm>
              <a:off x="272075" y="248605"/>
              <a:ext cx="43891" cy="43892"/>
            </a:xfrm>
            <a:custGeom>
              <a:avLst/>
              <a:gdLst/>
              <a:ahLst/>
              <a:cxnLst>
                <a:cxn ang="0">
                  <a:pos x="wd2" y="hd2"/>
                </a:cxn>
                <a:cxn ang="5400000">
                  <a:pos x="wd2" y="hd2"/>
                </a:cxn>
                <a:cxn ang="10800000">
                  <a:pos x="wd2" y="hd2"/>
                </a:cxn>
                <a:cxn ang="16200000">
                  <a:pos x="wd2" y="hd2"/>
                </a:cxn>
              </a:cxnLst>
              <a:rect l="0" t="0" r="r" b="b"/>
              <a:pathLst>
                <a:path w="21600" h="21600" extrusionOk="0">
                  <a:moveTo>
                    <a:pt x="8537" y="0"/>
                  </a:moveTo>
                  <a:lnTo>
                    <a:pt x="6531" y="751"/>
                  </a:lnTo>
                  <a:lnTo>
                    <a:pt x="4773" y="1749"/>
                  </a:lnTo>
                  <a:lnTo>
                    <a:pt x="3261" y="3014"/>
                  </a:lnTo>
                  <a:lnTo>
                    <a:pt x="1759" y="4515"/>
                  </a:lnTo>
                  <a:lnTo>
                    <a:pt x="751" y="6531"/>
                  </a:lnTo>
                  <a:lnTo>
                    <a:pt x="247" y="8537"/>
                  </a:lnTo>
                  <a:lnTo>
                    <a:pt x="0" y="10800"/>
                  </a:lnTo>
                  <a:lnTo>
                    <a:pt x="247" y="12806"/>
                  </a:lnTo>
                  <a:lnTo>
                    <a:pt x="751" y="14811"/>
                  </a:lnTo>
                  <a:lnTo>
                    <a:pt x="1759" y="16827"/>
                  </a:lnTo>
                  <a:lnTo>
                    <a:pt x="3261" y="18329"/>
                  </a:lnTo>
                  <a:lnTo>
                    <a:pt x="4773" y="19594"/>
                  </a:lnTo>
                  <a:lnTo>
                    <a:pt x="6531" y="20592"/>
                  </a:lnTo>
                  <a:lnTo>
                    <a:pt x="8537" y="21343"/>
                  </a:lnTo>
                  <a:lnTo>
                    <a:pt x="10800" y="21600"/>
                  </a:lnTo>
                  <a:lnTo>
                    <a:pt x="13063" y="21343"/>
                  </a:lnTo>
                  <a:lnTo>
                    <a:pt x="15069" y="20592"/>
                  </a:lnTo>
                  <a:lnTo>
                    <a:pt x="16827" y="19594"/>
                  </a:lnTo>
                  <a:lnTo>
                    <a:pt x="18329" y="18329"/>
                  </a:lnTo>
                  <a:lnTo>
                    <a:pt x="19841" y="16827"/>
                  </a:lnTo>
                  <a:lnTo>
                    <a:pt x="20849" y="14811"/>
                  </a:lnTo>
                  <a:lnTo>
                    <a:pt x="21353" y="12806"/>
                  </a:lnTo>
                  <a:lnTo>
                    <a:pt x="21600" y="10800"/>
                  </a:lnTo>
                  <a:lnTo>
                    <a:pt x="21353" y="8537"/>
                  </a:lnTo>
                  <a:lnTo>
                    <a:pt x="20849" y="6531"/>
                  </a:lnTo>
                  <a:lnTo>
                    <a:pt x="19841" y="4515"/>
                  </a:lnTo>
                  <a:lnTo>
                    <a:pt x="18329" y="3014"/>
                  </a:lnTo>
                  <a:lnTo>
                    <a:pt x="16827" y="1749"/>
                  </a:lnTo>
                  <a:lnTo>
                    <a:pt x="15069" y="751"/>
                  </a:lnTo>
                  <a:lnTo>
                    <a:pt x="1306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33" name="Shape 440"/>
            <p:cNvSpPr/>
            <p:nvPr/>
          </p:nvSpPr>
          <p:spPr>
            <a:xfrm>
              <a:off x="93924" y="248605"/>
              <a:ext cx="43891" cy="43892"/>
            </a:xfrm>
            <a:custGeom>
              <a:avLst/>
              <a:gdLst/>
              <a:ahLst/>
              <a:cxnLst>
                <a:cxn ang="0">
                  <a:pos x="wd2" y="hd2"/>
                </a:cxn>
                <a:cxn ang="5400000">
                  <a:pos x="wd2" y="hd2"/>
                </a:cxn>
                <a:cxn ang="10800000">
                  <a:pos x="wd2" y="hd2"/>
                </a:cxn>
                <a:cxn ang="16200000">
                  <a:pos x="wd2" y="hd2"/>
                </a:cxn>
              </a:cxnLst>
              <a:rect l="0" t="0" r="r" b="b"/>
              <a:pathLst>
                <a:path w="21600" h="21600" extrusionOk="0">
                  <a:moveTo>
                    <a:pt x="8537" y="0"/>
                  </a:moveTo>
                  <a:lnTo>
                    <a:pt x="6531" y="751"/>
                  </a:lnTo>
                  <a:lnTo>
                    <a:pt x="4773" y="1749"/>
                  </a:lnTo>
                  <a:lnTo>
                    <a:pt x="3261" y="3014"/>
                  </a:lnTo>
                  <a:lnTo>
                    <a:pt x="1759" y="4515"/>
                  </a:lnTo>
                  <a:lnTo>
                    <a:pt x="751" y="6531"/>
                  </a:lnTo>
                  <a:lnTo>
                    <a:pt x="247" y="8537"/>
                  </a:lnTo>
                  <a:lnTo>
                    <a:pt x="0" y="10800"/>
                  </a:lnTo>
                  <a:lnTo>
                    <a:pt x="247" y="12806"/>
                  </a:lnTo>
                  <a:lnTo>
                    <a:pt x="751" y="14811"/>
                  </a:lnTo>
                  <a:lnTo>
                    <a:pt x="1759" y="16827"/>
                  </a:lnTo>
                  <a:lnTo>
                    <a:pt x="3261" y="18329"/>
                  </a:lnTo>
                  <a:lnTo>
                    <a:pt x="4773" y="19594"/>
                  </a:lnTo>
                  <a:lnTo>
                    <a:pt x="6531" y="20592"/>
                  </a:lnTo>
                  <a:lnTo>
                    <a:pt x="8537" y="21343"/>
                  </a:lnTo>
                  <a:lnTo>
                    <a:pt x="10800" y="21600"/>
                  </a:lnTo>
                  <a:lnTo>
                    <a:pt x="13063" y="21343"/>
                  </a:lnTo>
                  <a:lnTo>
                    <a:pt x="15069" y="20592"/>
                  </a:lnTo>
                  <a:lnTo>
                    <a:pt x="16827" y="19594"/>
                  </a:lnTo>
                  <a:lnTo>
                    <a:pt x="18339" y="18329"/>
                  </a:lnTo>
                  <a:lnTo>
                    <a:pt x="19841" y="16827"/>
                  </a:lnTo>
                  <a:lnTo>
                    <a:pt x="20849" y="14811"/>
                  </a:lnTo>
                  <a:lnTo>
                    <a:pt x="21353" y="12806"/>
                  </a:lnTo>
                  <a:lnTo>
                    <a:pt x="21600" y="10800"/>
                  </a:lnTo>
                  <a:lnTo>
                    <a:pt x="21353" y="8537"/>
                  </a:lnTo>
                  <a:lnTo>
                    <a:pt x="20849" y="6531"/>
                  </a:lnTo>
                  <a:lnTo>
                    <a:pt x="19841" y="4515"/>
                  </a:lnTo>
                  <a:lnTo>
                    <a:pt x="18339" y="3014"/>
                  </a:lnTo>
                  <a:lnTo>
                    <a:pt x="16827" y="1749"/>
                  </a:lnTo>
                  <a:lnTo>
                    <a:pt x="15069" y="751"/>
                  </a:lnTo>
                  <a:lnTo>
                    <a:pt x="1306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34" name="Shape 441"/>
            <p:cNvSpPr/>
            <p:nvPr/>
          </p:nvSpPr>
          <p:spPr>
            <a:xfrm>
              <a:off x="-1" y="-1"/>
              <a:ext cx="366503" cy="249109"/>
            </a:xfrm>
            <a:custGeom>
              <a:avLst/>
              <a:gdLst/>
              <a:ahLst/>
              <a:cxnLst>
                <a:cxn ang="0">
                  <a:pos x="wd2" y="hd2"/>
                </a:cxn>
                <a:cxn ang="5400000">
                  <a:pos x="wd2" y="hd2"/>
                </a:cxn>
                <a:cxn ang="10800000">
                  <a:pos x="wd2" y="hd2"/>
                </a:cxn>
                <a:cxn ang="16200000">
                  <a:pos x="wd2" y="hd2"/>
                </a:cxn>
              </a:cxnLst>
              <a:rect l="0" t="0" r="r" b="b"/>
              <a:pathLst>
                <a:path w="21600" h="21600" extrusionOk="0">
                  <a:moveTo>
                    <a:pt x="19374" y="6109"/>
                  </a:moveTo>
                  <a:lnTo>
                    <a:pt x="19494" y="6153"/>
                  </a:lnTo>
                  <a:lnTo>
                    <a:pt x="19584" y="6241"/>
                  </a:lnTo>
                  <a:lnTo>
                    <a:pt x="19644" y="6374"/>
                  </a:lnTo>
                  <a:lnTo>
                    <a:pt x="19675" y="6551"/>
                  </a:lnTo>
                  <a:lnTo>
                    <a:pt x="19644" y="6729"/>
                  </a:lnTo>
                  <a:lnTo>
                    <a:pt x="17237" y="14607"/>
                  </a:lnTo>
                  <a:lnTo>
                    <a:pt x="17178" y="14739"/>
                  </a:lnTo>
                  <a:lnTo>
                    <a:pt x="17118" y="14784"/>
                  </a:lnTo>
                  <a:lnTo>
                    <a:pt x="17057" y="14873"/>
                  </a:lnTo>
                  <a:lnTo>
                    <a:pt x="16967" y="14873"/>
                  </a:lnTo>
                  <a:lnTo>
                    <a:pt x="16847" y="14828"/>
                  </a:lnTo>
                  <a:lnTo>
                    <a:pt x="16757" y="14739"/>
                  </a:lnTo>
                  <a:lnTo>
                    <a:pt x="16696" y="14563"/>
                  </a:lnTo>
                  <a:lnTo>
                    <a:pt x="16666" y="14429"/>
                  </a:lnTo>
                  <a:lnTo>
                    <a:pt x="16696" y="14253"/>
                  </a:lnTo>
                  <a:lnTo>
                    <a:pt x="19103" y="6374"/>
                  </a:lnTo>
                  <a:lnTo>
                    <a:pt x="19164" y="6198"/>
                  </a:lnTo>
                  <a:lnTo>
                    <a:pt x="19254" y="6109"/>
                  </a:lnTo>
                  <a:close/>
                  <a:moveTo>
                    <a:pt x="16786" y="5931"/>
                  </a:moveTo>
                  <a:lnTo>
                    <a:pt x="16907" y="5977"/>
                  </a:lnTo>
                  <a:lnTo>
                    <a:pt x="17028" y="6020"/>
                  </a:lnTo>
                  <a:lnTo>
                    <a:pt x="17087" y="6153"/>
                  </a:lnTo>
                  <a:lnTo>
                    <a:pt x="17118" y="6330"/>
                  </a:lnTo>
                  <a:lnTo>
                    <a:pt x="17118" y="6508"/>
                  </a:lnTo>
                  <a:lnTo>
                    <a:pt x="15523" y="14784"/>
                  </a:lnTo>
                  <a:lnTo>
                    <a:pt x="15493" y="14916"/>
                  </a:lnTo>
                  <a:lnTo>
                    <a:pt x="15403" y="15049"/>
                  </a:lnTo>
                  <a:lnTo>
                    <a:pt x="15343" y="15094"/>
                  </a:lnTo>
                  <a:lnTo>
                    <a:pt x="15222" y="15138"/>
                  </a:lnTo>
                  <a:lnTo>
                    <a:pt x="15162" y="15094"/>
                  </a:lnTo>
                  <a:lnTo>
                    <a:pt x="15042" y="15049"/>
                  </a:lnTo>
                  <a:lnTo>
                    <a:pt x="14982" y="14916"/>
                  </a:lnTo>
                  <a:lnTo>
                    <a:pt x="14951" y="14739"/>
                  </a:lnTo>
                  <a:lnTo>
                    <a:pt x="14951" y="14563"/>
                  </a:lnTo>
                  <a:lnTo>
                    <a:pt x="16546" y="6287"/>
                  </a:lnTo>
                  <a:lnTo>
                    <a:pt x="16606" y="6109"/>
                  </a:lnTo>
                  <a:lnTo>
                    <a:pt x="16666" y="5977"/>
                  </a:lnTo>
                  <a:lnTo>
                    <a:pt x="16786" y="5931"/>
                  </a:lnTo>
                  <a:close/>
                  <a:moveTo>
                    <a:pt x="14319" y="5799"/>
                  </a:moveTo>
                  <a:lnTo>
                    <a:pt x="14440" y="5843"/>
                  </a:lnTo>
                  <a:lnTo>
                    <a:pt x="14530" y="5977"/>
                  </a:lnTo>
                  <a:lnTo>
                    <a:pt x="14561" y="6109"/>
                  </a:lnTo>
                  <a:lnTo>
                    <a:pt x="14590" y="6287"/>
                  </a:lnTo>
                  <a:lnTo>
                    <a:pt x="13808" y="15005"/>
                  </a:lnTo>
                  <a:lnTo>
                    <a:pt x="13778" y="15138"/>
                  </a:lnTo>
                  <a:lnTo>
                    <a:pt x="13718" y="15270"/>
                  </a:lnTo>
                  <a:lnTo>
                    <a:pt x="13628" y="15359"/>
                  </a:lnTo>
                  <a:lnTo>
                    <a:pt x="13507" y="15404"/>
                  </a:lnTo>
                  <a:lnTo>
                    <a:pt x="13478" y="15404"/>
                  </a:lnTo>
                  <a:lnTo>
                    <a:pt x="13357" y="15315"/>
                  </a:lnTo>
                  <a:lnTo>
                    <a:pt x="13267" y="15226"/>
                  </a:lnTo>
                  <a:lnTo>
                    <a:pt x="13207" y="15049"/>
                  </a:lnTo>
                  <a:lnTo>
                    <a:pt x="13207" y="14873"/>
                  </a:lnTo>
                  <a:lnTo>
                    <a:pt x="13989" y="6198"/>
                  </a:lnTo>
                  <a:lnTo>
                    <a:pt x="14019" y="6020"/>
                  </a:lnTo>
                  <a:lnTo>
                    <a:pt x="14108" y="5888"/>
                  </a:lnTo>
                  <a:lnTo>
                    <a:pt x="14200" y="5799"/>
                  </a:lnTo>
                  <a:close/>
                  <a:moveTo>
                    <a:pt x="11732" y="5622"/>
                  </a:moveTo>
                  <a:lnTo>
                    <a:pt x="11853" y="5667"/>
                  </a:lnTo>
                  <a:lnTo>
                    <a:pt x="11943" y="5754"/>
                  </a:lnTo>
                  <a:lnTo>
                    <a:pt x="12003" y="5888"/>
                  </a:lnTo>
                  <a:lnTo>
                    <a:pt x="12033" y="6064"/>
                  </a:lnTo>
                  <a:lnTo>
                    <a:pt x="12093" y="15183"/>
                  </a:lnTo>
                  <a:lnTo>
                    <a:pt x="12064" y="15359"/>
                  </a:lnTo>
                  <a:lnTo>
                    <a:pt x="12003" y="15536"/>
                  </a:lnTo>
                  <a:lnTo>
                    <a:pt x="11914" y="15625"/>
                  </a:lnTo>
                  <a:lnTo>
                    <a:pt x="11793" y="15669"/>
                  </a:lnTo>
                  <a:lnTo>
                    <a:pt x="11672" y="15625"/>
                  </a:lnTo>
                  <a:lnTo>
                    <a:pt x="11582" y="15536"/>
                  </a:lnTo>
                  <a:lnTo>
                    <a:pt x="11522" y="15359"/>
                  </a:lnTo>
                  <a:lnTo>
                    <a:pt x="11492" y="15226"/>
                  </a:lnTo>
                  <a:lnTo>
                    <a:pt x="11432" y="6064"/>
                  </a:lnTo>
                  <a:lnTo>
                    <a:pt x="11461" y="5931"/>
                  </a:lnTo>
                  <a:lnTo>
                    <a:pt x="11522" y="5754"/>
                  </a:lnTo>
                  <a:lnTo>
                    <a:pt x="11612" y="5667"/>
                  </a:lnTo>
                  <a:lnTo>
                    <a:pt x="11732" y="5622"/>
                  </a:lnTo>
                  <a:close/>
                  <a:moveTo>
                    <a:pt x="9265" y="5489"/>
                  </a:moveTo>
                  <a:lnTo>
                    <a:pt x="9386" y="5578"/>
                  </a:lnTo>
                  <a:lnTo>
                    <a:pt x="9446" y="5710"/>
                  </a:lnTo>
                  <a:lnTo>
                    <a:pt x="9476" y="5888"/>
                  </a:lnTo>
                  <a:lnTo>
                    <a:pt x="10349" y="15404"/>
                  </a:lnTo>
                  <a:lnTo>
                    <a:pt x="10349" y="15580"/>
                  </a:lnTo>
                  <a:lnTo>
                    <a:pt x="10289" y="15714"/>
                  </a:lnTo>
                  <a:lnTo>
                    <a:pt x="10198" y="15846"/>
                  </a:lnTo>
                  <a:lnTo>
                    <a:pt x="10108" y="15890"/>
                  </a:lnTo>
                  <a:lnTo>
                    <a:pt x="9957" y="15890"/>
                  </a:lnTo>
                  <a:lnTo>
                    <a:pt x="9868" y="15803"/>
                  </a:lnTo>
                  <a:lnTo>
                    <a:pt x="9807" y="15669"/>
                  </a:lnTo>
                  <a:lnTo>
                    <a:pt x="9747" y="15536"/>
                  </a:lnTo>
                  <a:lnTo>
                    <a:pt x="8904" y="5977"/>
                  </a:lnTo>
                  <a:lnTo>
                    <a:pt x="8904" y="5799"/>
                  </a:lnTo>
                  <a:lnTo>
                    <a:pt x="8965" y="5667"/>
                  </a:lnTo>
                  <a:lnTo>
                    <a:pt x="9025" y="5533"/>
                  </a:lnTo>
                  <a:lnTo>
                    <a:pt x="9146" y="5489"/>
                  </a:lnTo>
                  <a:close/>
                  <a:moveTo>
                    <a:pt x="6708" y="5357"/>
                  </a:moveTo>
                  <a:lnTo>
                    <a:pt x="6799" y="5400"/>
                  </a:lnTo>
                  <a:lnTo>
                    <a:pt x="6889" y="5533"/>
                  </a:lnTo>
                  <a:lnTo>
                    <a:pt x="6950" y="5667"/>
                  </a:lnTo>
                  <a:lnTo>
                    <a:pt x="8633" y="15625"/>
                  </a:lnTo>
                  <a:lnTo>
                    <a:pt x="8633" y="15803"/>
                  </a:lnTo>
                  <a:lnTo>
                    <a:pt x="8604" y="15935"/>
                  </a:lnTo>
                  <a:lnTo>
                    <a:pt x="8514" y="16067"/>
                  </a:lnTo>
                  <a:lnTo>
                    <a:pt x="8393" y="16156"/>
                  </a:lnTo>
                  <a:lnTo>
                    <a:pt x="8243" y="16156"/>
                  </a:lnTo>
                  <a:lnTo>
                    <a:pt x="8153" y="16067"/>
                  </a:lnTo>
                  <a:lnTo>
                    <a:pt x="8093" y="15978"/>
                  </a:lnTo>
                  <a:lnTo>
                    <a:pt x="8032" y="15846"/>
                  </a:lnTo>
                  <a:lnTo>
                    <a:pt x="6347" y="5888"/>
                  </a:lnTo>
                  <a:lnTo>
                    <a:pt x="6347" y="5710"/>
                  </a:lnTo>
                  <a:lnTo>
                    <a:pt x="6378" y="5533"/>
                  </a:lnTo>
                  <a:lnTo>
                    <a:pt x="6468" y="5446"/>
                  </a:lnTo>
                  <a:lnTo>
                    <a:pt x="6589" y="5357"/>
                  </a:lnTo>
                  <a:close/>
                  <a:moveTo>
                    <a:pt x="482" y="0"/>
                  </a:moveTo>
                  <a:lnTo>
                    <a:pt x="361" y="45"/>
                  </a:lnTo>
                  <a:lnTo>
                    <a:pt x="181" y="223"/>
                  </a:lnTo>
                  <a:lnTo>
                    <a:pt x="90" y="355"/>
                  </a:lnTo>
                  <a:lnTo>
                    <a:pt x="31" y="533"/>
                  </a:lnTo>
                  <a:lnTo>
                    <a:pt x="0" y="665"/>
                  </a:lnTo>
                  <a:lnTo>
                    <a:pt x="0" y="1064"/>
                  </a:lnTo>
                  <a:lnTo>
                    <a:pt x="31" y="1196"/>
                  </a:lnTo>
                  <a:lnTo>
                    <a:pt x="90" y="1374"/>
                  </a:lnTo>
                  <a:lnTo>
                    <a:pt x="181" y="1506"/>
                  </a:lnTo>
                  <a:lnTo>
                    <a:pt x="361" y="1684"/>
                  </a:lnTo>
                  <a:lnTo>
                    <a:pt x="602" y="1771"/>
                  </a:lnTo>
                  <a:lnTo>
                    <a:pt x="4121" y="1771"/>
                  </a:lnTo>
                  <a:lnTo>
                    <a:pt x="6528" y="16819"/>
                  </a:lnTo>
                  <a:lnTo>
                    <a:pt x="5565" y="20360"/>
                  </a:lnTo>
                  <a:lnTo>
                    <a:pt x="5535" y="20582"/>
                  </a:lnTo>
                  <a:lnTo>
                    <a:pt x="5535" y="20803"/>
                  </a:lnTo>
                  <a:lnTo>
                    <a:pt x="5565" y="20980"/>
                  </a:lnTo>
                  <a:lnTo>
                    <a:pt x="5625" y="21201"/>
                  </a:lnTo>
                  <a:lnTo>
                    <a:pt x="5656" y="21247"/>
                  </a:lnTo>
                  <a:lnTo>
                    <a:pt x="5926" y="20980"/>
                  </a:lnTo>
                  <a:lnTo>
                    <a:pt x="6197" y="20803"/>
                  </a:lnTo>
                  <a:lnTo>
                    <a:pt x="6497" y="20670"/>
                  </a:lnTo>
                  <a:lnTo>
                    <a:pt x="7039" y="20670"/>
                  </a:lnTo>
                  <a:lnTo>
                    <a:pt x="7250" y="20714"/>
                  </a:lnTo>
                  <a:lnTo>
                    <a:pt x="7431" y="20803"/>
                  </a:lnTo>
                  <a:lnTo>
                    <a:pt x="7611" y="20891"/>
                  </a:lnTo>
                  <a:lnTo>
                    <a:pt x="7792" y="21024"/>
                  </a:lnTo>
                  <a:lnTo>
                    <a:pt x="8093" y="21379"/>
                  </a:lnTo>
                  <a:lnTo>
                    <a:pt x="8243" y="21600"/>
                  </a:lnTo>
                  <a:lnTo>
                    <a:pt x="15914" y="21600"/>
                  </a:lnTo>
                  <a:lnTo>
                    <a:pt x="16065" y="21379"/>
                  </a:lnTo>
                  <a:lnTo>
                    <a:pt x="16365" y="21024"/>
                  </a:lnTo>
                  <a:lnTo>
                    <a:pt x="16546" y="20891"/>
                  </a:lnTo>
                  <a:lnTo>
                    <a:pt x="16726" y="20803"/>
                  </a:lnTo>
                  <a:lnTo>
                    <a:pt x="16907" y="20714"/>
                  </a:lnTo>
                  <a:lnTo>
                    <a:pt x="17118" y="20670"/>
                  </a:lnTo>
                  <a:lnTo>
                    <a:pt x="17629" y="20670"/>
                  </a:lnTo>
                  <a:lnTo>
                    <a:pt x="17929" y="20803"/>
                  </a:lnTo>
                  <a:lnTo>
                    <a:pt x="18200" y="20937"/>
                  </a:lnTo>
                  <a:lnTo>
                    <a:pt x="18441" y="21201"/>
                  </a:lnTo>
                  <a:lnTo>
                    <a:pt x="18501" y="20937"/>
                  </a:lnTo>
                  <a:lnTo>
                    <a:pt x="18532" y="20714"/>
                  </a:lnTo>
                  <a:lnTo>
                    <a:pt x="18532" y="20493"/>
                  </a:lnTo>
                  <a:lnTo>
                    <a:pt x="18501" y="20360"/>
                  </a:lnTo>
                  <a:lnTo>
                    <a:pt x="18441" y="20183"/>
                  </a:lnTo>
                  <a:lnTo>
                    <a:pt x="18351" y="20051"/>
                  </a:lnTo>
                  <a:lnTo>
                    <a:pt x="18171" y="19873"/>
                  </a:lnTo>
                  <a:lnTo>
                    <a:pt x="18050" y="19829"/>
                  </a:lnTo>
                  <a:lnTo>
                    <a:pt x="7010" y="19829"/>
                  </a:lnTo>
                  <a:lnTo>
                    <a:pt x="7521" y="17970"/>
                  </a:lnTo>
                  <a:lnTo>
                    <a:pt x="7701" y="18015"/>
                  </a:lnTo>
                  <a:lnTo>
                    <a:pt x="7912" y="18015"/>
                  </a:lnTo>
                  <a:lnTo>
                    <a:pt x="17057" y="16776"/>
                  </a:lnTo>
                  <a:lnTo>
                    <a:pt x="17268" y="16731"/>
                  </a:lnTo>
                  <a:lnTo>
                    <a:pt x="17479" y="16598"/>
                  </a:lnTo>
                  <a:lnTo>
                    <a:pt x="17658" y="16466"/>
                  </a:lnTo>
                  <a:lnTo>
                    <a:pt x="17869" y="16288"/>
                  </a:lnTo>
                  <a:lnTo>
                    <a:pt x="18050" y="16111"/>
                  </a:lnTo>
                  <a:lnTo>
                    <a:pt x="18200" y="15890"/>
                  </a:lnTo>
                  <a:lnTo>
                    <a:pt x="18321" y="15625"/>
                  </a:lnTo>
                  <a:lnTo>
                    <a:pt x="18441" y="15359"/>
                  </a:lnTo>
                  <a:lnTo>
                    <a:pt x="21510" y="5710"/>
                  </a:lnTo>
                  <a:lnTo>
                    <a:pt x="21569" y="5446"/>
                  </a:lnTo>
                  <a:lnTo>
                    <a:pt x="21600" y="5223"/>
                  </a:lnTo>
                  <a:lnTo>
                    <a:pt x="21569" y="5002"/>
                  </a:lnTo>
                  <a:lnTo>
                    <a:pt x="21540" y="4781"/>
                  </a:lnTo>
                  <a:lnTo>
                    <a:pt x="21450" y="4648"/>
                  </a:lnTo>
                  <a:lnTo>
                    <a:pt x="21299" y="4516"/>
                  </a:lnTo>
                  <a:lnTo>
                    <a:pt x="21148" y="4427"/>
                  </a:lnTo>
                  <a:lnTo>
                    <a:pt x="20968" y="4382"/>
                  </a:lnTo>
                  <a:lnTo>
                    <a:pt x="5656" y="3630"/>
                  </a:lnTo>
                  <a:lnTo>
                    <a:pt x="5204" y="665"/>
                  </a:lnTo>
                  <a:lnTo>
                    <a:pt x="5114" y="399"/>
                  </a:lnTo>
                  <a:lnTo>
                    <a:pt x="4994" y="178"/>
                  </a:lnTo>
                  <a:lnTo>
                    <a:pt x="4814" y="45"/>
                  </a:lnTo>
                  <a:lnTo>
                    <a:pt x="460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38" name="Shape 442"/>
          <p:cNvGrpSpPr/>
          <p:nvPr/>
        </p:nvGrpSpPr>
        <p:grpSpPr>
          <a:xfrm>
            <a:off x="7046117" y="4408911"/>
            <a:ext cx="359356" cy="301149"/>
            <a:chOff x="0" y="20"/>
            <a:chExt cx="359355" cy="301148"/>
          </a:xfrm>
        </p:grpSpPr>
        <p:sp>
          <p:nvSpPr>
            <p:cNvPr id="1236" name="Shape 443"/>
            <p:cNvSpPr/>
            <p:nvPr/>
          </p:nvSpPr>
          <p:spPr>
            <a:xfrm>
              <a:off x="-1" y="20"/>
              <a:ext cx="359356" cy="141390"/>
            </a:xfrm>
            <a:custGeom>
              <a:avLst/>
              <a:gdLst/>
              <a:ahLst/>
              <a:cxnLst>
                <a:cxn ang="0">
                  <a:pos x="wd2" y="hd2"/>
                </a:cxn>
                <a:cxn ang="5400000">
                  <a:pos x="wd2" y="hd2"/>
                </a:cxn>
                <a:cxn ang="10800000">
                  <a:pos x="wd2" y="hd2"/>
                </a:cxn>
                <a:cxn ang="16200000">
                  <a:pos x="wd2" y="hd2"/>
                </a:cxn>
              </a:cxnLst>
              <a:rect l="0" t="0" r="r" b="b"/>
              <a:pathLst>
                <a:path w="21600" h="21600" extrusionOk="0">
                  <a:moveTo>
                    <a:pt x="12764" y="3119"/>
                  </a:moveTo>
                  <a:lnTo>
                    <a:pt x="12887" y="3196"/>
                  </a:lnTo>
                  <a:lnTo>
                    <a:pt x="13008" y="3273"/>
                  </a:lnTo>
                  <a:lnTo>
                    <a:pt x="13101" y="3429"/>
                  </a:lnTo>
                  <a:lnTo>
                    <a:pt x="13193" y="3586"/>
                  </a:lnTo>
                  <a:lnTo>
                    <a:pt x="13285" y="3819"/>
                  </a:lnTo>
                  <a:lnTo>
                    <a:pt x="13316" y="4132"/>
                  </a:lnTo>
                  <a:lnTo>
                    <a:pt x="13378" y="4365"/>
                  </a:lnTo>
                  <a:lnTo>
                    <a:pt x="13378" y="6003"/>
                  </a:lnTo>
                  <a:lnTo>
                    <a:pt x="8222" y="6003"/>
                  </a:lnTo>
                  <a:lnTo>
                    <a:pt x="8222" y="4365"/>
                  </a:lnTo>
                  <a:lnTo>
                    <a:pt x="8284" y="4132"/>
                  </a:lnTo>
                  <a:lnTo>
                    <a:pt x="8315" y="3819"/>
                  </a:lnTo>
                  <a:lnTo>
                    <a:pt x="8407" y="3586"/>
                  </a:lnTo>
                  <a:lnTo>
                    <a:pt x="8499" y="3429"/>
                  </a:lnTo>
                  <a:lnTo>
                    <a:pt x="8592" y="3273"/>
                  </a:lnTo>
                  <a:lnTo>
                    <a:pt x="8713" y="3196"/>
                  </a:lnTo>
                  <a:lnTo>
                    <a:pt x="8836" y="3119"/>
                  </a:lnTo>
                  <a:close/>
                  <a:moveTo>
                    <a:pt x="8836" y="0"/>
                  </a:moveTo>
                  <a:lnTo>
                    <a:pt x="8652" y="77"/>
                  </a:lnTo>
                  <a:lnTo>
                    <a:pt x="8468" y="156"/>
                  </a:lnTo>
                  <a:lnTo>
                    <a:pt x="8130" y="390"/>
                  </a:lnTo>
                  <a:lnTo>
                    <a:pt x="7794" y="856"/>
                  </a:lnTo>
                  <a:lnTo>
                    <a:pt x="7548" y="1402"/>
                  </a:lnTo>
                  <a:lnTo>
                    <a:pt x="7303" y="2104"/>
                  </a:lnTo>
                  <a:lnTo>
                    <a:pt x="7149" y="2883"/>
                  </a:lnTo>
                  <a:lnTo>
                    <a:pt x="7026" y="3742"/>
                  </a:lnTo>
                  <a:lnTo>
                    <a:pt x="6996" y="4211"/>
                  </a:lnTo>
                  <a:lnTo>
                    <a:pt x="6996" y="6003"/>
                  </a:lnTo>
                  <a:lnTo>
                    <a:pt x="491" y="6003"/>
                  </a:lnTo>
                  <a:lnTo>
                    <a:pt x="368" y="6082"/>
                  </a:lnTo>
                  <a:lnTo>
                    <a:pt x="276" y="6239"/>
                  </a:lnTo>
                  <a:lnTo>
                    <a:pt x="185" y="6472"/>
                  </a:lnTo>
                  <a:lnTo>
                    <a:pt x="92" y="6628"/>
                  </a:lnTo>
                  <a:lnTo>
                    <a:pt x="62" y="6938"/>
                  </a:lnTo>
                  <a:lnTo>
                    <a:pt x="0" y="7251"/>
                  </a:lnTo>
                  <a:lnTo>
                    <a:pt x="0" y="18481"/>
                  </a:lnTo>
                  <a:lnTo>
                    <a:pt x="30" y="19103"/>
                  </a:lnTo>
                  <a:lnTo>
                    <a:pt x="92" y="19649"/>
                  </a:lnTo>
                  <a:lnTo>
                    <a:pt x="215" y="20195"/>
                  </a:lnTo>
                  <a:lnTo>
                    <a:pt x="368" y="20664"/>
                  </a:lnTo>
                  <a:lnTo>
                    <a:pt x="553" y="21054"/>
                  </a:lnTo>
                  <a:lnTo>
                    <a:pt x="736" y="21367"/>
                  </a:lnTo>
                  <a:lnTo>
                    <a:pt x="982" y="21520"/>
                  </a:lnTo>
                  <a:lnTo>
                    <a:pt x="1227" y="21600"/>
                  </a:lnTo>
                  <a:lnTo>
                    <a:pt x="9726" y="21600"/>
                  </a:lnTo>
                  <a:lnTo>
                    <a:pt x="9726" y="19649"/>
                  </a:lnTo>
                  <a:lnTo>
                    <a:pt x="9757" y="19339"/>
                  </a:lnTo>
                  <a:lnTo>
                    <a:pt x="9787" y="19103"/>
                  </a:lnTo>
                  <a:lnTo>
                    <a:pt x="9849" y="18793"/>
                  </a:lnTo>
                  <a:lnTo>
                    <a:pt x="9911" y="18557"/>
                  </a:lnTo>
                  <a:lnTo>
                    <a:pt x="10002" y="18404"/>
                  </a:lnTo>
                  <a:lnTo>
                    <a:pt x="10125" y="18247"/>
                  </a:lnTo>
                  <a:lnTo>
                    <a:pt x="10217" y="18168"/>
                  </a:lnTo>
                  <a:lnTo>
                    <a:pt x="10340" y="18091"/>
                  </a:lnTo>
                  <a:lnTo>
                    <a:pt x="11260" y="18091"/>
                  </a:lnTo>
                  <a:lnTo>
                    <a:pt x="11383" y="18168"/>
                  </a:lnTo>
                  <a:lnTo>
                    <a:pt x="11475" y="18247"/>
                  </a:lnTo>
                  <a:lnTo>
                    <a:pt x="11598" y="18404"/>
                  </a:lnTo>
                  <a:lnTo>
                    <a:pt x="11689" y="18557"/>
                  </a:lnTo>
                  <a:lnTo>
                    <a:pt x="11751" y="18793"/>
                  </a:lnTo>
                  <a:lnTo>
                    <a:pt x="11813" y="19103"/>
                  </a:lnTo>
                  <a:lnTo>
                    <a:pt x="11843" y="19339"/>
                  </a:lnTo>
                  <a:lnTo>
                    <a:pt x="11874" y="19649"/>
                  </a:lnTo>
                  <a:lnTo>
                    <a:pt x="11874" y="21600"/>
                  </a:lnTo>
                  <a:lnTo>
                    <a:pt x="20373" y="21600"/>
                  </a:lnTo>
                  <a:lnTo>
                    <a:pt x="20618" y="21520"/>
                  </a:lnTo>
                  <a:lnTo>
                    <a:pt x="20864" y="21367"/>
                  </a:lnTo>
                  <a:lnTo>
                    <a:pt x="21047" y="21054"/>
                  </a:lnTo>
                  <a:lnTo>
                    <a:pt x="21232" y="20664"/>
                  </a:lnTo>
                  <a:lnTo>
                    <a:pt x="21385" y="20195"/>
                  </a:lnTo>
                  <a:lnTo>
                    <a:pt x="21508" y="19649"/>
                  </a:lnTo>
                  <a:lnTo>
                    <a:pt x="21569" y="19103"/>
                  </a:lnTo>
                  <a:lnTo>
                    <a:pt x="21600" y="18481"/>
                  </a:lnTo>
                  <a:lnTo>
                    <a:pt x="21600" y="7251"/>
                  </a:lnTo>
                  <a:lnTo>
                    <a:pt x="21538" y="6938"/>
                  </a:lnTo>
                  <a:lnTo>
                    <a:pt x="21508" y="6628"/>
                  </a:lnTo>
                  <a:lnTo>
                    <a:pt x="21415" y="6472"/>
                  </a:lnTo>
                  <a:lnTo>
                    <a:pt x="21324" y="6239"/>
                  </a:lnTo>
                  <a:lnTo>
                    <a:pt x="21232" y="6082"/>
                  </a:lnTo>
                  <a:lnTo>
                    <a:pt x="21109" y="6003"/>
                  </a:lnTo>
                  <a:lnTo>
                    <a:pt x="14604" y="6003"/>
                  </a:lnTo>
                  <a:lnTo>
                    <a:pt x="14604" y="4211"/>
                  </a:lnTo>
                  <a:lnTo>
                    <a:pt x="14574" y="3742"/>
                  </a:lnTo>
                  <a:lnTo>
                    <a:pt x="14451" y="2883"/>
                  </a:lnTo>
                  <a:lnTo>
                    <a:pt x="14297" y="2104"/>
                  </a:lnTo>
                  <a:lnTo>
                    <a:pt x="14052" y="1402"/>
                  </a:lnTo>
                  <a:lnTo>
                    <a:pt x="13806" y="856"/>
                  </a:lnTo>
                  <a:lnTo>
                    <a:pt x="13470" y="390"/>
                  </a:lnTo>
                  <a:lnTo>
                    <a:pt x="13132" y="156"/>
                  </a:lnTo>
                  <a:lnTo>
                    <a:pt x="12948" y="77"/>
                  </a:lnTo>
                  <a:lnTo>
                    <a:pt x="1276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37" name="Shape 444"/>
            <p:cNvSpPr/>
            <p:nvPr/>
          </p:nvSpPr>
          <p:spPr>
            <a:xfrm>
              <a:off x="-1" y="143457"/>
              <a:ext cx="359356" cy="1577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0484"/>
                  </a:lnTo>
                  <a:lnTo>
                    <a:pt x="62" y="20693"/>
                  </a:lnTo>
                  <a:lnTo>
                    <a:pt x="92" y="20970"/>
                  </a:lnTo>
                  <a:lnTo>
                    <a:pt x="185" y="21182"/>
                  </a:lnTo>
                  <a:lnTo>
                    <a:pt x="276" y="21322"/>
                  </a:lnTo>
                  <a:lnTo>
                    <a:pt x="368" y="21460"/>
                  </a:lnTo>
                  <a:lnTo>
                    <a:pt x="491" y="21531"/>
                  </a:lnTo>
                  <a:lnTo>
                    <a:pt x="614" y="21600"/>
                  </a:lnTo>
                  <a:lnTo>
                    <a:pt x="20986" y="21600"/>
                  </a:lnTo>
                  <a:lnTo>
                    <a:pt x="21109" y="21531"/>
                  </a:lnTo>
                  <a:lnTo>
                    <a:pt x="21232" y="21460"/>
                  </a:lnTo>
                  <a:lnTo>
                    <a:pt x="21324" y="21322"/>
                  </a:lnTo>
                  <a:lnTo>
                    <a:pt x="21415" y="21182"/>
                  </a:lnTo>
                  <a:lnTo>
                    <a:pt x="21508" y="20970"/>
                  </a:lnTo>
                  <a:lnTo>
                    <a:pt x="21538" y="20693"/>
                  </a:lnTo>
                  <a:lnTo>
                    <a:pt x="21600" y="20484"/>
                  </a:lnTo>
                  <a:lnTo>
                    <a:pt x="21600" y="0"/>
                  </a:lnTo>
                  <a:lnTo>
                    <a:pt x="21324" y="489"/>
                  </a:lnTo>
                  <a:lnTo>
                    <a:pt x="21047" y="839"/>
                  </a:lnTo>
                  <a:lnTo>
                    <a:pt x="20711" y="1048"/>
                  </a:lnTo>
                  <a:lnTo>
                    <a:pt x="20373" y="1116"/>
                  </a:lnTo>
                  <a:lnTo>
                    <a:pt x="11874" y="1116"/>
                  </a:lnTo>
                  <a:lnTo>
                    <a:pt x="11874" y="2445"/>
                  </a:lnTo>
                  <a:lnTo>
                    <a:pt x="11843" y="2725"/>
                  </a:lnTo>
                  <a:lnTo>
                    <a:pt x="11813" y="3006"/>
                  </a:lnTo>
                  <a:lnTo>
                    <a:pt x="11751" y="3283"/>
                  </a:lnTo>
                  <a:lnTo>
                    <a:pt x="11689" y="3423"/>
                  </a:lnTo>
                  <a:lnTo>
                    <a:pt x="11598" y="3635"/>
                  </a:lnTo>
                  <a:lnTo>
                    <a:pt x="11475" y="3773"/>
                  </a:lnTo>
                  <a:lnTo>
                    <a:pt x="11383" y="3844"/>
                  </a:lnTo>
                  <a:lnTo>
                    <a:pt x="10217" y="3844"/>
                  </a:lnTo>
                  <a:lnTo>
                    <a:pt x="10125" y="3773"/>
                  </a:lnTo>
                  <a:lnTo>
                    <a:pt x="10002" y="3635"/>
                  </a:lnTo>
                  <a:lnTo>
                    <a:pt x="9911" y="3423"/>
                  </a:lnTo>
                  <a:lnTo>
                    <a:pt x="9849" y="3283"/>
                  </a:lnTo>
                  <a:lnTo>
                    <a:pt x="9787" y="3006"/>
                  </a:lnTo>
                  <a:lnTo>
                    <a:pt x="9757" y="2725"/>
                  </a:lnTo>
                  <a:lnTo>
                    <a:pt x="9726" y="2445"/>
                  </a:lnTo>
                  <a:lnTo>
                    <a:pt x="9726" y="1116"/>
                  </a:lnTo>
                  <a:lnTo>
                    <a:pt x="1227" y="1116"/>
                  </a:lnTo>
                  <a:lnTo>
                    <a:pt x="889" y="1048"/>
                  </a:lnTo>
                  <a:lnTo>
                    <a:pt x="553" y="839"/>
                  </a:lnTo>
                  <a:lnTo>
                    <a:pt x="276" y="489"/>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42" name="Shape 445"/>
          <p:cNvGrpSpPr/>
          <p:nvPr/>
        </p:nvGrpSpPr>
        <p:grpSpPr>
          <a:xfrm>
            <a:off x="7626991" y="4377769"/>
            <a:ext cx="324662" cy="338937"/>
            <a:chOff x="0" y="20"/>
            <a:chExt cx="324661" cy="338935"/>
          </a:xfrm>
        </p:grpSpPr>
        <p:sp>
          <p:nvSpPr>
            <p:cNvPr id="1239" name="Shape 446"/>
            <p:cNvSpPr/>
            <p:nvPr/>
          </p:nvSpPr>
          <p:spPr>
            <a:xfrm>
              <a:off x="-1" y="24515"/>
              <a:ext cx="314442" cy="314441"/>
            </a:xfrm>
            <a:custGeom>
              <a:avLst/>
              <a:gdLst/>
              <a:ahLst/>
              <a:cxnLst>
                <a:cxn ang="0">
                  <a:pos x="wd2" y="hd2"/>
                </a:cxn>
                <a:cxn ang="5400000">
                  <a:pos x="wd2" y="hd2"/>
                </a:cxn>
                <a:cxn ang="10800000">
                  <a:pos x="wd2" y="hd2"/>
                </a:cxn>
                <a:cxn ang="16200000">
                  <a:pos x="wd2" y="hd2"/>
                </a:cxn>
              </a:cxnLst>
              <a:rect l="0" t="0" r="r" b="b"/>
              <a:pathLst>
                <a:path w="21600" h="21600" extrusionOk="0">
                  <a:moveTo>
                    <a:pt x="10239" y="0"/>
                  </a:moveTo>
                  <a:lnTo>
                    <a:pt x="9714" y="70"/>
                  </a:lnTo>
                  <a:lnTo>
                    <a:pt x="9153" y="141"/>
                  </a:lnTo>
                  <a:lnTo>
                    <a:pt x="8627" y="211"/>
                  </a:lnTo>
                  <a:lnTo>
                    <a:pt x="8100" y="350"/>
                  </a:lnTo>
                  <a:lnTo>
                    <a:pt x="7575" y="491"/>
                  </a:lnTo>
                  <a:lnTo>
                    <a:pt x="6593" y="841"/>
                  </a:lnTo>
                  <a:lnTo>
                    <a:pt x="6102" y="1052"/>
                  </a:lnTo>
                  <a:lnTo>
                    <a:pt x="5647" y="1298"/>
                  </a:lnTo>
                  <a:lnTo>
                    <a:pt x="5190" y="1578"/>
                  </a:lnTo>
                  <a:lnTo>
                    <a:pt x="4769" y="1859"/>
                  </a:lnTo>
                  <a:lnTo>
                    <a:pt x="4349" y="2139"/>
                  </a:lnTo>
                  <a:lnTo>
                    <a:pt x="3928" y="2455"/>
                  </a:lnTo>
                  <a:lnTo>
                    <a:pt x="3542" y="2805"/>
                  </a:lnTo>
                  <a:lnTo>
                    <a:pt x="3157" y="3156"/>
                  </a:lnTo>
                  <a:lnTo>
                    <a:pt x="2805" y="3542"/>
                  </a:lnTo>
                  <a:lnTo>
                    <a:pt x="2455" y="3928"/>
                  </a:lnTo>
                  <a:lnTo>
                    <a:pt x="2139" y="4349"/>
                  </a:lnTo>
                  <a:lnTo>
                    <a:pt x="1579" y="5190"/>
                  </a:lnTo>
                  <a:lnTo>
                    <a:pt x="1298" y="5645"/>
                  </a:lnTo>
                  <a:lnTo>
                    <a:pt x="1052" y="6102"/>
                  </a:lnTo>
                  <a:lnTo>
                    <a:pt x="843" y="6593"/>
                  </a:lnTo>
                  <a:lnTo>
                    <a:pt x="668" y="7084"/>
                  </a:lnTo>
                  <a:lnTo>
                    <a:pt x="491" y="7575"/>
                  </a:lnTo>
                  <a:lnTo>
                    <a:pt x="352" y="8100"/>
                  </a:lnTo>
                  <a:lnTo>
                    <a:pt x="211" y="8626"/>
                  </a:lnTo>
                  <a:lnTo>
                    <a:pt x="141" y="9153"/>
                  </a:lnTo>
                  <a:lnTo>
                    <a:pt x="70" y="9712"/>
                  </a:lnTo>
                  <a:lnTo>
                    <a:pt x="0" y="10239"/>
                  </a:lnTo>
                  <a:lnTo>
                    <a:pt x="0" y="11361"/>
                  </a:lnTo>
                  <a:lnTo>
                    <a:pt x="70" y="11888"/>
                  </a:lnTo>
                  <a:lnTo>
                    <a:pt x="141" y="12447"/>
                  </a:lnTo>
                  <a:lnTo>
                    <a:pt x="211" y="12974"/>
                  </a:lnTo>
                  <a:lnTo>
                    <a:pt x="352" y="13500"/>
                  </a:lnTo>
                  <a:lnTo>
                    <a:pt x="491" y="14025"/>
                  </a:lnTo>
                  <a:lnTo>
                    <a:pt x="668" y="14516"/>
                  </a:lnTo>
                  <a:lnTo>
                    <a:pt x="843" y="15007"/>
                  </a:lnTo>
                  <a:lnTo>
                    <a:pt x="1052" y="15498"/>
                  </a:lnTo>
                  <a:lnTo>
                    <a:pt x="1298" y="15955"/>
                  </a:lnTo>
                  <a:lnTo>
                    <a:pt x="1579" y="16410"/>
                  </a:lnTo>
                  <a:lnTo>
                    <a:pt x="2139" y="17251"/>
                  </a:lnTo>
                  <a:lnTo>
                    <a:pt x="2455" y="17672"/>
                  </a:lnTo>
                  <a:lnTo>
                    <a:pt x="2805" y="18058"/>
                  </a:lnTo>
                  <a:lnTo>
                    <a:pt x="3157" y="18444"/>
                  </a:lnTo>
                  <a:lnTo>
                    <a:pt x="3542" y="18795"/>
                  </a:lnTo>
                  <a:lnTo>
                    <a:pt x="3928" y="19145"/>
                  </a:lnTo>
                  <a:lnTo>
                    <a:pt x="4349" y="19461"/>
                  </a:lnTo>
                  <a:lnTo>
                    <a:pt x="4769" y="19741"/>
                  </a:lnTo>
                  <a:lnTo>
                    <a:pt x="5190" y="20022"/>
                  </a:lnTo>
                  <a:lnTo>
                    <a:pt x="5647" y="20302"/>
                  </a:lnTo>
                  <a:lnTo>
                    <a:pt x="6102" y="20548"/>
                  </a:lnTo>
                  <a:lnTo>
                    <a:pt x="6593" y="20759"/>
                  </a:lnTo>
                  <a:lnTo>
                    <a:pt x="7575" y="21109"/>
                  </a:lnTo>
                  <a:lnTo>
                    <a:pt x="8100" y="21250"/>
                  </a:lnTo>
                  <a:lnTo>
                    <a:pt x="8627" y="21389"/>
                  </a:lnTo>
                  <a:lnTo>
                    <a:pt x="9153" y="21459"/>
                  </a:lnTo>
                  <a:lnTo>
                    <a:pt x="9714" y="21530"/>
                  </a:lnTo>
                  <a:lnTo>
                    <a:pt x="10239" y="21600"/>
                  </a:lnTo>
                  <a:lnTo>
                    <a:pt x="11362" y="21600"/>
                  </a:lnTo>
                  <a:lnTo>
                    <a:pt x="11888" y="21530"/>
                  </a:lnTo>
                  <a:lnTo>
                    <a:pt x="12449" y="21459"/>
                  </a:lnTo>
                  <a:lnTo>
                    <a:pt x="12974" y="21389"/>
                  </a:lnTo>
                  <a:lnTo>
                    <a:pt x="13500" y="21250"/>
                  </a:lnTo>
                  <a:lnTo>
                    <a:pt x="14027" y="21109"/>
                  </a:lnTo>
                  <a:lnTo>
                    <a:pt x="15009" y="20759"/>
                  </a:lnTo>
                  <a:lnTo>
                    <a:pt x="15498" y="20548"/>
                  </a:lnTo>
                  <a:lnTo>
                    <a:pt x="15955" y="20302"/>
                  </a:lnTo>
                  <a:lnTo>
                    <a:pt x="16410" y="20022"/>
                  </a:lnTo>
                  <a:lnTo>
                    <a:pt x="16832" y="19741"/>
                  </a:lnTo>
                  <a:lnTo>
                    <a:pt x="17253" y="19461"/>
                  </a:lnTo>
                  <a:lnTo>
                    <a:pt x="17673" y="19145"/>
                  </a:lnTo>
                  <a:lnTo>
                    <a:pt x="18058" y="18795"/>
                  </a:lnTo>
                  <a:lnTo>
                    <a:pt x="18444" y="18444"/>
                  </a:lnTo>
                  <a:lnTo>
                    <a:pt x="19145" y="17672"/>
                  </a:lnTo>
                  <a:lnTo>
                    <a:pt x="19461" y="17251"/>
                  </a:lnTo>
                  <a:lnTo>
                    <a:pt x="19742" y="16831"/>
                  </a:lnTo>
                  <a:lnTo>
                    <a:pt x="20022" y="16410"/>
                  </a:lnTo>
                  <a:lnTo>
                    <a:pt x="20302" y="15955"/>
                  </a:lnTo>
                  <a:lnTo>
                    <a:pt x="20548" y="15498"/>
                  </a:lnTo>
                  <a:lnTo>
                    <a:pt x="20759" y="15007"/>
                  </a:lnTo>
                  <a:lnTo>
                    <a:pt x="21109" y="14025"/>
                  </a:lnTo>
                  <a:lnTo>
                    <a:pt x="21390" y="12974"/>
                  </a:lnTo>
                  <a:lnTo>
                    <a:pt x="21459" y="12447"/>
                  </a:lnTo>
                  <a:lnTo>
                    <a:pt x="21530" y="11888"/>
                  </a:lnTo>
                  <a:lnTo>
                    <a:pt x="21600" y="11361"/>
                  </a:lnTo>
                  <a:lnTo>
                    <a:pt x="21600" y="10799"/>
                  </a:lnTo>
                  <a:lnTo>
                    <a:pt x="10801" y="10799"/>
                  </a:lnTo>
                  <a:lnTo>
                    <a:pt x="1080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0" name="Shape 447"/>
            <p:cNvSpPr/>
            <p:nvPr/>
          </p:nvSpPr>
          <p:spPr>
            <a:xfrm>
              <a:off x="167430" y="90371"/>
              <a:ext cx="157232" cy="81156"/>
            </a:xfrm>
            <a:custGeom>
              <a:avLst/>
              <a:gdLst/>
              <a:ahLst/>
              <a:cxnLst>
                <a:cxn ang="0">
                  <a:pos x="wd2" y="hd2"/>
                </a:cxn>
                <a:cxn ang="5400000">
                  <a:pos x="wd2" y="hd2"/>
                </a:cxn>
                <a:cxn ang="10800000">
                  <a:pos x="wd2" y="hd2"/>
                </a:cxn>
                <a:cxn ang="16200000">
                  <a:pos x="wd2" y="hd2"/>
                </a:cxn>
              </a:cxnLst>
              <a:rect l="0" t="0" r="r" b="b"/>
              <a:pathLst>
                <a:path w="21600" h="21600" extrusionOk="0">
                  <a:moveTo>
                    <a:pt x="7152" y="16438"/>
                  </a:moveTo>
                  <a:lnTo>
                    <a:pt x="7152" y="18885"/>
                  </a:lnTo>
                  <a:lnTo>
                    <a:pt x="5050" y="18885"/>
                  </a:lnTo>
                  <a:lnTo>
                    <a:pt x="7152" y="16438"/>
                  </a:lnTo>
                  <a:close/>
                  <a:moveTo>
                    <a:pt x="9607" y="13584"/>
                  </a:moveTo>
                  <a:lnTo>
                    <a:pt x="9607" y="18885"/>
                  </a:lnTo>
                  <a:lnTo>
                    <a:pt x="8556" y="18885"/>
                  </a:lnTo>
                  <a:lnTo>
                    <a:pt x="8556" y="14808"/>
                  </a:lnTo>
                  <a:lnTo>
                    <a:pt x="9607" y="13584"/>
                  </a:lnTo>
                  <a:close/>
                  <a:moveTo>
                    <a:pt x="12062" y="10730"/>
                  </a:moveTo>
                  <a:lnTo>
                    <a:pt x="12062" y="18885"/>
                  </a:lnTo>
                  <a:lnTo>
                    <a:pt x="11011" y="18885"/>
                  </a:lnTo>
                  <a:lnTo>
                    <a:pt x="11011" y="11954"/>
                  </a:lnTo>
                  <a:lnTo>
                    <a:pt x="12062" y="10730"/>
                  </a:lnTo>
                  <a:close/>
                  <a:moveTo>
                    <a:pt x="14517" y="7743"/>
                  </a:moveTo>
                  <a:lnTo>
                    <a:pt x="14517" y="18885"/>
                  </a:lnTo>
                  <a:lnTo>
                    <a:pt x="13463" y="18885"/>
                  </a:lnTo>
                  <a:lnTo>
                    <a:pt x="13463" y="9101"/>
                  </a:lnTo>
                  <a:lnTo>
                    <a:pt x="14517" y="7743"/>
                  </a:lnTo>
                  <a:close/>
                  <a:moveTo>
                    <a:pt x="16972" y="4917"/>
                  </a:moveTo>
                  <a:lnTo>
                    <a:pt x="16972" y="18885"/>
                  </a:lnTo>
                  <a:lnTo>
                    <a:pt x="15918" y="18885"/>
                  </a:lnTo>
                  <a:lnTo>
                    <a:pt x="15918" y="6113"/>
                  </a:lnTo>
                  <a:lnTo>
                    <a:pt x="16972" y="4917"/>
                  </a:lnTo>
                  <a:close/>
                  <a:moveTo>
                    <a:pt x="18373" y="5435"/>
                  </a:moveTo>
                  <a:lnTo>
                    <a:pt x="19004" y="8555"/>
                  </a:lnTo>
                  <a:lnTo>
                    <a:pt x="19495" y="11292"/>
                  </a:lnTo>
                  <a:lnTo>
                    <a:pt x="19495" y="18885"/>
                  </a:lnTo>
                  <a:lnTo>
                    <a:pt x="18373" y="18885"/>
                  </a:lnTo>
                  <a:lnTo>
                    <a:pt x="18373" y="5435"/>
                  </a:lnTo>
                  <a:close/>
                  <a:moveTo>
                    <a:pt x="18513" y="0"/>
                  </a:moveTo>
                  <a:lnTo>
                    <a:pt x="0" y="21600"/>
                  </a:lnTo>
                  <a:lnTo>
                    <a:pt x="21600" y="21600"/>
                  </a:lnTo>
                  <a:lnTo>
                    <a:pt x="21528" y="18613"/>
                  </a:lnTo>
                  <a:lnTo>
                    <a:pt x="21388" y="15759"/>
                  </a:lnTo>
                  <a:lnTo>
                    <a:pt x="21109" y="12905"/>
                  </a:lnTo>
                  <a:lnTo>
                    <a:pt x="20756" y="10185"/>
                  </a:lnTo>
                  <a:lnTo>
                    <a:pt x="20337" y="7471"/>
                  </a:lnTo>
                  <a:lnTo>
                    <a:pt x="19846" y="4890"/>
                  </a:lnTo>
                  <a:lnTo>
                    <a:pt x="19214" y="2442"/>
                  </a:lnTo>
                  <a:lnTo>
                    <a:pt x="1851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1" name="Shape 448"/>
            <p:cNvSpPr/>
            <p:nvPr/>
          </p:nvSpPr>
          <p:spPr>
            <a:xfrm>
              <a:off x="167430" y="20"/>
              <a:ext cx="134764" cy="157211"/>
            </a:xfrm>
            <a:custGeom>
              <a:avLst/>
              <a:gdLst/>
              <a:ahLst/>
              <a:cxnLst>
                <a:cxn ang="0">
                  <a:pos x="wd2" y="hd2"/>
                </a:cxn>
                <a:cxn ang="5400000">
                  <a:pos x="wd2" y="hd2"/>
                </a:cxn>
                <a:cxn ang="10800000">
                  <a:pos x="wd2" y="hd2"/>
                </a:cxn>
                <a:cxn ang="16200000">
                  <a:pos x="wd2" y="hd2"/>
                </a:cxn>
              </a:cxnLst>
              <a:rect l="0" t="0" r="r" b="b"/>
              <a:pathLst>
                <a:path w="21600" h="21600" extrusionOk="0">
                  <a:moveTo>
                    <a:pt x="1638" y="1473"/>
                  </a:moveTo>
                  <a:lnTo>
                    <a:pt x="2945" y="1542"/>
                  </a:lnTo>
                  <a:lnTo>
                    <a:pt x="4254" y="1752"/>
                  </a:lnTo>
                  <a:lnTo>
                    <a:pt x="5564" y="1964"/>
                  </a:lnTo>
                  <a:lnTo>
                    <a:pt x="6874" y="2243"/>
                  </a:lnTo>
                  <a:lnTo>
                    <a:pt x="8100" y="2665"/>
                  </a:lnTo>
                  <a:lnTo>
                    <a:pt x="9410" y="3084"/>
                  </a:lnTo>
                  <a:lnTo>
                    <a:pt x="10555" y="3575"/>
                  </a:lnTo>
                  <a:lnTo>
                    <a:pt x="11782" y="4066"/>
                  </a:lnTo>
                  <a:lnTo>
                    <a:pt x="12847" y="4698"/>
                  </a:lnTo>
                  <a:lnTo>
                    <a:pt x="13909" y="5330"/>
                  </a:lnTo>
                  <a:lnTo>
                    <a:pt x="14890" y="5961"/>
                  </a:lnTo>
                  <a:lnTo>
                    <a:pt x="15872" y="6662"/>
                  </a:lnTo>
                  <a:lnTo>
                    <a:pt x="16853" y="7435"/>
                  </a:lnTo>
                  <a:lnTo>
                    <a:pt x="17674" y="8276"/>
                  </a:lnTo>
                  <a:lnTo>
                    <a:pt x="18491" y="9117"/>
                  </a:lnTo>
                  <a:lnTo>
                    <a:pt x="19309" y="10028"/>
                  </a:lnTo>
                  <a:lnTo>
                    <a:pt x="1638" y="19145"/>
                  </a:lnTo>
                  <a:lnTo>
                    <a:pt x="1638" y="1473"/>
                  </a:lnTo>
                  <a:close/>
                  <a:moveTo>
                    <a:pt x="0" y="0"/>
                  </a:moveTo>
                  <a:lnTo>
                    <a:pt x="0" y="21600"/>
                  </a:lnTo>
                  <a:lnTo>
                    <a:pt x="21600" y="10450"/>
                  </a:lnTo>
                  <a:lnTo>
                    <a:pt x="20699" y="9327"/>
                  </a:lnTo>
                  <a:lnTo>
                    <a:pt x="19801" y="8204"/>
                  </a:lnTo>
                  <a:lnTo>
                    <a:pt x="18736" y="7153"/>
                  </a:lnTo>
                  <a:lnTo>
                    <a:pt x="17674" y="6171"/>
                  </a:lnTo>
                  <a:lnTo>
                    <a:pt x="16445" y="5261"/>
                  </a:lnTo>
                  <a:lnTo>
                    <a:pt x="15218" y="4419"/>
                  </a:lnTo>
                  <a:lnTo>
                    <a:pt x="13909" y="3575"/>
                  </a:lnTo>
                  <a:lnTo>
                    <a:pt x="12599" y="2874"/>
                  </a:lnTo>
                  <a:lnTo>
                    <a:pt x="11128" y="2243"/>
                  </a:lnTo>
                  <a:lnTo>
                    <a:pt x="9654" y="1683"/>
                  </a:lnTo>
                  <a:lnTo>
                    <a:pt x="8184" y="1192"/>
                  </a:lnTo>
                  <a:lnTo>
                    <a:pt x="6626" y="772"/>
                  </a:lnTo>
                  <a:lnTo>
                    <a:pt x="4991" y="419"/>
                  </a:lnTo>
                  <a:lnTo>
                    <a:pt x="3357" y="210"/>
                  </a:lnTo>
                  <a:lnTo>
                    <a:pt x="1718" y="69"/>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48" name="Shape 449"/>
          <p:cNvGrpSpPr/>
          <p:nvPr/>
        </p:nvGrpSpPr>
        <p:grpSpPr>
          <a:xfrm>
            <a:off x="8163473" y="4420635"/>
            <a:ext cx="378751" cy="277699"/>
            <a:chOff x="0" y="0"/>
            <a:chExt cx="378750" cy="277697"/>
          </a:xfrm>
        </p:grpSpPr>
        <p:sp>
          <p:nvSpPr>
            <p:cNvPr id="1243" name="Shape 450"/>
            <p:cNvSpPr/>
            <p:nvPr/>
          </p:nvSpPr>
          <p:spPr>
            <a:xfrm>
              <a:off x="-1" y="-1"/>
              <a:ext cx="378751" cy="277699"/>
            </a:xfrm>
            <a:custGeom>
              <a:avLst/>
              <a:gdLst/>
              <a:ahLst/>
              <a:cxnLst>
                <a:cxn ang="0">
                  <a:pos x="wd2" y="hd2"/>
                </a:cxn>
                <a:cxn ang="5400000">
                  <a:pos x="wd2" y="hd2"/>
                </a:cxn>
                <a:cxn ang="10800000">
                  <a:pos x="wd2" y="hd2"/>
                </a:cxn>
                <a:cxn ang="16200000">
                  <a:pos x="wd2" y="hd2"/>
                </a:cxn>
              </a:cxnLst>
              <a:rect l="0" t="0" r="r" b="b"/>
              <a:pathLst>
                <a:path w="21600" h="21600" extrusionOk="0">
                  <a:moveTo>
                    <a:pt x="436" y="0"/>
                  </a:moveTo>
                  <a:lnTo>
                    <a:pt x="349" y="80"/>
                  </a:lnTo>
                  <a:lnTo>
                    <a:pt x="232" y="120"/>
                  </a:lnTo>
                  <a:lnTo>
                    <a:pt x="145" y="239"/>
                  </a:lnTo>
                  <a:lnTo>
                    <a:pt x="29" y="476"/>
                  </a:lnTo>
                  <a:lnTo>
                    <a:pt x="0" y="636"/>
                  </a:lnTo>
                  <a:lnTo>
                    <a:pt x="0" y="20964"/>
                  </a:lnTo>
                  <a:lnTo>
                    <a:pt x="29" y="21122"/>
                  </a:lnTo>
                  <a:lnTo>
                    <a:pt x="87" y="21242"/>
                  </a:lnTo>
                  <a:lnTo>
                    <a:pt x="145" y="21361"/>
                  </a:lnTo>
                  <a:lnTo>
                    <a:pt x="232" y="21480"/>
                  </a:lnTo>
                  <a:lnTo>
                    <a:pt x="349" y="21520"/>
                  </a:lnTo>
                  <a:lnTo>
                    <a:pt x="436" y="21600"/>
                  </a:lnTo>
                  <a:lnTo>
                    <a:pt x="21164" y="21600"/>
                  </a:lnTo>
                  <a:lnTo>
                    <a:pt x="21251" y="21520"/>
                  </a:lnTo>
                  <a:lnTo>
                    <a:pt x="21368" y="21480"/>
                  </a:lnTo>
                  <a:lnTo>
                    <a:pt x="21455" y="21361"/>
                  </a:lnTo>
                  <a:lnTo>
                    <a:pt x="21513" y="21242"/>
                  </a:lnTo>
                  <a:lnTo>
                    <a:pt x="21571" y="21122"/>
                  </a:lnTo>
                  <a:lnTo>
                    <a:pt x="21600" y="20964"/>
                  </a:lnTo>
                  <a:lnTo>
                    <a:pt x="21600" y="20646"/>
                  </a:lnTo>
                  <a:lnTo>
                    <a:pt x="21571" y="20488"/>
                  </a:lnTo>
                  <a:lnTo>
                    <a:pt x="21513" y="20368"/>
                  </a:lnTo>
                  <a:lnTo>
                    <a:pt x="21455" y="20249"/>
                  </a:lnTo>
                  <a:lnTo>
                    <a:pt x="21368" y="20130"/>
                  </a:lnTo>
                  <a:lnTo>
                    <a:pt x="21251" y="20090"/>
                  </a:lnTo>
                  <a:lnTo>
                    <a:pt x="21164" y="20012"/>
                  </a:lnTo>
                  <a:lnTo>
                    <a:pt x="1165" y="20012"/>
                  </a:lnTo>
                  <a:lnTo>
                    <a:pt x="1165" y="795"/>
                  </a:lnTo>
                  <a:lnTo>
                    <a:pt x="1136" y="636"/>
                  </a:lnTo>
                  <a:lnTo>
                    <a:pt x="1106" y="476"/>
                  </a:lnTo>
                  <a:lnTo>
                    <a:pt x="989" y="239"/>
                  </a:lnTo>
                  <a:lnTo>
                    <a:pt x="902" y="120"/>
                  </a:lnTo>
                  <a:lnTo>
                    <a:pt x="785" y="80"/>
                  </a:lnTo>
                  <a:lnTo>
                    <a:pt x="69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4" name="Shape 451"/>
            <p:cNvSpPr/>
            <p:nvPr/>
          </p:nvSpPr>
          <p:spPr>
            <a:xfrm>
              <a:off x="43890" y="134261"/>
              <a:ext cx="64832" cy="111272"/>
            </a:xfrm>
            <a:custGeom>
              <a:avLst/>
              <a:gdLst/>
              <a:ahLst/>
              <a:cxnLst>
                <a:cxn ang="0">
                  <a:pos x="wd2" y="hd2"/>
                </a:cxn>
                <a:cxn ang="5400000">
                  <a:pos x="wd2" y="hd2"/>
                </a:cxn>
                <a:cxn ang="10800000">
                  <a:pos x="wd2" y="hd2"/>
                </a:cxn>
                <a:cxn ang="16200000">
                  <a:pos x="wd2" y="hd2"/>
                </a:cxn>
              </a:cxnLst>
              <a:rect l="0" t="0" r="r" b="b"/>
              <a:pathLst>
                <a:path w="21600" h="21600" extrusionOk="0">
                  <a:moveTo>
                    <a:pt x="3405" y="0"/>
                  </a:moveTo>
                  <a:lnTo>
                    <a:pt x="2723" y="97"/>
                  </a:lnTo>
                  <a:lnTo>
                    <a:pt x="2047" y="199"/>
                  </a:lnTo>
                  <a:lnTo>
                    <a:pt x="1365" y="394"/>
                  </a:lnTo>
                  <a:lnTo>
                    <a:pt x="515" y="889"/>
                  </a:lnTo>
                  <a:lnTo>
                    <a:pt x="174" y="1189"/>
                  </a:lnTo>
                  <a:lnTo>
                    <a:pt x="0" y="1582"/>
                  </a:lnTo>
                  <a:lnTo>
                    <a:pt x="0" y="21600"/>
                  </a:lnTo>
                  <a:lnTo>
                    <a:pt x="21600" y="21600"/>
                  </a:lnTo>
                  <a:lnTo>
                    <a:pt x="21600" y="1582"/>
                  </a:lnTo>
                  <a:lnTo>
                    <a:pt x="21259" y="1189"/>
                  </a:lnTo>
                  <a:lnTo>
                    <a:pt x="21092" y="889"/>
                  </a:lnTo>
                  <a:lnTo>
                    <a:pt x="20583" y="592"/>
                  </a:lnTo>
                  <a:lnTo>
                    <a:pt x="20068" y="394"/>
                  </a:lnTo>
                  <a:lnTo>
                    <a:pt x="19560" y="199"/>
                  </a:lnTo>
                  <a:lnTo>
                    <a:pt x="18877" y="97"/>
                  </a:lnTo>
                  <a:lnTo>
                    <a:pt x="1820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5" name="Shape 452"/>
            <p:cNvSpPr/>
            <p:nvPr/>
          </p:nvSpPr>
          <p:spPr>
            <a:xfrm>
              <a:off x="270028" y="134261"/>
              <a:ext cx="64832" cy="111272"/>
            </a:xfrm>
            <a:custGeom>
              <a:avLst/>
              <a:gdLst/>
              <a:ahLst/>
              <a:cxnLst>
                <a:cxn ang="0">
                  <a:pos x="wd2" y="hd2"/>
                </a:cxn>
                <a:cxn ang="5400000">
                  <a:pos x="wd2" y="hd2"/>
                </a:cxn>
                <a:cxn ang="10800000">
                  <a:pos x="wd2" y="hd2"/>
                </a:cxn>
                <a:cxn ang="16200000">
                  <a:pos x="wd2" y="hd2"/>
                </a:cxn>
              </a:cxnLst>
              <a:rect l="0" t="0" r="r" b="b"/>
              <a:pathLst>
                <a:path w="21600" h="21600" extrusionOk="0">
                  <a:moveTo>
                    <a:pt x="3398" y="0"/>
                  </a:moveTo>
                  <a:lnTo>
                    <a:pt x="2723" y="97"/>
                  </a:lnTo>
                  <a:lnTo>
                    <a:pt x="2040" y="199"/>
                  </a:lnTo>
                  <a:lnTo>
                    <a:pt x="1532" y="394"/>
                  </a:lnTo>
                  <a:lnTo>
                    <a:pt x="1017" y="592"/>
                  </a:lnTo>
                  <a:lnTo>
                    <a:pt x="508" y="889"/>
                  </a:lnTo>
                  <a:lnTo>
                    <a:pt x="341" y="1189"/>
                  </a:lnTo>
                  <a:lnTo>
                    <a:pt x="0" y="1582"/>
                  </a:lnTo>
                  <a:lnTo>
                    <a:pt x="0" y="21600"/>
                  </a:lnTo>
                  <a:lnTo>
                    <a:pt x="21600" y="21600"/>
                  </a:lnTo>
                  <a:lnTo>
                    <a:pt x="21600" y="1582"/>
                  </a:lnTo>
                  <a:lnTo>
                    <a:pt x="21426" y="1189"/>
                  </a:lnTo>
                  <a:lnTo>
                    <a:pt x="21085" y="889"/>
                  </a:lnTo>
                  <a:lnTo>
                    <a:pt x="20235" y="394"/>
                  </a:lnTo>
                  <a:lnTo>
                    <a:pt x="19560" y="199"/>
                  </a:lnTo>
                  <a:lnTo>
                    <a:pt x="18877" y="97"/>
                  </a:lnTo>
                  <a:lnTo>
                    <a:pt x="1819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6" name="Shape 453"/>
            <p:cNvSpPr/>
            <p:nvPr/>
          </p:nvSpPr>
          <p:spPr>
            <a:xfrm>
              <a:off x="118941" y="11745"/>
              <a:ext cx="64812" cy="233788"/>
            </a:xfrm>
            <a:custGeom>
              <a:avLst/>
              <a:gdLst/>
              <a:ahLst/>
              <a:cxnLst>
                <a:cxn ang="0">
                  <a:pos x="wd2" y="hd2"/>
                </a:cxn>
                <a:cxn ang="5400000">
                  <a:pos x="wd2" y="hd2"/>
                </a:cxn>
                <a:cxn ang="10800000">
                  <a:pos x="wd2" y="hd2"/>
                </a:cxn>
                <a:cxn ang="16200000">
                  <a:pos x="wd2" y="hd2"/>
                </a:cxn>
              </a:cxnLst>
              <a:rect l="0" t="0" r="r" b="b"/>
              <a:pathLst>
                <a:path w="21600" h="21600" extrusionOk="0">
                  <a:moveTo>
                    <a:pt x="3399" y="0"/>
                  </a:moveTo>
                  <a:lnTo>
                    <a:pt x="2717" y="48"/>
                  </a:lnTo>
                  <a:lnTo>
                    <a:pt x="2041" y="95"/>
                  </a:lnTo>
                  <a:lnTo>
                    <a:pt x="1525" y="189"/>
                  </a:lnTo>
                  <a:lnTo>
                    <a:pt x="1017" y="284"/>
                  </a:lnTo>
                  <a:lnTo>
                    <a:pt x="508" y="425"/>
                  </a:lnTo>
                  <a:lnTo>
                    <a:pt x="334" y="566"/>
                  </a:lnTo>
                  <a:lnTo>
                    <a:pt x="0" y="755"/>
                  </a:lnTo>
                  <a:lnTo>
                    <a:pt x="0" y="21600"/>
                  </a:lnTo>
                  <a:lnTo>
                    <a:pt x="21600" y="21600"/>
                  </a:lnTo>
                  <a:lnTo>
                    <a:pt x="21600" y="755"/>
                  </a:lnTo>
                  <a:lnTo>
                    <a:pt x="21433" y="566"/>
                  </a:lnTo>
                  <a:lnTo>
                    <a:pt x="21092" y="425"/>
                  </a:lnTo>
                  <a:lnTo>
                    <a:pt x="20242" y="189"/>
                  </a:lnTo>
                  <a:lnTo>
                    <a:pt x="19559" y="95"/>
                  </a:lnTo>
                  <a:lnTo>
                    <a:pt x="18883" y="48"/>
                  </a:lnTo>
                  <a:lnTo>
                    <a:pt x="1820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47" name="Shape 454"/>
            <p:cNvSpPr/>
            <p:nvPr/>
          </p:nvSpPr>
          <p:spPr>
            <a:xfrm>
              <a:off x="193972" y="70955"/>
              <a:ext cx="65335" cy="174578"/>
            </a:xfrm>
            <a:custGeom>
              <a:avLst/>
              <a:gdLst/>
              <a:ahLst/>
              <a:cxnLst>
                <a:cxn ang="0">
                  <a:pos x="wd2" y="hd2"/>
                </a:cxn>
                <a:cxn ang="5400000">
                  <a:pos x="wd2" y="hd2"/>
                </a:cxn>
                <a:cxn ang="10800000">
                  <a:pos x="wd2" y="hd2"/>
                </a:cxn>
                <a:cxn ang="16200000">
                  <a:pos x="wd2" y="hd2"/>
                </a:cxn>
              </a:cxnLst>
              <a:rect l="0" t="0" r="r" b="b"/>
              <a:pathLst>
                <a:path w="21600" h="21600" extrusionOk="0">
                  <a:moveTo>
                    <a:pt x="3372" y="0"/>
                  </a:moveTo>
                  <a:lnTo>
                    <a:pt x="2702" y="65"/>
                  </a:lnTo>
                  <a:lnTo>
                    <a:pt x="2190" y="127"/>
                  </a:lnTo>
                  <a:lnTo>
                    <a:pt x="1520" y="253"/>
                  </a:lnTo>
                  <a:lnTo>
                    <a:pt x="1009" y="380"/>
                  </a:lnTo>
                  <a:lnTo>
                    <a:pt x="677" y="569"/>
                  </a:lnTo>
                  <a:lnTo>
                    <a:pt x="339" y="758"/>
                  </a:lnTo>
                  <a:lnTo>
                    <a:pt x="166" y="1011"/>
                  </a:lnTo>
                  <a:lnTo>
                    <a:pt x="0" y="1265"/>
                  </a:lnTo>
                  <a:lnTo>
                    <a:pt x="0" y="21600"/>
                  </a:lnTo>
                  <a:lnTo>
                    <a:pt x="21600" y="21600"/>
                  </a:lnTo>
                  <a:lnTo>
                    <a:pt x="21600" y="1265"/>
                  </a:lnTo>
                  <a:lnTo>
                    <a:pt x="21434" y="1011"/>
                  </a:lnTo>
                  <a:lnTo>
                    <a:pt x="21261" y="758"/>
                  </a:lnTo>
                  <a:lnTo>
                    <a:pt x="20584" y="380"/>
                  </a:lnTo>
                  <a:lnTo>
                    <a:pt x="20080" y="253"/>
                  </a:lnTo>
                  <a:lnTo>
                    <a:pt x="19403" y="127"/>
                  </a:lnTo>
                  <a:lnTo>
                    <a:pt x="18898" y="65"/>
                  </a:lnTo>
                  <a:lnTo>
                    <a:pt x="1822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51" name="Shape 455"/>
          <p:cNvGrpSpPr/>
          <p:nvPr/>
        </p:nvGrpSpPr>
        <p:grpSpPr>
          <a:xfrm>
            <a:off x="8726999" y="4420635"/>
            <a:ext cx="378751" cy="277699"/>
            <a:chOff x="0" y="0"/>
            <a:chExt cx="378750" cy="277697"/>
          </a:xfrm>
        </p:grpSpPr>
        <p:sp>
          <p:nvSpPr>
            <p:cNvPr id="1249" name="Shape 456"/>
            <p:cNvSpPr/>
            <p:nvPr/>
          </p:nvSpPr>
          <p:spPr>
            <a:xfrm>
              <a:off x="-1" y="-1"/>
              <a:ext cx="378751" cy="277699"/>
            </a:xfrm>
            <a:custGeom>
              <a:avLst/>
              <a:gdLst/>
              <a:ahLst/>
              <a:cxnLst>
                <a:cxn ang="0">
                  <a:pos x="wd2" y="hd2"/>
                </a:cxn>
                <a:cxn ang="5400000">
                  <a:pos x="wd2" y="hd2"/>
                </a:cxn>
                <a:cxn ang="10800000">
                  <a:pos x="wd2" y="hd2"/>
                </a:cxn>
                <a:cxn ang="16200000">
                  <a:pos x="wd2" y="hd2"/>
                </a:cxn>
              </a:cxnLst>
              <a:rect l="0" t="0" r="r" b="b"/>
              <a:pathLst>
                <a:path w="21600" h="21600" extrusionOk="0">
                  <a:moveTo>
                    <a:pt x="436" y="0"/>
                  </a:moveTo>
                  <a:lnTo>
                    <a:pt x="349" y="80"/>
                  </a:lnTo>
                  <a:lnTo>
                    <a:pt x="232" y="120"/>
                  </a:lnTo>
                  <a:lnTo>
                    <a:pt x="145" y="239"/>
                  </a:lnTo>
                  <a:lnTo>
                    <a:pt x="87" y="358"/>
                  </a:lnTo>
                  <a:lnTo>
                    <a:pt x="30" y="476"/>
                  </a:lnTo>
                  <a:lnTo>
                    <a:pt x="0" y="636"/>
                  </a:lnTo>
                  <a:lnTo>
                    <a:pt x="0" y="20964"/>
                  </a:lnTo>
                  <a:lnTo>
                    <a:pt x="30" y="21122"/>
                  </a:lnTo>
                  <a:lnTo>
                    <a:pt x="87" y="21242"/>
                  </a:lnTo>
                  <a:lnTo>
                    <a:pt x="145" y="21361"/>
                  </a:lnTo>
                  <a:lnTo>
                    <a:pt x="232" y="21480"/>
                  </a:lnTo>
                  <a:lnTo>
                    <a:pt x="349" y="21520"/>
                  </a:lnTo>
                  <a:lnTo>
                    <a:pt x="436" y="21600"/>
                  </a:lnTo>
                  <a:lnTo>
                    <a:pt x="21164" y="21600"/>
                  </a:lnTo>
                  <a:lnTo>
                    <a:pt x="21251" y="21520"/>
                  </a:lnTo>
                  <a:lnTo>
                    <a:pt x="21368" y="21480"/>
                  </a:lnTo>
                  <a:lnTo>
                    <a:pt x="21455" y="21361"/>
                  </a:lnTo>
                  <a:lnTo>
                    <a:pt x="21513" y="21242"/>
                  </a:lnTo>
                  <a:lnTo>
                    <a:pt x="21571" y="21122"/>
                  </a:lnTo>
                  <a:lnTo>
                    <a:pt x="21600" y="20964"/>
                  </a:lnTo>
                  <a:lnTo>
                    <a:pt x="21600" y="20646"/>
                  </a:lnTo>
                  <a:lnTo>
                    <a:pt x="21571" y="20488"/>
                  </a:lnTo>
                  <a:lnTo>
                    <a:pt x="21513" y="20368"/>
                  </a:lnTo>
                  <a:lnTo>
                    <a:pt x="21455" y="20249"/>
                  </a:lnTo>
                  <a:lnTo>
                    <a:pt x="21368" y="20130"/>
                  </a:lnTo>
                  <a:lnTo>
                    <a:pt x="21251" y="20090"/>
                  </a:lnTo>
                  <a:lnTo>
                    <a:pt x="21164" y="20012"/>
                  </a:lnTo>
                  <a:lnTo>
                    <a:pt x="1165" y="20012"/>
                  </a:lnTo>
                  <a:lnTo>
                    <a:pt x="1165" y="795"/>
                  </a:lnTo>
                  <a:lnTo>
                    <a:pt x="1136" y="636"/>
                  </a:lnTo>
                  <a:lnTo>
                    <a:pt x="1106" y="476"/>
                  </a:lnTo>
                  <a:lnTo>
                    <a:pt x="989" y="239"/>
                  </a:lnTo>
                  <a:lnTo>
                    <a:pt x="902" y="120"/>
                  </a:lnTo>
                  <a:lnTo>
                    <a:pt x="787" y="80"/>
                  </a:lnTo>
                  <a:lnTo>
                    <a:pt x="69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50" name="Shape 457"/>
            <p:cNvSpPr/>
            <p:nvPr/>
          </p:nvSpPr>
          <p:spPr>
            <a:xfrm>
              <a:off x="26543" y="21965"/>
              <a:ext cx="325664" cy="208249"/>
            </a:xfrm>
            <a:custGeom>
              <a:avLst/>
              <a:gdLst/>
              <a:ahLst/>
              <a:cxnLst>
                <a:cxn ang="0">
                  <a:pos x="wd2" y="hd2"/>
                </a:cxn>
                <a:cxn ang="5400000">
                  <a:pos x="wd2" y="hd2"/>
                </a:cxn>
                <a:cxn ang="10800000">
                  <a:pos x="wd2" y="hd2"/>
                </a:cxn>
                <a:cxn ang="16200000">
                  <a:pos x="wd2" y="hd2"/>
                </a:cxn>
              </a:cxnLst>
              <a:rect l="0" t="0" r="r" b="b"/>
              <a:pathLst>
                <a:path w="21600" h="21600" extrusionOk="0">
                  <a:moveTo>
                    <a:pt x="20449" y="0"/>
                  </a:moveTo>
                  <a:lnTo>
                    <a:pt x="20279" y="104"/>
                  </a:lnTo>
                  <a:lnTo>
                    <a:pt x="20110" y="210"/>
                  </a:lnTo>
                  <a:lnTo>
                    <a:pt x="19975" y="423"/>
                  </a:lnTo>
                  <a:lnTo>
                    <a:pt x="19873" y="635"/>
                  </a:lnTo>
                  <a:lnTo>
                    <a:pt x="19772" y="900"/>
                  </a:lnTo>
                  <a:lnTo>
                    <a:pt x="19738" y="1164"/>
                  </a:lnTo>
                  <a:lnTo>
                    <a:pt x="19704" y="1481"/>
                  </a:lnTo>
                  <a:lnTo>
                    <a:pt x="19738" y="1799"/>
                  </a:lnTo>
                  <a:lnTo>
                    <a:pt x="19806" y="2170"/>
                  </a:lnTo>
                  <a:lnTo>
                    <a:pt x="15675" y="9475"/>
                  </a:lnTo>
                  <a:lnTo>
                    <a:pt x="15472" y="9369"/>
                  </a:lnTo>
                  <a:lnTo>
                    <a:pt x="15269" y="9317"/>
                  </a:lnTo>
                  <a:lnTo>
                    <a:pt x="15032" y="9369"/>
                  </a:lnTo>
                  <a:lnTo>
                    <a:pt x="13983" y="6512"/>
                  </a:lnTo>
                  <a:lnTo>
                    <a:pt x="14084" y="6300"/>
                  </a:lnTo>
                  <a:lnTo>
                    <a:pt x="14152" y="6087"/>
                  </a:lnTo>
                  <a:lnTo>
                    <a:pt x="14185" y="5823"/>
                  </a:lnTo>
                  <a:lnTo>
                    <a:pt x="14185" y="5240"/>
                  </a:lnTo>
                  <a:lnTo>
                    <a:pt x="14117" y="4975"/>
                  </a:lnTo>
                  <a:lnTo>
                    <a:pt x="14051" y="4711"/>
                  </a:lnTo>
                  <a:lnTo>
                    <a:pt x="13915" y="4500"/>
                  </a:lnTo>
                  <a:lnTo>
                    <a:pt x="13779" y="4340"/>
                  </a:lnTo>
                  <a:lnTo>
                    <a:pt x="13610" y="4182"/>
                  </a:lnTo>
                  <a:lnTo>
                    <a:pt x="13441" y="4130"/>
                  </a:lnTo>
                  <a:lnTo>
                    <a:pt x="13237" y="4075"/>
                  </a:lnTo>
                  <a:lnTo>
                    <a:pt x="13068" y="4130"/>
                  </a:lnTo>
                  <a:lnTo>
                    <a:pt x="12865" y="4182"/>
                  </a:lnTo>
                  <a:lnTo>
                    <a:pt x="12730" y="4340"/>
                  </a:lnTo>
                  <a:lnTo>
                    <a:pt x="12594" y="4500"/>
                  </a:lnTo>
                  <a:lnTo>
                    <a:pt x="12459" y="4711"/>
                  </a:lnTo>
                  <a:lnTo>
                    <a:pt x="12323" y="5240"/>
                  </a:lnTo>
                  <a:lnTo>
                    <a:pt x="12290" y="5558"/>
                  </a:lnTo>
                  <a:lnTo>
                    <a:pt x="12323" y="5771"/>
                  </a:lnTo>
                  <a:lnTo>
                    <a:pt x="12357" y="6035"/>
                  </a:lnTo>
                  <a:lnTo>
                    <a:pt x="12391" y="6248"/>
                  </a:lnTo>
                  <a:lnTo>
                    <a:pt x="12459" y="6406"/>
                  </a:lnTo>
                  <a:lnTo>
                    <a:pt x="9040" y="14453"/>
                  </a:lnTo>
                  <a:lnTo>
                    <a:pt x="8870" y="14401"/>
                  </a:lnTo>
                  <a:lnTo>
                    <a:pt x="8497" y="14401"/>
                  </a:lnTo>
                  <a:lnTo>
                    <a:pt x="8260" y="14559"/>
                  </a:lnTo>
                  <a:lnTo>
                    <a:pt x="6535" y="11700"/>
                  </a:lnTo>
                  <a:lnTo>
                    <a:pt x="6603" y="11383"/>
                  </a:lnTo>
                  <a:lnTo>
                    <a:pt x="6603" y="10746"/>
                  </a:lnTo>
                  <a:lnTo>
                    <a:pt x="6467" y="10217"/>
                  </a:lnTo>
                  <a:lnTo>
                    <a:pt x="6331" y="10007"/>
                  </a:lnTo>
                  <a:lnTo>
                    <a:pt x="6196" y="9846"/>
                  </a:lnTo>
                  <a:lnTo>
                    <a:pt x="6026" y="9688"/>
                  </a:lnTo>
                  <a:lnTo>
                    <a:pt x="5857" y="9636"/>
                  </a:lnTo>
                  <a:lnTo>
                    <a:pt x="5654" y="9582"/>
                  </a:lnTo>
                  <a:lnTo>
                    <a:pt x="5485" y="9636"/>
                  </a:lnTo>
                  <a:lnTo>
                    <a:pt x="5281" y="9688"/>
                  </a:lnTo>
                  <a:lnTo>
                    <a:pt x="5146" y="9846"/>
                  </a:lnTo>
                  <a:lnTo>
                    <a:pt x="5011" y="10007"/>
                  </a:lnTo>
                  <a:lnTo>
                    <a:pt x="4875" y="10217"/>
                  </a:lnTo>
                  <a:lnTo>
                    <a:pt x="4739" y="10746"/>
                  </a:lnTo>
                  <a:lnTo>
                    <a:pt x="4706" y="11064"/>
                  </a:lnTo>
                  <a:lnTo>
                    <a:pt x="4739" y="11435"/>
                  </a:lnTo>
                  <a:lnTo>
                    <a:pt x="4842" y="11806"/>
                  </a:lnTo>
                  <a:lnTo>
                    <a:pt x="68" y="20752"/>
                  </a:lnTo>
                  <a:lnTo>
                    <a:pt x="0" y="20913"/>
                  </a:lnTo>
                  <a:lnTo>
                    <a:pt x="0" y="21123"/>
                  </a:lnTo>
                  <a:lnTo>
                    <a:pt x="35" y="21336"/>
                  </a:lnTo>
                  <a:lnTo>
                    <a:pt x="136" y="21494"/>
                  </a:lnTo>
                  <a:lnTo>
                    <a:pt x="237" y="21600"/>
                  </a:lnTo>
                  <a:lnTo>
                    <a:pt x="338" y="21600"/>
                  </a:lnTo>
                  <a:lnTo>
                    <a:pt x="474" y="21548"/>
                  </a:lnTo>
                  <a:lnTo>
                    <a:pt x="610" y="21442"/>
                  </a:lnTo>
                  <a:lnTo>
                    <a:pt x="5349" y="12441"/>
                  </a:lnTo>
                  <a:lnTo>
                    <a:pt x="5519" y="12547"/>
                  </a:lnTo>
                  <a:lnTo>
                    <a:pt x="5654" y="12547"/>
                  </a:lnTo>
                  <a:lnTo>
                    <a:pt x="5857" y="12493"/>
                  </a:lnTo>
                  <a:lnTo>
                    <a:pt x="6026" y="12441"/>
                  </a:lnTo>
                  <a:lnTo>
                    <a:pt x="7821" y="15352"/>
                  </a:lnTo>
                  <a:lnTo>
                    <a:pt x="7786" y="15617"/>
                  </a:lnTo>
                  <a:lnTo>
                    <a:pt x="7786" y="16148"/>
                  </a:lnTo>
                  <a:lnTo>
                    <a:pt x="7854" y="16412"/>
                  </a:lnTo>
                  <a:lnTo>
                    <a:pt x="7957" y="16677"/>
                  </a:lnTo>
                  <a:lnTo>
                    <a:pt x="8058" y="16889"/>
                  </a:lnTo>
                  <a:lnTo>
                    <a:pt x="8193" y="17100"/>
                  </a:lnTo>
                  <a:lnTo>
                    <a:pt x="8363" y="17206"/>
                  </a:lnTo>
                  <a:lnTo>
                    <a:pt x="8532" y="17312"/>
                  </a:lnTo>
                  <a:lnTo>
                    <a:pt x="8735" y="17364"/>
                  </a:lnTo>
                  <a:lnTo>
                    <a:pt x="8938" y="17312"/>
                  </a:lnTo>
                  <a:lnTo>
                    <a:pt x="9277" y="17100"/>
                  </a:lnTo>
                  <a:lnTo>
                    <a:pt x="9412" y="16889"/>
                  </a:lnTo>
                  <a:lnTo>
                    <a:pt x="9514" y="16677"/>
                  </a:lnTo>
                  <a:lnTo>
                    <a:pt x="9615" y="16412"/>
                  </a:lnTo>
                  <a:lnTo>
                    <a:pt x="9649" y="16148"/>
                  </a:lnTo>
                  <a:lnTo>
                    <a:pt x="9683" y="15884"/>
                  </a:lnTo>
                  <a:lnTo>
                    <a:pt x="9649" y="15459"/>
                  </a:lnTo>
                  <a:lnTo>
                    <a:pt x="9547" y="15142"/>
                  </a:lnTo>
                  <a:lnTo>
                    <a:pt x="13035" y="6987"/>
                  </a:lnTo>
                  <a:lnTo>
                    <a:pt x="13237" y="7041"/>
                  </a:lnTo>
                  <a:lnTo>
                    <a:pt x="13373" y="7041"/>
                  </a:lnTo>
                  <a:lnTo>
                    <a:pt x="14457" y="10007"/>
                  </a:lnTo>
                  <a:lnTo>
                    <a:pt x="14354" y="10377"/>
                  </a:lnTo>
                  <a:lnTo>
                    <a:pt x="14321" y="10588"/>
                  </a:lnTo>
                  <a:lnTo>
                    <a:pt x="14321" y="11116"/>
                  </a:lnTo>
                  <a:lnTo>
                    <a:pt x="14389" y="11383"/>
                  </a:lnTo>
                  <a:lnTo>
                    <a:pt x="14457" y="11648"/>
                  </a:lnTo>
                  <a:lnTo>
                    <a:pt x="14727" y="12070"/>
                  </a:lnTo>
                  <a:lnTo>
                    <a:pt x="15065" y="12283"/>
                  </a:lnTo>
                  <a:lnTo>
                    <a:pt x="15438" y="12283"/>
                  </a:lnTo>
                  <a:lnTo>
                    <a:pt x="15642" y="12177"/>
                  </a:lnTo>
                  <a:lnTo>
                    <a:pt x="15777" y="12070"/>
                  </a:lnTo>
                  <a:lnTo>
                    <a:pt x="15912" y="11858"/>
                  </a:lnTo>
                  <a:lnTo>
                    <a:pt x="16048" y="11648"/>
                  </a:lnTo>
                  <a:lnTo>
                    <a:pt x="16115" y="11383"/>
                  </a:lnTo>
                  <a:lnTo>
                    <a:pt x="16183" y="11116"/>
                  </a:lnTo>
                  <a:lnTo>
                    <a:pt x="16217" y="10800"/>
                  </a:lnTo>
                  <a:lnTo>
                    <a:pt x="16183" y="10536"/>
                  </a:lnTo>
                  <a:lnTo>
                    <a:pt x="16149" y="10271"/>
                  </a:lnTo>
                  <a:lnTo>
                    <a:pt x="20314" y="2857"/>
                  </a:lnTo>
                  <a:lnTo>
                    <a:pt x="20483" y="2911"/>
                  </a:lnTo>
                  <a:lnTo>
                    <a:pt x="20652" y="2963"/>
                  </a:lnTo>
                  <a:lnTo>
                    <a:pt x="20856" y="2911"/>
                  </a:lnTo>
                  <a:lnTo>
                    <a:pt x="21194" y="2699"/>
                  </a:lnTo>
                  <a:lnTo>
                    <a:pt x="21330" y="2486"/>
                  </a:lnTo>
                  <a:lnTo>
                    <a:pt x="21431" y="2276"/>
                  </a:lnTo>
                  <a:lnTo>
                    <a:pt x="21532" y="2064"/>
                  </a:lnTo>
                  <a:lnTo>
                    <a:pt x="21567" y="1747"/>
                  </a:lnTo>
                  <a:lnTo>
                    <a:pt x="21600" y="1481"/>
                  </a:lnTo>
                  <a:lnTo>
                    <a:pt x="21567" y="1164"/>
                  </a:lnTo>
                  <a:lnTo>
                    <a:pt x="21532" y="900"/>
                  </a:lnTo>
                  <a:lnTo>
                    <a:pt x="21431" y="635"/>
                  </a:lnTo>
                  <a:lnTo>
                    <a:pt x="21330" y="423"/>
                  </a:lnTo>
                  <a:lnTo>
                    <a:pt x="21194" y="210"/>
                  </a:lnTo>
                  <a:lnTo>
                    <a:pt x="21025" y="104"/>
                  </a:lnTo>
                  <a:lnTo>
                    <a:pt x="2085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57" name="Shape 458"/>
          <p:cNvGrpSpPr/>
          <p:nvPr/>
        </p:nvGrpSpPr>
        <p:grpSpPr>
          <a:xfrm>
            <a:off x="9303798" y="4392567"/>
            <a:ext cx="352208" cy="333837"/>
            <a:chOff x="0" y="0"/>
            <a:chExt cx="352206" cy="333836"/>
          </a:xfrm>
        </p:grpSpPr>
        <p:sp>
          <p:nvSpPr>
            <p:cNvPr id="1252" name="Shape 459"/>
            <p:cNvSpPr/>
            <p:nvPr/>
          </p:nvSpPr>
          <p:spPr>
            <a:xfrm>
              <a:off x="0" y="31642"/>
              <a:ext cx="352207" cy="223590"/>
            </a:xfrm>
            <a:custGeom>
              <a:avLst/>
              <a:gdLst/>
              <a:ahLst/>
              <a:cxnLst>
                <a:cxn ang="0">
                  <a:pos x="wd2" y="hd2"/>
                </a:cxn>
                <a:cxn ang="5400000">
                  <a:pos x="wd2" y="hd2"/>
                </a:cxn>
                <a:cxn ang="10800000">
                  <a:pos x="wd2" y="hd2"/>
                </a:cxn>
                <a:cxn ang="16200000">
                  <a:pos x="wd2" y="hd2"/>
                </a:cxn>
              </a:cxnLst>
              <a:rect l="0" t="0" r="r" b="b"/>
              <a:pathLst>
                <a:path w="21600" h="21600" extrusionOk="0">
                  <a:moveTo>
                    <a:pt x="20975" y="987"/>
                  </a:moveTo>
                  <a:lnTo>
                    <a:pt x="20975" y="20613"/>
                  </a:lnTo>
                  <a:lnTo>
                    <a:pt x="627" y="20613"/>
                  </a:lnTo>
                  <a:lnTo>
                    <a:pt x="627" y="987"/>
                  </a:lnTo>
                  <a:close/>
                  <a:moveTo>
                    <a:pt x="501" y="0"/>
                  </a:moveTo>
                  <a:lnTo>
                    <a:pt x="376" y="50"/>
                  </a:lnTo>
                  <a:lnTo>
                    <a:pt x="251" y="149"/>
                  </a:lnTo>
                  <a:lnTo>
                    <a:pt x="156" y="297"/>
                  </a:lnTo>
                  <a:lnTo>
                    <a:pt x="94" y="444"/>
                  </a:lnTo>
                  <a:lnTo>
                    <a:pt x="32" y="592"/>
                  </a:lnTo>
                  <a:lnTo>
                    <a:pt x="0" y="789"/>
                  </a:lnTo>
                  <a:lnTo>
                    <a:pt x="0" y="20811"/>
                  </a:lnTo>
                  <a:lnTo>
                    <a:pt x="32" y="21008"/>
                  </a:lnTo>
                  <a:lnTo>
                    <a:pt x="94" y="21156"/>
                  </a:lnTo>
                  <a:lnTo>
                    <a:pt x="156" y="21303"/>
                  </a:lnTo>
                  <a:lnTo>
                    <a:pt x="251" y="21402"/>
                  </a:lnTo>
                  <a:lnTo>
                    <a:pt x="376" y="21501"/>
                  </a:lnTo>
                  <a:lnTo>
                    <a:pt x="501" y="21550"/>
                  </a:lnTo>
                  <a:lnTo>
                    <a:pt x="627" y="21600"/>
                  </a:lnTo>
                  <a:lnTo>
                    <a:pt x="20975" y="21600"/>
                  </a:lnTo>
                  <a:lnTo>
                    <a:pt x="21099" y="21550"/>
                  </a:lnTo>
                  <a:lnTo>
                    <a:pt x="21224" y="21501"/>
                  </a:lnTo>
                  <a:lnTo>
                    <a:pt x="21350" y="21402"/>
                  </a:lnTo>
                  <a:lnTo>
                    <a:pt x="21444" y="21303"/>
                  </a:lnTo>
                  <a:lnTo>
                    <a:pt x="21569" y="21008"/>
                  </a:lnTo>
                  <a:lnTo>
                    <a:pt x="21600" y="20811"/>
                  </a:lnTo>
                  <a:lnTo>
                    <a:pt x="21600" y="789"/>
                  </a:lnTo>
                  <a:lnTo>
                    <a:pt x="21569" y="592"/>
                  </a:lnTo>
                  <a:lnTo>
                    <a:pt x="21444" y="297"/>
                  </a:lnTo>
                  <a:lnTo>
                    <a:pt x="21350" y="149"/>
                  </a:lnTo>
                  <a:lnTo>
                    <a:pt x="21224" y="50"/>
                  </a:lnTo>
                  <a:lnTo>
                    <a:pt x="2109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53" name="Shape 460"/>
            <p:cNvSpPr/>
            <p:nvPr/>
          </p:nvSpPr>
          <p:spPr>
            <a:xfrm>
              <a:off x="165904" y="-1"/>
              <a:ext cx="20420" cy="21445"/>
            </a:xfrm>
            <a:custGeom>
              <a:avLst/>
              <a:gdLst/>
              <a:ahLst/>
              <a:cxnLst>
                <a:cxn ang="0">
                  <a:pos x="wd2" y="hd2"/>
                </a:cxn>
                <a:cxn ang="5400000">
                  <a:pos x="wd2" y="hd2"/>
                </a:cxn>
                <a:cxn ang="10800000">
                  <a:pos x="wd2" y="hd2"/>
                </a:cxn>
                <a:cxn ang="16200000">
                  <a:pos x="wd2" y="hd2"/>
                </a:cxn>
              </a:cxnLst>
              <a:rect l="0" t="0" r="r" b="b"/>
              <a:pathLst>
                <a:path w="21600" h="21600" extrusionOk="0">
                  <a:moveTo>
                    <a:pt x="10789" y="0"/>
                  </a:moveTo>
                  <a:lnTo>
                    <a:pt x="8622" y="526"/>
                  </a:lnTo>
                  <a:lnTo>
                    <a:pt x="6478" y="1032"/>
                  </a:lnTo>
                  <a:lnTo>
                    <a:pt x="4842" y="2063"/>
                  </a:lnTo>
                  <a:lnTo>
                    <a:pt x="3228" y="3095"/>
                  </a:lnTo>
                  <a:lnTo>
                    <a:pt x="1614" y="4632"/>
                  </a:lnTo>
                  <a:lnTo>
                    <a:pt x="1061" y="6695"/>
                  </a:lnTo>
                  <a:lnTo>
                    <a:pt x="0" y="8232"/>
                  </a:lnTo>
                  <a:lnTo>
                    <a:pt x="0" y="21600"/>
                  </a:lnTo>
                  <a:lnTo>
                    <a:pt x="21600" y="21600"/>
                  </a:lnTo>
                  <a:lnTo>
                    <a:pt x="21600" y="8232"/>
                  </a:lnTo>
                  <a:lnTo>
                    <a:pt x="20517" y="6695"/>
                  </a:lnTo>
                  <a:lnTo>
                    <a:pt x="19964" y="4632"/>
                  </a:lnTo>
                  <a:lnTo>
                    <a:pt x="18350" y="3095"/>
                  </a:lnTo>
                  <a:lnTo>
                    <a:pt x="16736" y="2063"/>
                  </a:lnTo>
                  <a:lnTo>
                    <a:pt x="15100" y="1032"/>
                  </a:lnTo>
                  <a:lnTo>
                    <a:pt x="12956" y="526"/>
                  </a:lnTo>
                  <a:lnTo>
                    <a:pt x="1078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54" name="Shape 461"/>
            <p:cNvSpPr/>
            <p:nvPr/>
          </p:nvSpPr>
          <p:spPr>
            <a:xfrm>
              <a:off x="55134" y="265430"/>
              <a:ext cx="51039" cy="68406"/>
            </a:xfrm>
            <a:custGeom>
              <a:avLst/>
              <a:gdLst/>
              <a:ahLst/>
              <a:cxnLst>
                <a:cxn ang="0">
                  <a:pos x="wd2" y="hd2"/>
                </a:cxn>
                <a:cxn ang="5400000">
                  <a:pos x="wd2" y="hd2"/>
                </a:cxn>
                <a:cxn ang="10800000">
                  <a:pos x="wd2" y="hd2"/>
                </a:cxn>
                <a:cxn ang="16200000">
                  <a:pos x="wd2" y="hd2"/>
                </a:cxn>
              </a:cxnLst>
              <a:rect l="0" t="0" r="r" b="b"/>
              <a:pathLst>
                <a:path w="21600" h="21600" extrusionOk="0">
                  <a:moveTo>
                    <a:pt x="11879" y="0"/>
                  </a:moveTo>
                  <a:lnTo>
                    <a:pt x="433" y="16928"/>
                  </a:lnTo>
                  <a:lnTo>
                    <a:pt x="212" y="17409"/>
                  </a:lnTo>
                  <a:lnTo>
                    <a:pt x="0" y="18056"/>
                  </a:lnTo>
                  <a:lnTo>
                    <a:pt x="0" y="18696"/>
                  </a:lnTo>
                  <a:lnTo>
                    <a:pt x="212" y="19343"/>
                  </a:lnTo>
                  <a:lnTo>
                    <a:pt x="646" y="19825"/>
                  </a:lnTo>
                  <a:lnTo>
                    <a:pt x="1079" y="20471"/>
                  </a:lnTo>
                  <a:lnTo>
                    <a:pt x="1725" y="20795"/>
                  </a:lnTo>
                  <a:lnTo>
                    <a:pt x="2371" y="21277"/>
                  </a:lnTo>
                  <a:lnTo>
                    <a:pt x="3458" y="21435"/>
                  </a:lnTo>
                  <a:lnTo>
                    <a:pt x="4316" y="21600"/>
                  </a:lnTo>
                  <a:lnTo>
                    <a:pt x="5617" y="21435"/>
                  </a:lnTo>
                  <a:lnTo>
                    <a:pt x="6696" y="21118"/>
                  </a:lnTo>
                  <a:lnTo>
                    <a:pt x="7563" y="20471"/>
                  </a:lnTo>
                  <a:lnTo>
                    <a:pt x="8208" y="19825"/>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55" name="Shape 462"/>
            <p:cNvSpPr/>
            <p:nvPr/>
          </p:nvSpPr>
          <p:spPr>
            <a:xfrm>
              <a:off x="246034" y="265430"/>
              <a:ext cx="51039" cy="6840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3392" y="19825"/>
                  </a:lnTo>
                  <a:lnTo>
                    <a:pt x="14046" y="20471"/>
                  </a:lnTo>
                  <a:lnTo>
                    <a:pt x="14904" y="21118"/>
                  </a:lnTo>
                  <a:lnTo>
                    <a:pt x="15983" y="21435"/>
                  </a:lnTo>
                  <a:lnTo>
                    <a:pt x="17284" y="21600"/>
                  </a:lnTo>
                  <a:lnTo>
                    <a:pt x="18150" y="21435"/>
                  </a:lnTo>
                  <a:lnTo>
                    <a:pt x="19229" y="21277"/>
                  </a:lnTo>
                  <a:lnTo>
                    <a:pt x="19875" y="20795"/>
                  </a:lnTo>
                  <a:lnTo>
                    <a:pt x="20521" y="20471"/>
                  </a:lnTo>
                  <a:lnTo>
                    <a:pt x="20954" y="19825"/>
                  </a:lnTo>
                  <a:lnTo>
                    <a:pt x="21388" y="19343"/>
                  </a:lnTo>
                  <a:lnTo>
                    <a:pt x="21600" y="18696"/>
                  </a:lnTo>
                  <a:lnTo>
                    <a:pt x="21600" y="18056"/>
                  </a:lnTo>
                  <a:lnTo>
                    <a:pt x="21388" y="17409"/>
                  </a:lnTo>
                  <a:lnTo>
                    <a:pt x="21167" y="16928"/>
                  </a:lnTo>
                  <a:lnTo>
                    <a:pt x="972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56" name="Shape 463"/>
            <p:cNvSpPr/>
            <p:nvPr/>
          </p:nvSpPr>
          <p:spPr>
            <a:xfrm>
              <a:off x="20419" y="52061"/>
              <a:ext cx="311369" cy="182751"/>
            </a:xfrm>
            <a:custGeom>
              <a:avLst/>
              <a:gdLst/>
              <a:ahLst/>
              <a:cxnLst>
                <a:cxn ang="0">
                  <a:pos x="wd2" y="hd2"/>
                </a:cxn>
                <a:cxn ang="5400000">
                  <a:pos x="wd2" y="hd2"/>
                </a:cxn>
                <a:cxn ang="10800000">
                  <a:pos x="wd2" y="hd2"/>
                </a:cxn>
                <a:cxn ang="16200000">
                  <a:pos x="wd2" y="hd2"/>
                </a:cxn>
              </a:cxnLst>
              <a:rect l="0" t="0" r="r" b="b"/>
              <a:pathLst>
                <a:path w="21600" h="21600" extrusionOk="0">
                  <a:moveTo>
                    <a:pt x="18236" y="3258"/>
                  </a:moveTo>
                  <a:lnTo>
                    <a:pt x="18378" y="3320"/>
                  </a:lnTo>
                  <a:lnTo>
                    <a:pt x="18484" y="3439"/>
                  </a:lnTo>
                  <a:lnTo>
                    <a:pt x="18590" y="3560"/>
                  </a:lnTo>
                  <a:lnTo>
                    <a:pt x="18696" y="3742"/>
                  </a:lnTo>
                  <a:lnTo>
                    <a:pt x="18732" y="3982"/>
                  </a:lnTo>
                  <a:lnTo>
                    <a:pt x="18803" y="4224"/>
                  </a:lnTo>
                  <a:lnTo>
                    <a:pt x="18803" y="10318"/>
                  </a:lnTo>
                  <a:lnTo>
                    <a:pt x="18732" y="10558"/>
                  </a:lnTo>
                  <a:lnTo>
                    <a:pt x="18696" y="10741"/>
                  </a:lnTo>
                  <a:lnTo>
                    <a:pt x="18590" y="10921"/>
                  </a:lnTo>
                  <a:lnTo>
                    <a:pt x="18378" y="11163"/>
                  </a:lnTo>
                  <a:lnTo>
                    <a:pt x="18094" y="11282"/>
                  </a:lnTo>
                  <a:lnTo>
                    <a:pt x="17954" y="11222"/>
                  </a:lnTo>
                  <a:lnTo>
                    <a:pt x="17812" y="11163"/>
                  </a:lnTo>
                  <a:lnTo>
                    <a:pt x="17706" y="11042"/>
                  </a:lnTo>
                  <a:lnTo>
                    <a:pt x="17598" y="10921"/>
                  </a:lnTo>
                  <a:lnTo>
                    <a:pt x="17493" y="10741"/>
                  </a:lnTo>
                  <a:lnTo>
                    <a:pt x="17458" y="10558"/>
                  </a:lnTo>
                  <a:lnTo>
                    <a:pt x="17387" y="10318"/>
                  </a:lnTo>
                  <a:lnTo>
                    <a:pt x="17387" y="7421"/>
                  </a:lnTo>
                  <a:lnTo>
                    <a:pt x="11579" y="17317"/>
                  </a:lnTo>
                  <a:lnTo>
                    <a:pt x="11473" y="17438"/>
                  </a:lnTo>
                  <a:lnTo>
                    <a:pt x="11331" y="17556"/>
                  </a:lnTo>
                  <a:lnTo>
                    <a:pt x="11225" y="17618"/>
                  </a:lnTo>
                  <a:lnTo>
                    <a:pt x="11083" y="17677"/>
                  </a:lnTo>
                  <a:lnTo>
                    <a:pt x="10942" y="17618"/>
                  </a:lnTo>
                  <a:lnTo>
                    <a:pt x="10800" y="17556"/>
                  </a:lnTo>
                  <a:lnTo>
                    <a:pt x="10694" y="17438"/>
                  </a:lnTo>
                  <a:lnTo>
                    <a:pt x="10588" y="17317"/>
                  </a:lnTo>
                  <a:lnTo>
                    <a:pt x="7755" y="12490"/>
                  </a:lnTo>
                  <a:lnTo>
                    <a:pt x="4002" y="18823"/>
                  </a:lnTo>
                  <a:lnTo>
                    <a:pt x="3896" y="19006"/>
                  </a:lnTo>
                  <a:lnTo>
                    <a:pt x="3788" y="19125"/>
                  </a:lnTo>
                  <a:lnTo>
                    <a:pt x="3648" y="19187"/>
                  </a:lnTo>
                  <a:lnTo>
                    <a:pt x="3364" y="19187"/>
                  </a:lnTo>
                  <a:lnTo>
                    <a:pt x="3258" y="19125"/>
                  </a:lnTo>
                  <a:lnTo>
                    <a:pt x="3116" y="19006"/>
                  </a:lnTo>
                  <a:lnTo>
                    <a:pt x="3010" y="18823"/>
                  </a:lnTo>
                  <a:lnTo>
                    <a:pt x="2904" y="18643"/>
                  </a:lnTo>
                  <a:lnTo>
                    <a:pt x="2868" y="18463"/>
                  </a:lnTo>
                  <a:lnTo>
                    <a:pt x="2797" y="18221"/>
                  </a:lnTo>
                  <a:lnTo>
                    <a:pt x="2797" y="17798"/>
                  </a:lnTo>
                  <a:lnTo>
                    <a:pt x="2868" y="17556"/>
                  </a:lnTo>
                  <a:lnTo>
                    <a:pt x="2904" y="17317"/>
                  </a:lnTo>
                  <a:lnTo>
                    <a:pt x="3010" y="17134"/>
                  </a:lnTo>
                  <a:lnTo>
                    <a:pt x="7259" y="9896"/>
                  </a:lnTo>
                  <a:lnTo>
                    <a:pt x="7471" y="9654"/>
                  </a:lnTo>
                  <a:lnTo>
                    <a:pt x="7613" y="9595"/>
                  </a:lnTo>
                  <a:lnTo>
                    <a:pt x="7896" y="9595"/>
                  </a:lnTo>
                  <a:lnTo>
                    <a:pt x="8003" y="9654"/>
                  </a:lnTo>
                  <a:lnTo>
                    <a:pt x="8144" y="9775"/>
                  </a:lnTo>
                  <a:lnTo>
                    <a:pt x="8251" y="9896"/>
                  </a:lnTo>
                  <a:lnTo>
                    <a:pt x="11083" y="14723"/>
                  </a:lnTo>
                  <a:lnTo>
                    <a:pt x="16430" y="5672"/>
                  </a:lnTo>
                  <a:lnTo>
                    <a:pt x="14802" y="5672"/>
                  </a:lnTo>
                  <a:lnTo>
                    <a:pt x="14660" y="5612"/>
                  </a:lnTo>
                  <a:lnTo>
                    <a:pt x="14517" y="5551"/>
                  </a:lnTo>
                  <a:lnTo>
                    <a:pt x="14377" y="5430"/>
                  </a:lnTo>
                  <a:lnTo>
                    <a:pt x="14271" y="5311"/>
                  </a:lnTo>
                  <a:lnTo>
                    <a:pt x="14200" y="5128"/>
                  </a:lnTo>
                  <a:lnTo>
                    <a:pt x="14129" y="4889"/>
                  </a:lnTo>
                  <a:lnTo>
                    <a:pt x="14093" y="4706"/>
                  </a:lnTo>
                  <a:lnTo>
                    <a:pt x="14093" y="4224"/>
                  </a:lnTo>
                  <a:lnTo>
                    <a:pt x="14129" y="3982"/>
                  </a:lnTo>
                  <a:lnTo>
                    <a:pt x="14200" y="3742"/>
                  </a:lnTo>
                  <a:lnTo>
                    <a:pt x="14271" y="3560"/>
                  </a:lnTo>
                  <a:lnTo>
                    <a:pt x="14377" y="3439"/>
                  </a:lnTo>
                  <a:lnTo>
                    <a:pt x="14517" y="3320"/>
                  </a:lnTo>
                  <a:lnTo>
                    <a:pt x="14660" y="3258"/>
                  </a:lnTo>
                  <a:close/>
                  <a:moveTo>
                    <a:pt x="0" y="0"/>
                  </a:moveTo>
                  <a:lnTo>
                    <a:pt x="0"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58" name="Shape 464"/>
          <p:cNvSpPr/>
          <p:nvPr/>
        </p:nvSpPr>
        <p:spPr>
          <a:xfrm>
            <a:off x="9847619" y="4363592"/>
            <a:ext cx="392022" cy="392022"/>
          </a:xfrm>
          <a:custGeom>
            <a:avLst/>
            <a:gdLst/>
            <a:ahLst/>
            <a:cxnLst>
              <a:cxn ang="0">
                <a:pos x="wd2" y="hd2"/>
              </a:cxn>
              <a:cxn ang="5400000">
                <a:pos x="wd2" y="hd2"/>
              </a:cxn>
              <a:cxn ang="10800000">
                <a:pos x="wd2" y="hd2"/>
              </a:cxn>
              <a:cxn ang="16200000">
                <a:pos x="wd2" y="hd2"/>
              </a:cxn>
            </a:cxnLst>
            <a:rect l="0" t="0" r="r" b="b"/>
            <a:pathLst>
              <a:path w="21600" h="21600" extrusionOk="0">
                <a:moveTo>
                  <a:pt x="11559" y="2841"/>
                </a:moveTo>
                <a:lnTo>
                  <a:pt x="11952" y="2869"/>
                </a:lnTo>
                <a:lnTo>
                  <a:pt x="12291" y="2897"/>
                </a:lnTo>
                <a:lnTo>
                  <a:pt x="12515" y="2925"/>
                </a:lnTo>
                <a:lnTo>
                  <a:pt x="12628" y="2953"/>
                </a:lnTo>
                <a:lnTo>
                  <a:pt x="12656" y="2981"/>
                </a:lnTo>
                <a:lnTo>
                  <a:pt x="12628" y="3038"/>
                </a:lnTo>
                <a:lnTo>
                  <a:pt x="12543" y="3206"/>
                </a:lnTo>
                <a:lnTo>
                  <a:pt x="12402" y="3403"/>
                </a:lnTo>
                <a:lnTo>
                  <a:pt x="12205" y="3629"/>
                </a:lnTo>
                <a:lnTo>
                  <a:pt x="11981" y="3826"/>
                </a:lnTo>
                <a:lnTo>
                  <a:pt x="11755" y="3994"/>
                </a:lnTo>
                <a:lnTo>
                  <a:pt x="11559" y="4134"/>
                </a:lnTo>
                <a:lnTo>
                  <a:pt x="11447" y="4163"/>
                </a:lnTo>
                <a:lnTo>
                  <a:pt x="11221" y="4218"/>
                </a:lnTo>
                <a:lnTo>
                  <a:pt x="11109" y="4303"/>
                </a:lnTo>
                <a:lnTo>
                  <a:pt x="10883" y="4472"/>
                </a:lnTo>
                <a:lnTo>
                  <a:pt x="10772" y="4557"/>
                </a:lnTo>
                <a:lnTo>
                  <a:pt x="10546" y="4612"/>
                </a:lnTo>
                <a:lnTo>
                  <a:pt x="10462" y="4612"/>
                </a:lnTo>
                <a:lnTo>
                  <a:pt x="10349" y="4668"/>
                </a:lnTo>
                <a:lnTo>
                  <a:pt x="10209" y="4754"/>
                </a:lnTo>
                <a:lnTo>
                  <a:pt x="10125" y="4838"/>
                </a:lnTo>
                <a:lnTo>
                  <a:pt x="10012" y="4922"/>
                </a:lnTo>
                <a:lnTo>
                  <a:pt x="9900" y="4978"/>
                </a:lnTo>
                <a:lnTo>
                  <a:pt x="9787" y="5035"/>
                </a:lnTo>
                <a:lnTo>
                  <a:pt x="9561" y="5035"/>
                </a:lnTo>
                <a:lnTo>
                  <a:pt x="9450" y="4978"/>
                </a:lnTo>
                <a:lnTo>
                  <a:pt x="9337" y="4922"/>
                </a:lnTo>
                <a:lnTo>
                  <a:pt x="9253" y="4838"/>
                </a:lnTo>
                <a:lnTo>
                  <a:pt x="9169" y="4725"/>
                </a:lnTo>
                <a:lnTo>
                  <a:pt x="9140" y="4612"/>
                </a:lnTo>
                <a:lnTo>
                  <a:pt x="9169" y="4500"/>
                </a:lnTo>
                <a:lnTo>
                  <a:pt x="9337" y="4275"/>
                </a:lnTo>
                <a:lnTo>
                  <a:pt x="9393" y="4163"/>
                </a:lnTo>
                <a:lnTo>
                  <a:pt x="9450" y="4050"/>
                </a:lnTo>
                <a:lnTo>
                  <a:pt x="9450" y="3937"/>
                </a:lnTo>
                <a:lnTo>
                  <a:pt x="9421" y="3769"/>
                </a:lnTo>
                <a:lnTo>
                  <a:pt x="9393" y="3684"/>
                </a:lnTo>
                <a:lnTo>
                  <a:pt x="9337" y="3629"/>
                </a:lnTo>
                <a:lnTo>
                  <a:pt x="9281" y="3572"/>
                </a:lnTo>
                <a:lnTo>
                  <a:pt x="9196" y="3543"/>
                </a:lnTo>
                <a:lnTo>
                  <a:pt x="9027" y="3516"/>
                </a:lnTo>
                <a:lnTo>
                  <a:pt x="8830" y="3487"/>
                </a:lnTo>
                <a:lnTo>
                  <a:pt x="8746" y="3432"/>
                </a:lnTo>
                <a:lnTo>
                  <a:pt x="8690" y="3403"/>
                </a:lnTo>
                <a:lnTo>
                  <a:pt x="8662" y="3346"/>
                </a:lnTo>
                <a:lnTo>
                  <a:pt x="8690" y="3262"/>
                </a:lnTo>
                <a:lnTo>
                  <a:pt x="8719" y="3178"/>
                </a:lnTo>
                <a:lnTo>
                  <a:pt x="8803" y="3065"/>
                </a:lnTo>
                <a:lnTo>
                  <a:pt x="8859" y="3038"/>
                </a:lnTo>
                <a:lnTo>
                  <a:pt x="8972" y="2981"/>
                </a:lnTo>
                <a:lnTo>
                  <a:pt x="9253" y="2925"/>
                </a:lnTo>
                <a:lnTo>
                  <a:pt x="9590" y="2869"/>
                </a:lnTo>
                <a:lnTo>
                  <a:pt x="9984" y="2841"/>
                </a:lnTo>
                <a:close/>
                <a:moveTo>
                  <a:pt x="13190" y="5485"/>
                </a:moveTo>
                <a:lnTo>
                  <a:pt x="13274" y="5513"/>
                </a:lnTo>
                <a:lnTo>
                  <a:pt x="13331" y="5540"/>
                </a:lnTo>
                <a:lnTo>
                  <a:pt x="13387" y="5625"/>
                </a:lnTo>
                <a:lnTo>
                  <a:pt x="13415" y="5709"/>
                </a:lnTo>
                <a:lnTo>
                  <a:pt x="13387" y="5794"/>
                </a:lnTo>
                <a:lnTo>
                  <a:pt x="13331" y="5934"/>
                </a:lnTo>
                <a:lnTo>
                  <a:pt x="13274" y="6047"/>
                </a:lnTo>
                <a:lnTo>
                  <a:pt x="13190" y="6131"/>
                </a:lnTo>
                <a:lnTo>
                  <a:pt x="13077" y="6216"/>
                </a:lnTo>
                <a:lnTo>
                  <a:pt x="12966" y="6300"/>
                </a:lnTo>
                <a:lnTo>
                  <a:pt x="12853" y="6357"/>
                </a:lnTo>
                <a:lnTo>
                  <a:pt x="12656" y="6357"/>
                </a:lnTo>
                <a:lnTo>
                  <a:pt x="12599" y="6300"/>
                </a:lnTo>
                <a:lnTo>
                  <a:pt x="12543" y="6216"/>
                </a:lnTo>
                <a:lnTo>
                  <a:pt x="12515" y="6131"/>
                </a:lnTo>
                <a:lnTo>
                  <a:pt x="12543" y="6047"/>
                </a:lnTo>
                <a:lnTo>
                  <a:pt x="12599" y="5934"/>
                </a:lnTo>
                <a:lnTo>
                  <a:pt x="12656" y="5794"/>
                </a:lnTo>
                <a:lnTo>
                  <a:pt x="12740" y="5709"/>
                </a:lnTo>
                <a:lnTo>
                  <a:pt x="12853" y="5625"/>
                </a:lnTo>
                <a:lnTo>
                  <a:pt x="12966" y="5540"/>
                </a:lnTo>
                <a:lnTo>
                  <a:pt x="13077" y="5513"/>
                </a:lnTo>
                <a:lnTo>
                  <a:pt x="13190" y="5485"/>
                </a:lnTo>
                <a:close/>
                <a:moveTo>
                  <a:pt x="18927" y="14118"/>
                </a:moveTo>
                <a:lnTo>
                  <a:pt x="19012" y="14147"/>
                </a:lnTo>
                <a:lnTo>
                  <a:pt x="19040" y="14203"/>
                </a:lnTo>
                <a:lnTo>
                  <a:pt x="19068" y="14288"/>
                </a:lnTo>
                <a:lnTo>
                  <a:pt x="19096" y="14484"/>
                </a:lnTo>
                <a:lnTo>
                  <a:pt x="19096" y="14569"/>
                </a:lnTo>
                <a:lnTo>
                  <a:pt x="19040" y="14681"/>
                </a:lnTo>
                <a:lnTo>
                  <a:pt x="18984" y="14822"/>
                </a:lnTo>
                <a:lnTo>
                  <a:pt x="18900" y="14906"/>
                </a:lnTo>
                <a:lnTo>
                  <a:pt x="18816" y="15019"/>
                </a:lnTo>
                <a:lnTo>
                  <a:pt x="18730" y="15132"/>
                </a:lnTo>
                <a:lnTo>
                  <a:pt x="18675" y="15243"/>
                </a:lnTo>
                <a:lnTo>
                  <a:pt x="18675" y="15356"/>
                </a:lnTo>
                <a:lnTo>
                  <a:pt x="18646" y="15525"/>
                </a:lnTo>
                <a:lnTo>
                  <a:pt x="18590" y="15610"/>
                </a:lnTo>
                <a:lnTo>
                  <a:pt x="18562" y="15694"/>
                </a:lnTo>
                <a:lnTo>
                  <a:pt x="18506" y="15722"/>
                </a:lnTo>
                <a:lnTo>
                  <a:pt x="18393" y="15722"/>
                </a:lnTo>
                <a:lnTo>
                  <a:pt x="18336" y="15694"/>
                </a:lnTo>
                <a:lnTo>
                  <a:pt x="18309" y="15610"/>
                </a:lnTo>
                <a:lnTo>
                  <a:pt x="18252" y="15469"/>
                </a:lnTo>
                <a:lnTo>
                  <a:pt x="18252" y="15300"/>
                </a:lnTo>
                <a:lnTo>
                  <a:pt x="18225" y="15132"/>
                </a:lnTo>
                <a:lnTo>
                  <a:pt x="18252" y="14935"/>
                </a:lnTo>
                <a:lnTo>
                  <a:pt x="18336" y="14738"/>
                </a:lnTo>
                <a:lnTo>
                  <a:pt x="18422" y="14541"/>
                </a:lnTo>
                <a:lnTo>
                  <a:pt x="18562" y="14372"/>
                </a:lnTo>
                <a:lnTo>
                  <a:pt x="18703" y="14260"/>
                </a:lnTo>
                <a:lnTo>
                  <a:pt x="18816" y="14175"/>
                </a:lnTo>
                <a:lnTo>
                  <a:pt x="18927" y="14118"/>
                </a:lnTo>
                <a:close/>
                <a:moveTo>
                  <a:pt x="16031" y="4163"/>
                </a:moveTo>
                <a:lnTo>
                  <a:pt x="16396" y="4191"/>
                </a:lnTo>
                <a:lnTo>
                  <a:pt x="16677" y="4191"/>
                </a:lnTo>
                <a:lnTo>
                  <a:pt x="16903" y="4247"/>
                </a:lnTo>
                <a:lnTo>
                  <a:pt x="17016" y="4275"/>
                </a:lnTo>
                <a:lnTo>
                  <a:pt x="17071" y="4303"/>
                </a:lnTo>
                <a:lnTo>
                  <a:pt x="17127" y="4331"/>
                </a:lnTo>
                <a:lnTo>
                  <a:pt x="17184" y="4303"/>
                </a:lnTo>
                <a:lnTo>
                  <a:pt x="17240" y="4275"/>
                </a:lnTo>
                <a:lnTo>
                  <a:pt x="17324" y="4247"/>
                </a:lnTo>
                <a:lnTo>
                  <a:pt x="17437" y="4218"/>
                </a:lnTo>
                <a:lnTo>
                  <a:pt x="17831" y="4191"/>
                </a:lnTo>
                <a:lnTo>
                  <a:pt x="18309" y="4725"/>
                </a:lnTo>
                <a:lnTo>
                  <a:pt x="18759" y="5316"/>
                </a:lnTo>
                <a:lnTo>
                  <a:pt x="19153" y="5934"/>
                </a:lnTo>
                <a:lnTo>
                  <a:pt x="19490" y="6581"/>
                </a:lnTo>
                <a:lnTo>
                  <a:pt x="19799" y="7256"/>
                </a:lnTo>
                <a:lnTo>
                  <a:pt x="20025" y="7960"/>
                </a:lnTo>
                <a:lnTo>
                  <a:pt x="20222" y="8691"/>
                </a:lnTo>
                <a:lnTo>
                  <a:pt x="20362" y="9422"/>
                </a:lnTo>
                <a:lnTo>
                  <a:pt x="20052" y="9393"/>
                </a:lnTo>
                <a:lnTo>
                  <a:pt x="19941" y="9366"/>
                </a:lnTo>
                <a:lnTo>
                  <a:pt x="19884" y="9309"/>
                </a:lnTo>
                <a:lnTo>
                  <a:pt x="19828" y="9282"/>
                </a:lnTo>
                <a:lnTo>
                  <a:pt x="19744" y="9253"/>
                </a:lnTo>
                <a:lnTo>
                  <a:pt x="19547" y="9225"/>
                </a:lnTo>
                <a:lnTo>
                  <a:pt x="19434" y="9196"/>
                </a:lnTo>
                <a:lnTo>
                  <a:pt x="19321" y="9141"/>
                </a:lnTo>
                <a:lnTo>
                  <a:pt x="19209" y="9085"/>
                </a:lnTo>
                <a:lnTo>
                  <a:pt x="19096" y="9000"/>
                </a:lnTo>
                <a:lnTo>
                  <a:pt x="19012" y="8915"/>
                </a:lnTo>
                <a:lnTo>
                  <a:pt x="18927" y="8859"/>
                </a:lnTo>
                <a:lnTo>
                  <a:pt x="18843" y="8859"/>
                </a:lnTo>
                <a:lnTo>
                  <a:pt x="18787" y="8888"/>
                </a:lnTo>
                <a:lnTo>
                  <a:pt x="18759" y="8944"/>
                </a:lnTo>
                <a:lnTo>
                  <a:pt x="18759" y="9028"/>
                </a:lnTo>
                <a:lnTo>
                  <a:pt x="18816" y="9112"/>
                </a:lnTo>
                <a:lnTo>
                  <a:pt x="18900" y="9225"/>
                </a:lnTo>
                <a:lnTo>
                  <a:pt x="18984" y="9309"/>
                </a:lnTo>
                <a:lnTo>
                  <a:pt x="19096" y="9366"/>
                </a:lnTo>
                <a:lnTo>
                  <a:pt x="19237" y="9422"/>
                </a:lnTo>
                <a:lnTo>
                  <a:pt x="19321" y="9422"/>
                </a:lnTo>
                <a:lnTo>
                  <a:pt x="19434" y="9450"/>
                </a:lnTo>
                <a:lnTo>
                  <a:pt x="19547" y="9506"/>
                </a:lnTo>
                <a:lnTo>
                  <a:pt x="19658" y="9563"/>
                </a:lnTo>
                <a:lnTo>
                  <a:pt x="19771" y="9647"/>
                </a:lnTo>
                <a:lnTo>
                  <a:pt x="19799" y="9703"/>
                </a:lnTo>
                <a:lnTo>
                  <a:pt x="19828" y="9760"/>
                </a:lnTo>
                <a:lnTo>
                  <a:pt x="19799" y="9928"/>
                </a:lnTo>
                <a:lnTo>
                  <a:pt x="19687" y="10125"/>
                </a:lnTo>
                <a:lnTo>
                  <a:pt x="19547" y="10322"/>
                </a:lnTo>
                <a:lnTo>
                  <a:pt x="19350" y="10491"/>
                </a:lnTo>
                <a:lnTo>
                  <a:pt x="19181" y="10631"/>
                </a:lnTo>
                <a:lnTo>
                  <a:pt x="19012" y="10715"/>
                </a:lnTo>
                <a:lnTo>
                  <a:pt x="18900" y="10744"/>
                </a:lnTo>
                <a:lnTo>
                  <a:pt x="18703" y="10772"/>
                </a:lnTo>
                <a:lnTo>
                  <a:pt x="18619" y="10799"/>
                </a:lnTo>
                <a:lnTo>
                  <a:pt x="18562" y="10856"/>
                </a:lnTo>
                <a:lnTo>
                  <a:pt x="18506" y="10885"/>
                </a:lnTo>
                <a:lnTo>
                  <a:pt x="18449" y="10912"/>
                </a:lnTo>
                <a:lnTo>
                  <a:pt x="18393" y="10885"/>
                </a:lnTo>
                <a:lnTo>
                  <a:pt x="18336" y="10856"/>
                </a:lnTo>
                <a:lnTo>
                  <a:pt x="18309" y="10799"/>
                </a:lnTo>
                <a:lnTo>
                  <a:pt x="18252" y="10715"/>
                </a:lnTo>
                <a:lnTo>
                  <a:pt x="18225" y="10518"/>
                </a:lnTo>
                <a:lnTo>
                  <a:pt x="18196" y="10407"/>
                </a:lnTo>
                <a:lnTo>
                  <a:pt x="18112" y="10237"/>
                </a:lnTo>
                <a:lnTo>
                  <a:pt x="17971" y="10068"/>
                </a:lnTo>
                <a:lnTo>
                  <a:pt x="17802" y="9872"/>
                </a:lnTo>
                <a:lnTo>
                  <a:pt x="17634" y="9675"/>
                </a:lnTo>
                <a:lnTo>
                  <a:pt x="17494" y="9506"/>
                </a:lnTo>
                <a:lnTo>
                  <a:pt x="17381" y="9337"/>
                </a:lnTo>
                <a:lnTo>
                  <a:pt x="17353" y="9225"/>
                </a:lnTo>
                <a:lnTo>
                  <a:pt x="17353" y="9141"/>
                </a:lnTo>
                <a:lnTo>
                  <a:pt x="17324" y="9085"/>
                </a:lnTo>
                <a:lnTo>
                  <a:pt x="17297" y="9085"/>
                </a:lnTo>
                <a:lnTo>
                  <a:pt x="17240" y="9112"/>
                </a:lnTo>
                <a:lnTo>
                  <a:pt x="17213" y="9169"/>
                </a:lnTo>
                <a:lnTo>
                  <a:pt x="17156" y="9253"/>
                </a:lnTo>
                <a:lnTo>
                  <a:pt x="17127" y="9422"/>
                </a:lnTo>
                <a:lnTo>
                  <a:pt x="17156" y="9534"/>
                </a:lnTo>
                <a:lnTo>
                  <a:pt x="17240" y="9675"/>
                </a:lnTo>
                <a:lnTo>
                  <a:pt x="17324" y="9844"/>
                </a:lnTo>
                <a:lnTo>
                  <a:pt x="17465" y="9984"/>
                </a:lnTo>
                <a:lnTo>
                  <a:pt x="17690" y="10265"/>
                </a:lnTo>
                <a:lnTo>
                  <a:pt x="17774" y="10407"/>
                </a:lnTo>
                <a:lnTo>
                  <a:pt x="17802" y="10518"/>
                </a:lnTo>
                <a:lnTo>
                  <a:pt x="17802" y="10631"/>
                </a:lnTo>
                <a:lnTo>
                  <a:pt x="17859" y="10744"/>
                </a:lnTo>
                <a:lnTo>
                  <a:pt x="17915" y="10856"/>
                </a:lnTo>
                <a:lnTo>
                  <a:pt x="17999" y="10969"/>
                </a:lnTo>
                <a:lnTo>
                  <a:pt x="18140" y="11053"/>
                </a:lnTo>
                <a:lnTo>
                  <a:pt x="18478" y="11166"/>
                </a:lnTo>
                <a:lnTo>
                  <a:pt x="18675" y="11193"/>
                </a:lnTo>
                <a:lnTo>
                  <a:pt x="18843" y="11193"/>
                </a:lnTo>
                <a:lnTo>
                  <a:pt x="18984" y="11250"/>
                </a:lnTo>
                <a:lnTo>
                  <a:pt x="19068" y="11306"/>
                </a:lnTo>
                <a:lnTo>
                  <a:pt x="19096" y="11363"/>
                </a:lnTo>
                <a:lnTo>
                  <a:pt x="19096" y="11419"/>
                </a:lnTo>
                <a:lnTo>
                  <a:pt x="19068" y="11531"/>
                </a:lnTo>
                <a:lnTo>
                  <a:pt x="18927" y="11756"/>
                </a:lnTo>
                <a:lnTo>
                  <a:pt x="18703" y="12010"/>
                </a:lnTo>
                <a:lnTo>
                  <a:pt x="18196" y="12572"/>
                </a:lnTo>
                <a:lnTo>
                  <a:pt x="17999" y="12881"/>
                </a:lnTo>
                <a:lnTo>
                  <a:pt x="17831" y="13162"/>
                </a:lnTo>
                <a:lnTo>
                  <a:pt x="17802" y="13275"/>
                </a:lnTo>
                <a:lnTo>
                  <a:pt x="17802" y="13556"/>
                </a:lnTo>
                <a:lnTo>
                  <a:pt x="17831" y="13724"/>
                </a:lnTo>
                <a:lnTo>
                  <a:pt x="17859" y="13837"/>
                </a:lnTo>
                <a:lnTo>
                  <a:pt x="17915" y="13921"/>
                </a:lnTo>
                <a:lnTo>
                  <a:pt x="17944" y="13978"/>
                </a:lnTo>
                <a:lnTo>
                  <a:pt x="17971" y="14063"/>
                </a:lnTo>
                <a:lnTo>
                  <a:pt x="17999" y="14260"/>
                </a:lnTo>
                <a:lnTo>
                  <a:pt x="17971" y="14372"/>
                </a:lnTo>
                <a:lnTo>
                  <a:pt x="17859" y="14569"/>
                </a:lnTo>
                <a:lnTo>
                  <a:pt x="17690" y="14794"/>
                </a:lnTo>
                <a:lnTo>
                  <a:pt x="17465" y="15019"/>
                </a:lnTo>
                <a:lnTo>
                  <a:pt x="17240" y="15243"/>
                </a:lnTo>
                <a:lnTo>
                  <a:pt x="17071" y="15469"/>
                </a:lnTo>
                <a:lnTo>
                  <a:pt x="16959" y="15666"/>
                </a:lnTo>
                <a:lnTo>
                  <a:pt x="16903" y="15778"/>
                </a:lnTo>
                <a:lnTo>
                  <a:pt x="16874" y="15918"/>
                </a:lnTo>
                <a:lnTo>
                  <a:pt x="16790" y="16087"/>
                </a:lnTo>
                <a:lnTo>
                  <a:pt x="16649" y="16257"/>
                </a:lnTo>
                <a:lnTo>
                  <a:pt x="16481" y="16454"/>
                </a:lnTo>
                <a:lnTo>
                  <a:pt x="16284" y="16622"/>
                </a:lnTo>
                <a:lnTo>
                  <a:pt x="16115" y="16762"/>
                </a:lnTo>
                <a:lnTo>
                  <a:pt x="15946" y="16846"/>
                </a:lnTo>
                <a:lnTo>
                  <a:pt x="15805" y="16875"/>
                </a:lnTo>
                <a:lnTo>
                  <a:pt x="15721" y="16875"/>
                </a:lnTo>
                <a:lnTo>
                  <a:pt x="15608" y="16819"/>
                </a:lnTo>
                <a:lnTo>
                  <a:pt x="15497" y="16762"/>
                </a:lnTo>
                <a:lnTo>
                  <a:pt x="15384" y="16678"/>
                </a:lnTo>
                <a:lnTo>
                  <a:pt x="15300" y="16565"/>
                </a:lnTo>
                <a:lnTo>
                  <a:pt x="15215" y="16454"/>
                </a:lnTo>
                <a:lnTo>
                  <a:pt x="15159" y="16228"/>
                </a:lnTo>
                <a:lnTo>
                  <a:pt x="15130" y="16031"/>
                </a:lnTo>
                <a:lnTo>
                  <a:pt x="15103" y="15947"/>
                </a:lnTo>
                <a:lnTo>
                  <a:pt x="15046" y="15891"/>
                </a:lnTo>
                <a:lnTo>
                  <a:pt x="15019" y="15834"/>
                </a:lnTo>
                <a:lnTo>
                  <a:pt x="14962" y="15750"/>
                </a:lnTo>
                <a:lnTo>
                  <a:pt x="14934" y="15581"/>
                </a:lnTo>
                <a:lnTo>
                  <a:pt x="14906" y="15384"/>
                </a:lnTo>
                <a:lnTo>
                  <a:pt x="14877" y="15300"/>
                </a:lnTo>
                <a:lnTo>
                  <a:pt x="14822" y="15243"/>
                </a:lnTo>
                <a:lnTo>
                  <a:pt x="14793" y="15159"/>
                </a:lnTo>
                <a:lnTo>
                  <a:pt x="14765" y="15046"/>
                </a:lnTo>
                <a:lnTo>
                  <a:pt x="14737" y="14878"/>
                </a:lnTo>
                <a:lnTo>
                  <a:pt x="14709" y="14681"/>
                </a:lnTo>
                <a:lnTo>
                  <a:pt x="14737" y="14512"/>
                </a:lnTo>
                <a:lnTo>
                  <a:pt x="14765" y="14344"/>
                </a:lnTo>
                <a:lnTo>
                  <a:pt x="14793" y="14231"/>
                </a:lnTo>
                <a:lnTo>
                  <a:pt x="14822" y="14147"/>
                </a:lnTo>
                <a:lnTo>
                  <a:pt x="14877" y="14091"/>
                </a:lnTo>
                <a:lnTo>
                  <a:pt x="14906" y="14007"/>
                </a:lnTo>
                <a:lnTo>
                  <a:pt x="14934" y="13810"/>
                </a:lnTo>
                <a:lnTo>
                  <a:pt x="14906" y="13697"/>
                </a:lnTo>
                <a:lnTo>
                  <a:pt x="14849" y="13556"/>
                </a:lnTo>
                <a:lnTo>
                  <a:pt x="14737" y="13416"/>
                </a:lnTo>
                <a:lnTo>
                  <a:pt x="14625" y="13275"/>
                </a:lnTo>
                <a:lnTo>
                  <a:pt x="14483" y="13106"/>
                </a:lnTo>
                <a:lnTo>
                  <a:pt x="14372" y="12909"/>
                </a:lnTo>
                <a:lnTo>
                  <a:pt x="14315" y="12685"/>
                </a:lnTo>
                <a:lnTo>
                  <a:pt x="14288" y="12488"/>
                </a:lnTo>
                <a:lnTo>
                  <a:pt x="14288" y="12318"/>
                </a:lnTo>
                <a:lnTo>
                  <a:pt x="14259" y="12150"/>
                </a:lnTo>
                <a:lnTo>
                  <a:pt x="14202" y="12037"/>
                </a:lnTo>
                <a:lnTo>
                  <a:pt x="14175" y="11953"/>
                </a:lnTo>
                <a:lnTo>
                  <a:pt x="14118" y="11897"/>
                </a:lnTo>
                <a:lnTo>
                  <a:pt x="14034" y="11869"/>
                </a:lnTo>
                <a:lnTo>
                  <a:pt x="13837" y="11840"/>
                </a:lnTo>
                <a:lnTo>
                  <a:pt x="13668" y="11869"/>
                </a:lnTo>
                <a:lnTo>
                  <a:pt x="13584" y="11897"/>
                </a:lnTo>
                <a:lnTo>
                  <a:pt x="13527" y="11953"/>
                </a:lnTo>
                <a:lnTo>
                  <a:pt x="13443" y="12010"/>
                </a:lnTo>
                <a:lnTo>
                  <a:pt x="13303" y="12037"/>
                </a:lnTo>
                <a:lnTo>
                  <a:pt x="13134" y="12066"/>
                </a:lnTo>
                <a:lnTo>
                  <a:pt x="12966" y="12066"/>
                </a:lnTo>
                <a:lnTo>
                  <a:pt x="12769" y="12037"/>
                </a:lnTo>
                <a:lnTo>
                  <a:pt x="12543" y="11925"/>
                </a:lnTo>
                <a:lnTo>
                  <a:pt x="12291" y="11784"/>
                </a:lnTo>
                <a:lnTo>
                  <a:pt x="12094" y="11616"/>
                </a:lnTo>
                <a:lnTo>
                  <a:pt x="12009" y="11531"/>
                </a:lnTo>
                <a:lnTo>
                  <a:pt x="11925" y="11390"/>
                </a:lnTo>
                <a:lnTo>
                  <a:pt x="11784" y="11053"/>
                </a:lnTo>
                <a:lnTo>
                  <a:pt x="11700" y="10688"/>
                </a:lnTo>
                <a:lnTo>
                  <a:pt x="11644" y="10322"/>
                </a:lnTo>
                <a:lnTo>
                  <a:pt x="11671" y="10125"/>
                </a:lnTo>
                <a:lnTo>
                  <a:pt x="11700" y="9928"/>
                </a:lnTo>
                <a:lnTo>
                  <a:pt x="11812" y="9534"/>
                </a:lnTo>
                <a:lnTo>
                  <a:pt x="11897" y="9337"/>
                </a:lnTo>
                <a:lnTo>
                  <a:pt x="11981" y="9169"/>
                </a:lnTo>
                <a:lnTo>
                  <a:pt x="12094" y="9000"/>
                </a:lnTo>
                <a:lnTo>
                  <a:pt x="12431" y="8662"/>
                </a:lnTo>
                <a:lnTo>
                  <a:pt x="12656" y="8494"/>
                </a:lnTo>
                <a:lnTo>
                  <a:pt x="12853" y="8381"/>
                </a:lnTo>
                <a:lnTo>
                  <a:pt x="12966" y="8325"/>
                </a:lnTo>
                <a:lnTo>
                  <a:pt x="13162" y="8297"/>
                </a:lnTo>
                <a:lnTo>
                  <a:pt x="13247" y="8268"/>
                </a:lnTo>
                <a:lnTo>
                  <a:pt x="13303" y="8213"/>
                </a:lnTo>
                <a:lnTo>
                  <a:pt x="13387" y="8184"/>
                </a:lnTo>
                <a:lnTo>
                  <a:pt x="13500" y="8157"/>
                </a:lnTo>
                <a:lnTo>
                  <a:pt x="13668" y="8128"/>
                </a:lnTo>
                <a:lnTo>
                  <a:pt x="14034" y="8128"/>
                </a:lnTo>
                <a:lnTo>
                  <a:pt x="14231" y="8184"/>
                </a:lnTo>
                <a:lnTo>
                  <a:pt x="14372" y="8241"/>
                </a:lnTo>
                <a:lnTo>
                  <a:pt x="14512" y="8325"/>
                </a:lnTo>
                <a:lnTo>
                  <a:pt x="14596" y="8410"/>
                </a:lnTo>
                <a:lnTo>
                  <a:pt x="14709" y="8494"/>
                </a:lnTo>
                <a:lnTo>
                  <a:pt x="14849" y="8550"/>
                </a:lnTo>
                <a:lnTo>
                  <a:pt x="14934" y="8550"/>
                </a:lnTo>
                <a:lnTo>
                  <a:pt x="15130" y="8578"/>
                </a:lnTo>
                <a:lnTo>
                  <a:pt x="15215" y="8634"/>
                </a:lnTo>
                <a:lnTo>
                  <a:pt x="15271" y="8662"/>
                </a:lnTo>
                <a:lnTo>
                  <a:pt x="15327" y="8691"/>
                </a:lnTo>
                <a:lnTo>
                  <a:pt x="15384" y="8719"/>
                </a:lnTo>
                <a:lnTo>
                  <a:pt x="15440" y="8691"/>
                </a:lnTo>
                <a:lnTo>
                  <a:pt x="15497" y="8662"/>
                </a:lnTo>
                <a:lnTo>
                  <a:pt x="15553" y="8634"/>
                </a:lnTo>
                <a:lnTo>
                  <a:pt x="15637" y="8578"/>
                </a:lnTo>
                <a:lnTo>
                  <a:pt x="15805" y="8550"/>
                </a:lnTo>
                <a:lnTo>
                  <a:pt x="16002" y="8578"/>
                </a:lnTo>
                <a:lnTo>
                  <a:pt x="16087" y="8634"/>
                </a:lnTo>
                <a:lnTo>
                  <a:pt x="16143" y="8662"/>
                </a:lnTo>
                <a:lnTo>
                  <a:pt x="16228" y="8719"/>
                </a:lnTo>
                <a:lnTo>
                  <a:pt x="16340" y="8747"/>
                </a:lnTo>
                <a:lnTo>
                  <a:pt x="16509" y="8775"/>
                </a:lnTo>
                <a:lnTo>
                  <a:pt x="16874" y="8775"/>
                </a:lnTo>
                <a:lnTo>
                  <a:pt x="17043" y="8747"/>
                </a:lnTo>
                <a:lnTo>
                  <a:pt x="17156" y="8719"/>
                </a:lnTo>
                <a:lnTo>
                  <a:pt x="17240" y="8662"/>
                </a:lnTo>
                <a:lnTo>
                  <a:pt x="17297" y="8606"/>
                </a:lnTo>
                <a:lnTo>
                  <a:pt x="17324" y="8522"/>
                </a:lnTo>
                <a:lnTo>
                  <a:pt x="17353" y="8325"/>
                </a:lnTo>
                <a:lnTo>
                  <a:pt x="17353" y="8297"/>
                </a:lnTo>
                <a:lnTo>
                  <a:pt x="17324" y="8241"/>
                </a:lnTo>
                <a:lnTo>
                  <a:pt x="17213" y="8184"/>
                </a:lnTo>
                <a:lnTo>
                  <a:pt x="17071" y="8128"/>
                </a:lnTo>
                <a:lnTo>
                  <a:pt x="16903" y="8128"/>
                </a:lnTo>
                <a:lnTo>
                  <a:pt x="16733" y="8100"/>
                </a:lnTo>
                <a:lnTo>
                  <a:pt x="16537" y="8044"/>
                </a:lnTo>
                <a:lnTo>
                  <a:pt x="16368" y="7987"/>
                </a:lnTo>
                <a:lnTo>
                  <a:pt x="16143" y="7819"/>
                </a:lnTo>
                <a:lnTo>
                  <a:pt x="16031" y="7734"/>
                </a:lnTo>
                <a:lnTo>
                  <a:pt x="15805" y="7679"/>
                </a:lnTo>
                <a:lnTo>
                  <a:pt x="15721" y="7650"/>
                </a:lnTo>
                <a:lnTo>
                  <a:pt x="15608" y="7622"/>
                </a:lnTo>
                <a:lnTo>
                  <a:pt x="15497" y="7537"/>
                </a:lnTo>
                <a:lnTo>
                  <a:pt x="15384" y="7453"/>
                </a:lnTo>
                <a:lnTo>
                  <a:pt x="15300" y="7369"/>
                </a:lnTo>
                <a:lnTo>
                  <a:pt x="15187" y="7340"/>
                </a:lnTo>
                <a:lnTo>
                  <a:pt x="15103" y="7312"/>
                </a:lnTo>
                <a:lnTo>
                  <a:pt x="15046" y="7340"/>
                </a:lnTo>
                <a:lnTo>
                  <a:pt x="14990" y="7369"/>
                </a:lnTo>
                <a:lnTo>
                  <a:pt x="14906" y="7369"/>
                </a:lnTo>
                <a:lnTo>
                  <a:pt x="14822" y="7312"/>
                </a:lnTo>
                <a:lnTo>
                  <a:pt x="14709" y="7228"/>
                </a:lnTo>
                <a:lnTo>
                  <a:pt x="14625" y="7172"/>
                </a:lnTo>
                <a:lnTo>
                  <a:pt x="14540" y="7116"/>
                </a:lnTo>
                <a:lnTo>
                  <a:pt x="14399" y="7116"/>
                </a:lnTo>
                <a:lnTo>
                  <a:pt x="14343" y="7172"/>
                </a:lnTo>
                <a:lnTo>
                  <a:pt x="14259" y="7200"/>
                </a:lnTo>
                <a:lnTo>
                  <a:pt x="14062" y="7228"/>
                </a:lnTo>
                <a:lnTo>
                  <a:pt x="13781" y="7369"/>
                </a:lnTo>
                <a:lnTo>
                  <a:pt x="13584" y="7509"/>
                </a:lnTo>
                <a:lnTo>
                  <a:pt x="13415" y="7679"/>
                </a:lnTo>
                <a:lnTo>
                  <a:pt x="13218" y="7847"/>
                </a:lnTo>
                <a:lnTo>
                  <a:pt x="13022" y="7987"/>
                </a:lnTo>
                <a:lnTo>
                  <a:pt x="12880" y="8071"/>
                </a:lnTo>
                <a:lnTo>
                  <a:pt x="12740" y="8128"/>
                </a:lnTo>
                <a:lnTo>
                  <a:pt x="12572" y="8071"/>
                </a:lnTo>
                <a:lnTo>
                  <a:pt x="12486" y="8044"/>
                </a:lnTo>
                <a:lnTo>
                  <a:pt x="12431" y="8016"/>
                </a:lnTo>
                <a:lnTo>
                  <a:pt x="12375" y="7960"/>
                </a:lnTo>
                <a:lnTo>
                  <a:pt x="12346" y="7874"/>
                </a:lnTo>
                <a:lnTo>
                  <a:pt x="12318" y="7679"/>
                </a:lnTo>
                <a:lnTo>
                  <a:pt x="12346" y="7482"/>
                </a:lnTo>
                <a:lnTo>
                  <a:pt x="12375" y="7397"/>
                </a:lnTo>
                <a:lnTo>
                  <a:pt x="12431" y="7340"/>
                </a:lnTo>
                <a:lnTo>
                  <a:pt x="12486" y="7312"/>
                </a:lnTo>
                <a:lnTo>
                  <a:pt x="12628" y="7285"/>
                </a:lnTo>
                <a:lnTo>
                  <a:pt x="12796" y="7256"/>
                </a:lnTo>
                <a:lnTo>
                  <a:pt x="12966" y="7228"/>
                </a:lnTo>
                <a:lnTo>
                  <a:pt x="13134" y="7228"/>
                </a:lnTo>
                <a:lnTo>
                  <a:pt x="13274" y="7172"/>
                </a:lnTo>
                <a:lnTo>
                  <a:pt x="13359" y="7116"/>
                </a:lnTo>
                <a:lnTo>
                  <a:pt x="13387" y="7059"/>
                </a:lnTo>
                <a:lnTo>
                  <a:pt x="13415" y="7031"/>
                </a:lnTo>
                <a:lnTo>
                  <a:pt x="13359" y="6835"/>
                </a:lnTo>
                <a:lnTo>
                  <a:pt x="13331" y="6751"/>
                </a:lnTo>
                <a:lnTo>
                  <a:pt x="13303" y="6694"/>
                </a:lnTo>
                <a:lnTo>
                  <a:pt x="13247" y="6638"/>
                </a:lnTo>
                <a:lnTo>
                  <a:pt x="13247" y="6525"/>
                </a:lnTo>
                <a:lnTo>
                  <a:pt x="13303" y="6468"/>
                </a:lnTo>
                <a:lnTo>
                  <a:pt x="13359" y="6441"/>
                </a:lnTo>
                <a:lnTo>
                  <a:pt x="13443" y="6384"/>
                </a:lnTo>
                <a:lnTo>
                  <a:pt x="13612" y="6357"/>
                </a:lnTo>
                <a:lnTo>
                  <a:pt x="13724" y="6357"/>
                </a:lnTo>
                <a:lnTo>
                  <a:pt x="13837" y="6300"/>
                </a:lnTo>
                <a:lnTo>
                  <a:pt x="13949" y="6216"/>
                </a:lnTo>
                <a:lnTo>
                  <a:pt x="14062" y="6131"/>
                </a:lnTo>
                <a:lnTo>
                  <a:pt x="14146" y="6047"/>
                </a:lnTo>
                <a:lnTo>
                  <a:pt x="14231" y="5934"/>
                </a:lnTo>
                <a:lnTo>
                  <a:pt x="14259" y="5794"/>
                </a:lnTo>
                <a:lnTo>
                  <a:pt x="14288" y="5709"/>
                </a:lnTo>
                <a:lnTo>
                  <a:pt x="14259" y="5513"/>
                </a:lnTo>
                <a:lnTo>
                  <a:pt x="14202" y="5429"/>
                </a:lnTo>
                <a:lnTo>
                  <a:pt x="14175" y="5372"/>
                </a:lnTo>
                <a:lnTo>
                  <a:pt x="14175" y="5288"/>
                </a:lnTo>
                <a:lnTo>
                  <a:pt x="14259" y="5146"/>
                </a:lnTo>
                <a:lnTo>
                  <a:pt x="14399" y="4949"/>
                </a:lnTo>
                <a:lnTo>
                  <a:pt x="14625" y="4725"/>
                </a:lnTo>
                <a:lnTo>
                  <a:pt x="14737" y="4612"/>
                </a:lnTo>
                <a:lnTo>
                  <a:pt x="14906" y="4500"/>
                </a:lnTo>
                <a:lnTo>
                  <a:pt x="15074" y="4415"/>
                </a:lnTo>
                <a:lnTo>
                  <a:pt x="15271" y="4331"/>
                </a:lnTo>
                <a:lnTo>
                  <a:pt x="15665" y="4218"/>
                </a:lnTo>
                <a:lnTo>
                  <a:pt x="15862" y="4191"/>
                </a:lnTo>
                <a:lnTo>
                  <a:pt x="16031" y="4163"/>
                </a:lnTo>
                <a:close/>
                <a:moveTo>
                  <a:pt x="7931" y="2841"/>
                </a:moveTo>
                <a:lnTo>
                  <a:pt x="8044" y="2869"/>
                </a:lnTo>
                <a:lnTo>
                  <a:pt x="8155" y="2897"/>
                </a:lnTo>
                <a:lnTo>
                  <a:pt x="8212" y="2925"/>
                </a:lnTo>
                <a:lnTo>
                  <a:pt x="8268" y="2981"/>
                </a:lnTo>
                <a:lnTo>
                  <a:pt x="8268" y="3122"/>
                </a:lnTo>
                <a:lnTo>
                  <a:pt x="8212" y="3206"/>
                </a:lnTo>
                <a:lnTo>
                  <a:pt x="8155" y="3291"/>
                </a:lnTo>
                <a:lnTo>
                  <a:pt x="7987" y="3487"/>
                </a:lnTo>
                <a:lnTo>
                  <a:pt x="7903" y="3656"/>
                </a:lnTo>
                <a:lnTo>
                  <a:pt x="7874" y="3826"/>
                </a:lnTo>
                <a:lnTo>
                  <a:pt x="7903" y="3910"/>
                </a:lnTo>
                <a:lnTo>
                  <a:pt x="7931" y="3937"/>
                </a:lnTo>
                <a:lnTo>
                  <a:pt x="8015" y="4050"/>
                </a:lnTo>
                <a:lnTo>
                  <a:pt x="8071" y="4163"/>
                </a:lnTo>
                <a:lnTo>
                  <a:pt x="8128" y="4275"/>
                </a:lnTo>
                <a:lnTo>
                  <a:pt x="8155" y="4387"/>
                </a:lnTo>
                <a:lnTo>
                  <a:pt x="8128" y="4500"/>
                </a:lnTo>
                <a:lnTo>
                  <a:pt x="8071" y="4612"/>
                </a:lnTo>
                <a:lnTo>
                  <a:pt x="8015" y="4725"/>
                </a:lnTo>
                <a:lnTo>
                  <a:pt x="7931" y="4838"/>
                </a:lnTo>
                <a:lnTo>
                  <a:pt x="7874" y="4865"/>
                </a:lnTo>
                <a:lnTo>
                  <a:pt x="7650" y="4865"/>
                </a:lnTo>
                <a:lnTo>
                  <a:pt x="7453" y="4754"/>
                </a:lnTo>
                <a:lnTo>
                  <a:pt x="7256" y="4612"/>
                </a:lnTo>
                <a:lnTo>
                  <a:pt x="7087" y="4444"/>
                </a:lnTo>
                <a:lnTo>
                  <a:pt x="6890" y="4360"/>
                </a:lnTo>
                <a:lnTo>
                  <a:pt x="6722" y="4331"/>
                </a:lnTo>
                <a:lnTo>
                  <a:pt x="6665" y="4360"/>
                </a:lnTo>
                <a:lnTo>
                  <a:pt x="6609" y="4387"/>
                </a:lnTo>
                <a:lnTo>
                  <a:pt x="6496" y="4472"/>
                </a:lnTo>
                <a:lnTo>
                  <a:pt x="6384" y="4557"/>
                </a:lnTo>
                <a:lnTo>
                  <a:pt x="6159" y="4612"/>
                </a:lnTo>
                <a:lnTo>
                  <a:pt x="5990" y="4641"/>
                </a:lnTo>
                <a:lnTo>
                  <a:pt x="5905" y="4668"/>
                </a:lnTo>
                <a:lnTo>
                  <a:pt x="5850" y="4725"/>
                </a:lnTo>
                <a:lnTo>
                  <a:pt x="5794" y="4754"/>
                </a:lnTo>
                <a:lnTo>
                  <a:pt x="5709" y="4781"/>
                </a:lnTo>
                <a:lnTo>
                  <a:pt x="5513" y="4838"/>
                </a:lnTo>
                <a:lnTo>
                  <a:pt x="5400" y="4838"/>
                </a:lnTo>
                <a:lnTo>
                  <a:pt x="5287" y="4894"/>
                </a:lnTo>
                <a:lnTo>
                  <a:pt x="5174" y="4949"/>
                </a:lnTo>
                <a:lnTo>
                  <a:pt x="5062" y="5035"/>
                </a:lnTo>
                <a:lnTo>
                  <a:pt x="5034" y="5091"/>
                </a:lnTo>
                <a:lnTo>
                  <a:pt x="5034" y="5316"/>
                </a:lnTo>
                <a:lnTo>
                  <a:pt x="5146" y="5513"/>
                </a:lnTo>
                <a:lnTo>
                  <a:pt x="5287" y="5709"/>
                </a:lnTo>
                <a:lnTo>
                  <a:pt x="5400" y="5794"/>
                </a:lnTo>
                <a:lnTo>
                  <a:pt x="5513" y="5822"/>
                </a:lnTo>
                <a:lnTo>
                  <a:pt x="5624" y="5850"/>
                </a:lnTo>
                <a:lnTo>
                  <a:pt x="5765" y="5850"/>
                </a:lnTo>
                <a:lnTo>
                  <a:pt x="5905" y="5822"/>
                </a:lnTo>
                <a:lnTo>
                  <a:pt x="6018" y="5766"/>
                </a:lnTo>
                <a:lnTo>
                  <a:pt x="6159" y="5681"/>
                </a:lnTo>
                <a:lnTo>
                  <a:pt x="6271" y="5597"/>
                </a:lnTo>
                <a:lnTo>
                  <a:pt x="6496" y="5372"/>
                </a:lnTo>
                <a:lnTo>
                  <a:pt x="6722" y="5203"/>
                </a:lnTo>
                <a:lnTo>
                  <a:pt x="6919" y="5091"/>
                </a:lnTo>
                <a:lnTo>
                  <a:pt x="7059" y="5035"/>
                </a:lnTo>
                <a:lnTo>
                  <a:pt x="7143" y="5062"/>
                </a:lnTo>
                <a:lnTo>
                  <a:pt x="7256" y="5175"/>
                </a:lnTo>
                <a:lnTo>
                  <a:pt x="7256" y="5259"/>
                </a:lnTo>
                <a:lnTo>
                  <a:pt x="7284" y="5343"/>
                </a:lnTo>
                <a:lnTo>
                  <a:pt x="7340" y="5429"/>
                </a:lnTo>
                <a:lnTo>
                  <a:pt x="7397" y="5456"/>
                </a:lnTo>
                <a:lnTo>
                  <a:pt x="7481" y="5485"/>
                </a:lnTo>
                <a:lnTo>
                  <a:pt x="7706" y="5540"/>
                </a:lnTo>
                <a:lnTo>
                  <a:pt x="7818" y="5625"/>
                </a:lnTo>
                <a:lnTo>
                  <a:pt x="7931" y="5709"/>
                </a:lnTo>
                <a:lnTo>
                  <a:pt x="7987" y="5794"/>
                </a:lnTo>
                <a:lnTo>
                  <a:pt x="8015" y="5934"/>
                </a:lnTo>
                <a:lnTo>
                  <a:pt x="7987" y="6047"/>
                </a:lnTo>
                <a:lnTo>
                  <a:pt x="7931" y="6131"/>
                </a:lnTo>
                <a:lnTo>
                  <a:pt x="7818" y="6216"/>
                </a:lnTo>
                <a:lnTo>
                  <a:pt x="7706" y="6300"/>
                </a:lnTo>
                <a:lnTo>
                  <a:pt x="7593" y="6357"/>
                </a:lnTo>
                <a:lnTo>
                  <a:pt x="7481" y="6357"/>
                </a:lnTo>
                <a:lnTo>
                  <a:pt x="7368" y="6384"/>
                </a:lnTo>
                <a:lnTo>
                  <a:pt x="7200" y="6497"/>
                </a:lnTo>
                <a:lnTo>
                  <a:pt x="7003" y="6638"/>
                </a:lnTo>
                <a:lnTo>
                  <a:pt x="6833" y="6806"/>
                </a:lnTo>
                <a:lnTo>
                  <a:pt x="6636" y="6975"/>
                </a:lnTo>
                <a:lnTo>
                  <a:pt x="6441" y="7116"/>
                </a:lnTo>
                <a:lnTo>
                  <a:pt x="6299" y="7200"/>
                </a:lnTo>
                <a:lnTo>
                  <a:pt x="6159" y="7228"/>
                </a:lnTo>
                <a:lnTo>
                  <a:pt x="6018" y="7285"/>
                </a:lnTo>
                <a:lnTo>
                  <a:pt x="5821" y="7425"/>
                </a:lnTo>
                <a:lnTo>
                  <a:pt x="5540" y="7650"/>
                </a:lnTo>
                <a:lnTo>
                  <a:pt x="4865" y="8325"/>
                </a:lnTo>
                <a:lnTo>
                  <a:pt x="4725" y="8438"/>
                </a:lnTo>
                <a:lnTo>
                  <a:pt x="4556" y="8578"/>
                </a:lnTo>
                <a:lnTo>
                  <a:pt x="4191" y="8803"/>
                </a:lnTo>
                <a:lnTo>
                  <a:pt x="3853" y="8944"/>
                </a:lnTo>
                <a:lnTo>
                  <a:pt x="3684" y="8972"/>
                </a:lnTo>
                <a:lnTo>
                  <a:pt x="3543" y="9000"/>
                </a:lnTo>
                <a:lnTo>
                  <a:pt x="3262" y="9000"/>
                </a:lnTo>
                <a:lnTo>
                  <a:pt x="3009" y="9056"/>
                </a:lnTo>
                <a:lnTo>
                  <a:pt x="2812" y="9141"/>
                </a:lnTo>
                <a:lnTo>
                  <a:pt x="2672" y="9225"/>
                </a:lnTo>
                <a:lnTo>
                  <a:pt x="2588" y="9309"/>
                </a:lnTo>
                <a:lnTo>
                  <a:pt x="2502" y="9422"/>
                </a:lnTo>
                <a:lnTo>
                  <a:pt x="2446" y="9534"/>
                </a:lnTo>
                <a:lnTo>
                  <a:pt x="2446" y="9760"/>
                </a:lnTo>
                <a:lnTo>
                  <a:pt x="2502" y="9872"/>
                </a:lnTo>
                <a:lnTo>
                  <a:pt x="2588" y="9984"/>
                </a:lnTo>
                <a:lnTo>
                  <a:pt x="2672" y="10097"/>
                </a:lnTo>
                <a:lnTo>
                  <a:pt x="2756" y="10181"/>
                </a:lnTo>
                <a:lnTo>
                  <a:pt x="2869" y="10237"/>
                </a:lnTo>
                <a:lnTo>
                  <a:pt x="3009" y="10294"/>
                </a:lnTo>
                <a:lnTo>
                  <a:pt x="3093" y="10294"/>
                </a:lnTo>
                <a:lnTo>
                  <a:pt x="3234" y="10350"/>
                </a:lnTo>
                <a:lnTo>
                  <a:pt x="3403" y="10462"/>
                </a:lnTo>
                <a:lnTo>
                  <a:pt x="3627" y="10631"/>
                </a:lnTo>
                <a:lnTo>
                  <a:pt x="3881" y="10856"/>
                </a:lnTo>
                <a:lnTo>
                  <a:pt x="4105" y="11082"/>
                </a:lnTo>
                <a:lnTo>
                  <a:pt x="4331" y="11250"/>
                </a:lnTo>
                <a:lnTo>
                  <a:pt x="4499" y="11363"/>
                </a:lnTo>
                <a:lnTo>
                  <a:pt x="4640" y="11390"/>
                </a:lnTo>
                <a:lnTo>
                  <a:pt x="4809" y="11363"/>
                </a:lnTo>
                <a:lnTo>
                  <a:pt x="4893" y="11335"/>
                </a:lnTo>
                <a:lnTo>
                  <a:pt x="4978" y="11306"/>
                </a:lnTo>
                <a:lnTo>
                  <a:pt x="5034" y="11250"/>
                </a:lnTo>
                <a:lnTo>
                  <a:pt x="5174" y="11222"/>
                </a:lnTo>
                <a:lnTo>
                  <a:pt x="5343" y="11193"/>
                </a:lnTo>
                <a:lnTo>
                  <a:pt x="5709" y="11193"/>
                </a:lnTo>
                <a:lnTo>
                  <a:pt x="5878" y="11250"/>
                </a:lnTo>
                <a:lnTo>
                  <a:pt x="6047" y="11306"/>
                </a:lnTo>
                <a:lnTo>
                  <a:pt x="6159" y="11419"/>
                </a:lnTo>
                <a:lnTo>
                  <a:pt x="6271" y="11503"/>
                </a:lnTo>
                <a:lnTo>
                  <a:pt x="6384" y="11559"/>
                </a:lnTo>
                <a:lnTo>
                  <a:pt x="6496" y="11616"/>
                </a:lnTo>
                <a:lnTo>
                  <a:pt x="6609" y="11616"/>
                </a:lnTo>
                <a:lnTo>
                  <a:pt x="6890" y="11756"/>
                </a:lnTo>
                <a:lnTo>
                  <a:pt x="7087" y="11897"/>
                </a:lnTo>
                <a:lnTo>
                  <a:pt x="7256" y="12066"/>
                </a:lnTo>
                <a:lnTo>
                  <a:pt x="7453" y="12234"/>
                </a:lnTo>
                <a:lnTo>
                  <a:pt x="7650" y="12375"/>
                </a:lnTo>
                <a:lnTo>
                  <a:pt x="7818" y="12459"/>
                </a:lnTo>
                <a:lnTo>
                  <a:pt x="7931" y="12488"/>
                </a:lnTo>
                <a:lnTo>
                  <a:pt x="8015" y="12515"/>
                </a:lnTo>
                <a:lnTo>
                  <a:pt x="8155" y="12572"/>
                </a:lnTo>
                <a:lnTo>
                  <a:pt x="8268" y="12628"/>
                </a:lnTo>
                <a:lnTo>
                  <a:pt x="8352" y="12712"/>
                </a:lnTo>
                <a:lnTo>
                  <a:pt x="8465" y="12797"/>
                </a:lnTo>
                <a:lnTo>
                  <a:pt x="8578" y="12881"/>
                </a:lnTo>
                <a:lnTo>
                  <a:pt x="8690" y="12909"/>
                </a:lnTo>
                <a:lnTo>
                  <a:pt x="8803" y="12938"/>
                </a:lnTo>
                <a:lnTo>
                  <a:pt x="8915" y="12966"/>
                </a:lnTo>
                <a:lnTo>
                  <a:pt x="9027" y="12993"/>
                </a:lnTo>
                <a:lnTo>
                  <a:pt x="9140" y="13078"/>
                </a:lnTo>
                <a:lnTo>
                  <a:pt x="9253" y="13162"/>
                </a:lnTo>
                <a:lnTo>
                  <a:pt x="9337" y="13275"/>
                </a:lnTo>
                <a:lnTo>
                  <a:pt x="9393" y="13387"/>
                </a:lnTo>
                <a:lnTo>
                  <a:pt x="9450" y="13500"/>
                </a:lnTo>
                <a:lnTo>
                  <a:pt x="9450" y="13697"/>
                </a:lnTo>
                <a:lnTo>
                  <a:pt x="9393" y="13810"/>
                </a:lnTo>
                <a:lnTo>
                  <a:pt x="9337" y="13921"/>
                </a:lnTo>
                <a:lnTo>
                  <a:pt x="9169" y="14147"/>
                </a:lnTo>
                <a:lnTo>
                  <a:pt x="9084" y="14260"/>
                </a:lnTo>
                <a:lnTo>
                  <a:pt x="9027" y="14372"/>
                </a:lnTo>
                <a:lnTo>
                  <a:pt x="9027" y="14484"/>
                </a:lnTo>
                <a:lnTo>
                  <a:pt x="9000" y="14597"/>
                </a:lnTo>
                <a:lnTo>
                  <a:pt x="8887" y="14765"/>
                </a:lnTo>
                <a:lnTo>
                  <a:pt x="8746" y="14935"/>
                </a:lnTo>
                <a:lnTo>
                  <a:pt x="8578" y="15132"/>
                </a:lnTo>
                <a:lnTo>
                  <a:pt x="8409" y="15329"/>
                </a:lnTo>
                <a:lnTo>
                  <a:pt x="8268" y="15497"/>
                </a:lnTo>
                <a:lnTo>
                  <a:pt x="8184" y="15666"/>
                </a:lnTo>
                <a:lnTo>
                  <a:pt x="8155" y="15778"/>
                </a:lnTo>
                <a:lnTo>
                  <a:pt x="8099" y="15918"/>
                </a:lnTo>
                <a:lnTo>
                  <a:pt x="8015" y="16087"/>
                </a:lnTo>
                <a:lnTo>
                  <a:pt x="7874" y="16257"/>
                </a:lnTo>
                <a:lnTo>
                  <a:pt x="7706" y="16454"/>
                </a:lnTo>
                <a:lnTo>
                  <a:pt x="7537" y="16622"/>
                </a:lnTo>
                <a:lnTo>
                  <a:pt x="7397" y="16819"/>
                </a:lnTo>
                <a:lnTo>
                  <a:pt x="7312" y="16988"/>
                </a:lnTo>
                <a:lnTo>
                  <a:pt x="7256" y="17100"/>
                </a:lnTo>
                <a:lnTo>
                  <a:pt x="7227" y="17213"/>
                </a:lnTo>
                <a:lnTo>
                  <a:pt x="7172" y="17353"/>
                </a:lnTo>
                <a:lnTo>
                  <a:pt x="7059" y="17522"/>
                </a:lnTo>
                <a:lnTo>
                  <a:pt x="6946" y="17663"/>
                </a:lnTo>
                <a:lnTo>
                  <a:pt x="6806" y="17803"/>
                </a:lnTo>
                <a:lnTo>
                  <a:pt x="6693" y="17944"/>
                </a:lnTo>
                <a:lnTo>
                  <a:pt x="6636" y="18084"/>
                </a:lnTo>
                <a:lnTo>
                  <a:pt x="6609" y="18197"/>
                </a:lnTo>
                <a:lnTo>
                  <a:pt x="6636" y="18394"/>
                </a:lnTo>
                <a:lnTo>
                  <a:pt x="6665" y="18478"/>
                </a:lnTo>
                <a:lnTo>
                  <a:pt x="6722" y="18535"/>
                </a:lnTo>
                <a:lnTo>
                  <a:pt x="6749" y="18591"/>
                </a:lnTo>
                <a:lnTo>
                  <a:pt x="6806" y="18675"/>
                </a:lnTo>
                <a:lnTo>
                  <a:pt x="6833" y="18872"/>
                </a:lnTo>
                <a:lnTo>
                  <a:pt x="6806" y="18956"/>
                </a:lnTo>
                <a:lnTo>
                  <a:pt x="6693" y="19069"/>
                </a:lnTo>
                <a:lnTo>
                  <a:pt x="6496" y="19069"/>
                </a:lnTo>
                <a:lnTo>
                  <a:pt x="6384" y="19012"/>
                </a:lnTo>
                <a:lnTo>
                  <a:pt x="6271" y="18956"/>
                </a:lnTo>
                <a:lnTo>
                  <a:pt x="6159" y="18872"/>
                </a:lnTo>
                <a:lnTo>
                  <a:pt x="6075" y="18731"/>
                </a:lnTo>
                <a:lnTo>
                  <a:pt x="6018" y="18562"/>
                </a:lnTo>
                <a:lnTo>
                  <a:pt x="5962" y="18394"/>
                </a:lnTo>
                <a:lnTo>
                  <a:pt x="5962" y="18197"/>
                </a:lnTo>
                <a:lnTo>
                  <a:pt x="5934" y="18028"/>
                </a:lnTo>
                <a:lnTo>
                  <a:pt x="5878" y="17831"/>
                </a:lnTo>
                <a:lnTo>
                  <a:pt x="5821" y="17663"/>
                </a:lnTo>
                <a:lnTo>
                  <a:pt x="5737" y="17550"/>
                </a:lnTo>
                <a:lnTo>
                  <a:pt x="5681" y="17494"/>
                </a:lnTo>
                <a:lnTo>
                  <a:pt x="5653" y="17381"/>
                </a:lnTo>
                <a:lnTo>
                  <a:pt x="5568" y="17100"/>
                </a:lnTo>
                <a:lnTo>
                  <a:pt x="5540" y="16762"/>
                </a:lnTo>
                <a:lnTo>
                  <a:pt x="5513" y="16368"/>
                </a:lnTo>
                <a:lnTo>
                  <a:pt x="5513" y="15891"/>
                </a:lnTo>
                <a:lnTo>
                  <a:pt x="5456" y="15666"/>
                </a:lnTo>
                <a:lnTo>
                  <a:pt x="5427" y="15469"/>
                </a:lnTo>
                <a:lnTo>
                  <a:pt x="5343" y="15243"/>
                </a:lnTo>
                <a:lnTo>
                  <a:pt x="5259" y="15046"/>
                </a:lnTo>
                <a:lnTo>
                  <a:pt x="5174" y="14878"/>
                </a:lnTo>
                <a:lnTo>
                  <a:pt x="5062" y="14709"/>
                </a:lnTo>
                <a:lnTo>
                  <a:pt x="4978" y="14597"/>
                </a:lnTo>
                <a:lnTo>
                  <a:pt x="4753" y="14344"/>
                </a:lnTo>
                <a:lnTo>
                  <a:pt x="4584" y="14118"/>
                </a:lnTo>
                <a:lnTo>
                  <a:pt x="4472" y="13950"/>
                </a:lnTo>
                <a:lnTo>
                  <a:pt x="4415" y="13810"/>
                </a:lnTo>
                <a:lnTo>
                  <a:pt x="4387" y="13640"/>
                </a:lnTo>
                <a:lnTo>
                  <a:pt x="4359" y="13556"/>
                </a:lnTo>
                <a:lnTo>
                  <a:pt x="4302" y="13500"/>
                </a:lnTo>
                <a:lnTo>
                  <a:pt x="4275" y="13416"/>
                </a:lnTo>
                <a:lnTo>
                  <a:pt x="4218" y="13275"/>
                </a:lnTo>
                <a:lnTo>
                  <a:pt x="4218" y="13106"/>
                </a:lnTo>
                <a:lnTo>
                  <a:pt x="4191" y="12938"/>
                </a:lnTo>
                <a:lnTo>
                  <a:pt x="4218" y="12769"/>
                </a:lnTo>
                <a:lnTo>
                  <a:pt x="4218" y="12600"/>
                </a:lnTo>
                <a:lnTo>
                  <a:pt x="4275" y="12459"/>
                </a:lnTo>
                <a:lnTo>
                  <a:pt x="4302" y="12404"/>
                </a:lnTo>
                <a:lnTo>
                  <a:pt x="4359" y="12318"/>
                </a:lnTo>
                <a:lnTo>
                  <a:pt x="4387" y="12262"/>
                </a:lnTo>
                <a:lnTo>
                  <a:pt x="4415" y="12066"/>
                </a:lnTo>
                <a:lnTo>
                  <a:pt x="4387" y="11869"/>
                </a:lnTo>
                <a:lnTo>
                  <a:pt x="4359" y="11784"/>
                </a:lnTo>
                <a:lnTo>
                  <a:pt x="4302" y="11728"/>
                </a:lnTo>
                <a:lnTo>
                  <a:pt x="4247" y="11700"/>
                </a:lnTo>
                <a:lnTo>
                  <a:pt x="4162" y="11644"/>
                </a:lnTo>
                <a:lnTo>
                  <a:pt x="3965" y="11616"/>
                </a:lnTo>
                <a:lnTo>
                  <a:pt x="3853" y="11587"/>
                </a:lnTo>
                <a:lnTo>
                  <a:pt x="3684" y="11503"/>
                </a:lnTo>
                <a:lnTo>
                  <a:pt x="3516" y="11363"/>
                </a:lnTo>
                <a:lnTo>
                  <a:pt x="3319" y="11193"/>
                </a:lnTo>
                <a:lnTo>
                  <a:pt x="3122" y="11025"/>
                </a:lnTo>
                <a:lnTo>
                  <a:pt x="2953" y="10885"/>
                </a:lnTo>
                <a:lnTo>
                  <a:pt x="2784" y="10772"/>
                </a:lnTo>
                <a:lnTo>
                  <a:pt x="2672" y="10744"/>
                </a:lnTo>
                <a:lnTo>
                  <a:pt x="2531" y="10688"/>
                </a:lnTo>
                <a:lnTo>
                  <a:pt x="2305" y="10547"/>
                </a:lnTo>
                <a:lnTo>
                  <a:pt x="2053" y="10350"/>
                </a:lnTo>
                <a:lnTo>
                  <a:pt x="1771" y="10097"/>
                </a:lnTo>
                <a:lnTo>
                  <a:pt x="1434" y="9675"/>
                </a:lnTo>
                <a:lnTo>
                  <a:pt x="1240" y="9426"/>
                </a:lnTo>
                <a:lnTo>
                  <a:pt x="1293" y="9028"/>
                </a:lnTo>
                <a:lnTo>
                  <a:pt x="1377" y="8606"/>
                </a:lnTo>
                <a:lnTo>
                  <a:pt x="1490" y="8213"/>
                </a:lnTo>
                <a:lnTo>
                  <a:pt x="1603" y="7819"/>
                </a:lnTo>
                <a:lnTo>
                  <a:pt x="1884" y="7031"/>
                </a:lnTo>
                <a:lnTo>
                  <a:pt x="2053" y="6665"/>
                </a:lnTo>
                <a:lnTo>
                  <a:pt x="2249" y="6300"/>
                </a:lnTo>
                <a:lnTo>
                  <a:pt x="2446" y="5934"/>
                </a:lnTo>
                <a:lnTo>
                  <a:pt x="2643" y="5597"/>
                </a:lnTo>
                <a:lnTo>
                  <a:pt x="2896" y="5259"/>
                </a:lnTo>
                <a:lnTo>
                  <a:pt x="3122" y="4949"/>
                </a:lnTo>
                <a:lnTo>
                  <a:pt x="3627" y="4303"/>
                </a:lnTo>
                <a:lnTo>
                  <a:pt x="4218" y="3740"/>
                </a:lnTo>
                <a:lnTo>
                  <a:pt x="4696" y="3740"/>
                </a:lnTo>
                <a:lnTo>
                  <a:pt x="4949" y="3797"/>
                </a:lnTo>
                <a:lnTo>
                  <a:pt x="5146" y="3853"/>
                </a:lnTo>
                <a:lnTo>
                  <a:pt x="5287" y="3937"/>
                </a:lnTo>
                <a:lnTo>
                  <a:pt x="5400" y="4022"/>
                </a:lnTo>
                <a:lnTo>
                  <a:pt x="5513" y="4050"/>
                </a:lnTo>
                <a:lnTo>
                  <a:pt x="5624" y="4022"/>
                </a:lnTo>
                <a:lnTo>
                  <a:pt x="5737" y="3937"/>
                </a:lnTo>
                <a:lnTo>
                  <a:pt x="5821" y="3853"/>
                </a:lnTo>
                <a:lnTo>
                  <a:pt x="5962" y="3797"/>
                </a:lnTo>
                <a:lnTo>
                  <a:pt x="6075" y="3740"/>
                </a:lnTo>
                <a:lnTo>
                  <a:pt x="6159" y="3740"/>
                </a:lnTo>
                <a:lnTo>
                  <a:pt x="6299" y="3684"/>
                </a:lnTo>
                <a:lnTo>
                  <a:pt x="6441" y="3600"/>
                </a:lnTo>
                <a:lnTo>
                  <a:pt x="6636" y="3459"/>
                </a:lnTo>
                <a:lnTo>
                  <a:pt x="6833" y="3291"/>
                </a:lnTo>
                <a:lnTo>
                  <a:pt x="7059" y="3122"/>
                </a:lnTo>
                <a:lnTo>
                  <a:pt x="7340" y="2981"/>
                </a:lnTo>
                <a:lnTo>
                  <a:pt x="7621" y="2897"/>
                </a:lnTo>
                <a:lnTo>
                  <a:pt x="7931" y="2841"/>
                </a:lnTo>
                <a:close/>
                <a:moveTo>
                  <a:pt x="10799" y="0"/>
                </a:moveTo>
                <a:lnTo>
                  <a:pt x="10237" y="28"/>
                </a:lnTo>
                <a:lnTo>
                  <a:pt x="9703" y="56"/>
                </a:lnTo>
                <a:lnTo>
                  <a:pt x="8634" y="225"/>
                </a:lnTo>
                <a:lnTo>
                  <a:pt x="8099" y="337"/>
                </a:lnTo>
                <a:lnTo>
                  <a:pt x="7593" y="507"/>
                </a:lnTo>
                <a:lnTo>
                  <a:pt x="7087" y="675"/>
                </a:lnTo>
                <a:lnTo>
                  <a:pt x="6609" y="844"/>
                </a:lnTo>
                <a:lnTo>
                  <a:pt x="6131" y="1069"/>
                </a:lnTo>
                <a:lnTo>
                  <a:pt x="5653" y="1322"/>
                </a:lnTo>
                <a:lnTo>
                  <a:pt x="5203" y="1575"/>
                </a:lnTo>
                <a:lnTo>
                  <a:pt x="4753" y="1856"/>
                </a:lnTo>
                <a:lnTo>
                  <a:pt x="4331" y="2166"/>
                </a:lnTo>
                <a:lnTo>
                  <a:pt x="3937" y="2475"/>
                </a:lnTo>
                <a:lnTo>
                  <a:pt x="3543" y="2812"/>
                </a:lnTo>
                <a:lnTo>
                  <a:pt x="2812" y="3543"/>
                </a:lnTo>
                <a:lnTo>
                  <a:pt x="2475" y="3937"/>
                </a:lnTo>
                <a:lnTo>
                  <a:pt x="2165" y="4331"/>
                </a:lnTo>
                <a:lnTo>
                  <a:pt x="1856" y="4754"/>
                </a:lnTo>
                <a:lnTo>
                  <a:pt x="1574" y="5203"/>
                </a:lnTo>
                <a:lnTo>
                  <a:pt x="1322" y="5653"/>
                </a:lnTo>
                <a:lnTo>
                  <a:pt x="1069" y="6131"/>
                </a:lnTo>
                <a:lnTo>
                  <a:pt x="843" y="6609"/>
                </a:lnTo>
                <a:lnTo>
                  <a:pt x="675" y="7088"/>
                </a:lnTo>
                <a:lnTo>
                  <a:pt x="506" y="7593"/>
                </a:lnTo>
                <a:lnTo>
                  <a:pt x="337" y="8100"/>
                </a:lnTo>
                <a:lnTo>
                  <a:pt x="225" y="8634"/>
                </a:lnTo>
                <a:lnTo>
                  <a:pt x="140" y="9169"/>
                </a:lnTo>
                <a:lnTo>
                  <a:pt x="55" y="9703"/>
                </a:lnTo>
                <a:lnTo>
                  <a:pt x="28" y="10237"/>
                </a:lnTo>
                <a:lnTo>
                  <a:pt x="0" y="10799"/>
                </a:lnTo>
                <a:lnTo>
                  <a:pt x="28" y="11363"/>
                </a:lnTo>
                <a:lnTo>
                  <a:pt x="55" y="11897"/>
                </a:lnTo>
                <a:lnTo>
                  <a:pt x="140" y="12431"/>
                </a:lnTo>
                <a:lnTo>
                  <a:pt x="225" y="12966"/>
                </a:lnTo>
                <a:lnTo>
                  <a:pt x="337" y="13500"/>
                </a:lnTo>
                <a:lnTo>
                  <a:pt x="506" y="14007"/>
                </a:lnTo>
                <a:lnTo>
                  <a:pt x="675" y="14512"/>
                </a:lnTo>
                <a:lnTo>
                  <a:pt x="843" y="14991"/>
                </a:lnTo>
                <a:lnTo>
                  <a:pt x="1069" y="15469"/>
                </a:lnTo>
                <a:lnTo>
                  <a:pt x="1322" y="15947"/>
                </a:lnTo>
                <a:lnTo>
                  <a:pt x="1574" y="16397"/>
                </a:lnTo>
                <a:lnTo>
                  <a:pt x="1856" y="16846"/>
                </a:lnTo>
                <a:lnTo>
                  <a:pt x="2165" y="17269"/>
                </a:lnTo>
                <a:lnTo>
                  <a:pt x="2475" y="17663"/>
                </a:lnTo>
                <a:lnTo>
                  <a:pt x="2812" y="18057"/>
                </a:lnTo>
                <a:lnTo>
                  <a:pt x="3543" y="18788"/>
                </a:lnTo>
                <a:lnTo>
                  <a:pt x="3937" y="19125"/>
                </a:lnTo>
                <a:lnTo>
                  <a:pt x="4331" y="19434"/>
                </a:lnTo>
                <a:lnTo>
                  <a:pt x="4753" y="19744"/>
                </a:lnTo>
                <a:lnTo>
                  <a:pt x="5203" y="20025"/>
                </a:lnTo>
                <a:lnTo>
                  <a:pt x="5653" y="20278"/>
                </a:lnTo>
                <a:lnTo>
                  <a:pt x="6131" y="20531"/>
                </a:lnTo>
                <a:lnTo>
                  <a:pt x="6609" y="20756"/>
                </a:lnTo>
                <a:lnTo>
                  <a:pt x="7087" y="20925"/>
                </a:lnTo>
                <a:lnTo>
                  <a:pt x="7593" y="21093"/>
                </a:lnTo>
                <a:lnTo>
                  <a:pt x="8099" y="21263"/>
                </a:lnTo>
                <a:lnTo>
                  <a:pt x="8634" y="21375"/>
                </a:lnTo>
                <a:lnTo>
                  <a:pt x="9703" y="21544"/>
                </a:lnTo>
                <a:lnTo>
                  <a:pt x="10237" y="21572"/>
                </a:lnTo>
                <a:lnTo>
                  <a:pt x="10799" y="21600"/>
                </a:lnTo>
                <a:lnTo>
                  <a:pt x="11363" y="21572"/>
                </a:lnTo>
                <a:lnTo>
                  <a:pt x="11897" y="21544"/>
                </a:lnTo>
                <a:lnTo>
                  <a:pt x="12966" y="21375"/>
                </a:lnTo>
                <a:lnTo>
                  <a:pt x="13500" y="21263"/>
                </a:lnTo>
                <a:lnTo>
                  <a:pt x="14005" y="21093"/>
                </a:lnTo>
                <a:lnTo>
                  <a:pt x="14512" y="20925"/>
                </a:lnTo>
                <a:lnTo>
                  <a:pt x="14990" y="20756"/>
                </a:lnTo>
                <a:lnTo>
                  <a:pt x="15468" y="20531"/>
                </a:lnTo>
                <a:lnTo>
                  <a:pt x="15946" y="20278"/>
                </a:lnTo>
                <a:lnTo>
                  <a:pt x="16396" y="20025"/>
                </a:lnTo>
                <a:lnTo>
                  <a:pt x="16846" y="19744"/>
                </a:lnTo>
                <a:lnTo>
                  <a:pt x="17268" y="19434"/>
                </a:lnTo>
                <a:lnTo>
                  <a:pt x="17662" y="19125"/>
                </a:lnTo>
                <a:lnTo>
                  <a:pt x="18055" y="18788"/>
                </a:lnTo>
                <a:lnTo>
                  <a:pt x="18787" y="18057"/>
                </a:lnTo>
                <a:lnTo>
                  <a:pt x="19124" y="17663"/>
                </a:lnTo>
                <a:lnTo>
                  <a:pt x="19434" y="17269"/>
                </a:lnTo>
                <a:lnTo>
                  <a:pt x="19744" y="16846"/>
                </a:lnTo>
                <a:lnTo>
                  <a:pt x="20025" y="16397"/>
                </a:lnTo>
                <a:lnTo>
                  <a:pt x="20278" y="15947"/>
                </a:lnTo>
                <a:lnTo>
                  <a:pt x="20530" y="15469"/>
                </a:lnTo>
                <a:lnTo>
                  <a:pt x="20756" y="14991"/>
                </a:lnTo>
                <a:lnTo>
                  <a:pt x="20924" y="14512"/>
                </a:lnTo>
                <a:lnTo>
                  <a:pt x="21093" y="14007"/>
                </a:lnTo>
                <a:lnTo>
                  <a:pt x="21261" y="13500"/>
                </a:lnTo>
                <a:lnTo>
                  <a:pt x="21374" y="12966"/>
                </a:lnTo>
                <a:lnTo>
                  <a:pt x="21458" y="12431"/>
                </a:lnTo>
                <a:lnTo>
                  <a:pt x="21544" y="11897"/>
                </a:lnTo>
                <a:lnTo>
                  <a:pt x="21571" y="11363"/>
                </a:lnTo>
                <a:lnTo>
                  <a:pt x="21600" y="10799"/>
                </a:lnTo>
                <a:lnTo>
                  <a:pt x="21571" y="10237"/>
                </a:lnTo>
                <a:lnTo>
                  <a:pt x="21544" y="9703"/>
                </a:lnTo>
                <a:lnTo>
                  <a:pt x="21458" y="9169"/>
                </a:lnTo>
                <a:lnTo>
                  <a:pt x="21374" y="8634"/>
                </a:lnTo>
                <a:lnTo>
                  <a:pt x="21261" y="8100"/>
                </a:lnTo>
                <a:lnTo>
                  <a:pt x="21093" y="7593"/>
                </a:lnTo>
                <a:lnTo>
                  <a:pt x="20924" y="7088"/>
                </a:lnTo>
                <a:lnTo>
                  <a:pt x="20756" y="6609"/>
                </a:lnTo>
                <a:lnTo>
                  <a:pt x="20530" y="6131"/>
                </a:lnTo>
                <a:lnTo>
                  <a:pt x="20278" y="5653"/>
                </a:lnTo>
                <a:lnTo>
                  <a:pt x="20025" y="5203"/>
                </a:lnTo>
                <a:lnTo>
                  <a:pt x="19744" y="4754"/>
                </a:lnTo>
                <a:lnTo>
                  <a:pt x="19434" y="4331"/>
                </a:lnTo>
                <a:lnTo>
                  <a:pt x="19124" y="3937"/>
                </a:lnTo>
                <a:lnTo>
                  <a:pt x="18787" y="3543"/>
                </a:lnTo>
                <a:lnTo>
                  <a:pt x="18055" y="2812"/>
                </a:lnTo>
                <a:lnTo>
                  <a:pt x="17662" y="2475"/>
                </a:lnTo>
                <a:lnTo>
                  <a:pt x="17268" y="2166"/>
                </a:lnTo>
                <a:lnTo>
                  <a:pt x="16846" y="1856"/>
                </a:lnTo>
                <a:lnTo>
                  <a:pt x="16396" y="1575"/>
                </a:lnTo>
                <a:lnTo>
                  <a:pt x="15946" y="1322"/>
                </a:lnTo>
                <a:lnTo>
                  <a:pt x="15468" y="1069"/>
                </a:lnTo>
                <a:lnTo>
                  <a:pt x="14990" y="844"/>
                </a:lnTo>
                <a:lnTo>
                  <a:pt x="14512" y="675"/>
                </a:lnTo>
                <a:lnTo>
                  <a:pt x="14005" y="507"/>
                </a:lnTo>
                <a:lnTo>
                  <a:pt x="13500" y="337"/>
                </a:lnTo>
                <a:lnTo>
                  <a:pt x="12966" y="225"/>
                </a:lnTo>
                <a:lnTo>
                  <a:pt x="11897" y="56"/>
                </a:lnTo>
                <a:lnTo>
                  <a:pt x="11363" y="28"/>
                </a:lnTo>
                <a:lnTo>
                  <a:pt x="10799" y="0"/>
                </a:lnTo>
                <a:close/>
              </a:path>
            </a:pathLst>
          </a:custGeom>
          <a:solidFill>
            <a:srgbClr val="808080"/>
          </a:solidFill>
          <a:ln w="12700">
            <a:miter lim="400000"/>
          </a:ln>
        </p:spPr>
        <p:txBody>
          <a:bodyPr lIns="45719" rIns="45719" anchor="ctr"/>
          <a:lstStyle/>
          <a:p>
            <a:endParaRPr/>
          </a:p>
        </p:txBody>
      </p:sp>
      <p:grpSp>
        <p:nvGrpSpPr>
          <p:cNvPr id="1261" name="Shape 465"/>
          <p:cNvGrpSpPr/>
          <p:nvPr/>
        </p:nvGrpSpPr>
        <p:grpSpPr>
          <a:xfrm>
            <a:off x="10435952" y="4388491"/>
            <a:ext cx="342009" cy="341988"/>
            <a:chOff x="0" y="20"/>
            <a:chExt cx="342008" cy="341987"/>
          </a:xfrm>
        </p:grpSpPr>
        <p:sp>
          <p:nvSpPr>
            <p:cNvPr id="1259" name="Shape 466"/>
            <p:cNvSpPr/>
            <p:nvPr/>
          </p:nvSpPr>
          <p:spPr>
            <a:xfrm>
              <a:off x="128639" y="128639"/>
              <a:ext cx="177129" cy="177129"/>
            </a:xfrm>
            <a:custGeom>
              <a:avLst/>
              <a:gdLst/>
              <a:ahLst/>
              <a:cxnLst>
                <a:cxn ang="0">
                  <a:pos x="wd2" y="hd2"/>
                </a:cxn>
                <a:cxn ang="5400000">
                  <a:pos x="wd2" y="hd2"/>
                </a:cxn>
                <a:cxn ang="10800000">
                  <a:pos x="wd2" y="hd2"/>
                </a:cxn>
                <a:cxn ang="16200000">
                  <a:pos x="wd2" y="hd2"/>
                </a:cxn>
              </a:cxnLst>
              <a:rect l="0" t="0" r="r" b="b"/>
              <a:pathLst>
                <a:path w="21600" h="21600" extrusionOk="0">
                  <a:moveTo>
                    <a:pt x="20790" y="0"/>
                  </a:moveTo>
                  <a:lnTo>
                    <a:pt x="18674" y="2740"/>
                  </a:lnTo>
                  <a:lnTo>
                    <a:pt x="16309" y="5480"/>
                  </a:lnTo>
                  <a:lnTo>
                    <a:pt x="13819" y="8281"/>
                  </a:lnTo>
                  <a:lnTo>
                    <a:pt x="11079" y="11082"/>
                  </a:lnTo>
                  <a:lnTo>
                    <a:pt x="8278" y="13819"/>
                  </a:lnTo>
                  <a:lnTo>
                    <a:pt x="5477" y="16309"/>
                  </a:lnTo>
                  <a:lnTo>
                    <a:pt x="2740" y="18674"/>
                  </a:lnTo>
                  <a:lnTo>
                    <a:pt x="0" y="20792"/>
                  </a:lnTo>
                  <a:lnTo>
                    <a:pt x="1121" y="21103"/>
                  </a:lnTo>
                  <a:lnTo>
                    <a:pt x="2179" y="21350"/>
                  </a:lnTo>
                  <a:lnTo>
                    <a:pt x="3298" y="21475"/>
                  </a:lnTo>
                  <a:lnTo>
                    <a:pt x="4419" y="21600"/>
                  </a:lnTo>
                  <a:lnTo>
                    <a:pt x="5541" y="21600"/>
                  </a:lnTo>
                  <a:lnTo>
                    <a:pt x="6660" y="21539"/>
                  </a:lnTo>
                  <a:lnTo>
                    <a:pt x="7717" y="21414"/>
                  </a:lnTo>
                  <a:lnTo>
                    <a:pt x="8839" y="21164"/>
                  </a:lnTo>
                  <a:lnTo>
                    <a:pt x="9896" y="20917"/>
                  </a:lnTo>
                  <a:lnTo>
                    <a:pt x="11018" y="20542"/>
                  </a:lnTo>
                  <a:lnTo>
                    <a:pt x="12014" y="20106"/>
                  </a:lnTo>
                  <a:lnTo>
                    <a:pt x="13072" y="19609"/>
                  </a:lnTo>
                  <a:lnTo>
                    <a:pt x="14069" y="18985"/>
                  </a:lnTo>
                  <a:lnTo>
                    <a:pt x="15001" y="18363"/>
                  </a:lnTo>
                  <a:lnTo>
                    <a:pt x="15934" y="17616"/>
                  </a:lnTo>
                  <a:lnTo>
                    <a:pt x="16806" y="16808"/>
                  </a:lnTo>
                  <a:lnTo>
                    <a:pt x="17616" y="15937"/>
                  </a:lnTo>
                  <a:lnTo>
                    <a:pt x="18363" y="15001"/>
                  </a:lnTo>
                  <a:lnTo>
                    <a:pt x="18985" y="14069"/>
                  </a:lnTo>
                  <a:lnTo>
                    <a:pt x="19607" y="13072"/>
                  </a:lnTo>
                  <a:lnTo>
                    <a:pt x="20106" y="12014"/>
                  </a:lnTo>
                  <a:lnTo>
                    <a:pt x="20542" y="11018"/>
                  </a:lnTo>
                  <a:lnTo>
                    <a:pt x="20914" y="9899"/>
                  </a:lnTo>
                  <a:lnTo>
                    <a:pt x="21164" y="8839"/>
                  </a:lnTo>
                  <a:lnTo>
                    <a:pt x="21414" y="7720"/>
                  </a:lnTo>
                  <a:lnTo>
                    <a:pt x="21536" y="6662"/>
                  </a:lnTo>
                  <a:lnTo>
                    <a:pt x="21600" y="5541"/>
                  </a:lnTo>
                  <a:lnTo>
                    <a:pt x="21600" y="4419"/>
                  </a:lnTo>
                  <a:lnTo>
                    <a:pt x="21475" y="3301"/>
                  </a:lnTo>
                  <a:lnTo>
                    <a:pt x="21350" y="2179"/>
                  </a:lnTo>
                  <a:lnTo>
                    <a:pt x="21100" y="1121"/>
                  </a:lnTo>
                  <a:lnTo>
                    <a:pt x="2079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60" name="Shape 467"/>
            <p:cNvSpPr/>
            <p:nvPr/>
          </p:nvSpPr>
          <p:spPr>
            <a:xfrm>
              <a:off x="-1" y="20"/>
              <a:ext cx="342010" cy="341989"/>
            </a:xfrm>
            <a:custGeom>
              <a:avLst/>
              <a:gdLst/>
              <a:ahLst/>
              <a:cxnLst>
                <a:cxn ang="0">
                  <a:pos x="wd2" y="hd2"/>
                </a:cxn>
                <a:cxn ang="5400000">
                  <a:pos x="wd2" y="hd2"/>
                </a:cxn>
                <a:cxn ang="10800000">
                  <a:pos x="wd2" y="hd2"/>
                </a:cxn>
                <a:cxn ang="16200000">
                  <a:pos x="wd2" y="hd2"/>
                </a:cxn>
              </a:cxnLst>
              <a:rect l="0" t="0" r="r" b="b"/>
              <a:pathLst>
                <a:path w="21600" h="21600" extrusionOk="0">
                  <a:moveTo>
                    <a:pt x="17925" y="2224"/>
                  </a:moveTo>
                  <a:lnTo>
                    <a:pt x="18053" y="2289"/>
                  </a:lnTo>
                  <a:lnTo>
                    <a:pt x="18183" y="2321"/>
                  </a:lnTo>
                  <a:lnTo>
                    <a:pt x="18279" y="2417"/>
                  </a:lnTo>
                  <a:lnTo>
                    <a:pt x="18344" y="2515"/>
                  </a:lnTo>
                  <a:lnTo>
                    <a:pt x="18408" y="2611"/>
                  </a:lnTo>
                  <a:lnTo>
                    <a:pt x="18440" y="2740"/>
                  </a:lnTo>
                  <a:lnTo>
                    <a:pt x="18473" y="2868"/>
                  </a:lnTo>
                  <a:lnTo>
                    <a:pt x="18473" y="3192"/>
                  </a:lnTo>
                  <a:lnTo>
                    <a:pt x="18377" y="3546"/>
                  </a:lnTo>
                  <a:lnTo>
                    <a:pt x="18247" y="3997"/>
                  </a:lnTo>
                  <a:lnTo>
                    <a:pt x="18053" y="4449"/>
                  </a:lnTo>
                  <a:lnTo>
                    <a:pt x="17796" y="4965"/>
                  </a:lnTo>
                  <a:lnTo>
                    <a:pt x="17474" y="5513"/>
                  </a:lnTo>
                  <a:lnTo>
                    <a:pt x="17150" y="5157"/>
                  </a:lnTo>
                  <a:lnTo>
                    <a:pt x="16828" y="4771"/>
                  </a:lnTo>
                  <a:lnTo>
                    <a:pt x="16377" y="4352"/>
                  </a:lnTo>
                  <a:lnTo>
                    <a:pt x="15894" y="3997"/>
                  </a:lnTo>
                  <a:lnTo>
                    <a:pt x="15411" y="3643"/>
                  </a:lnTo>
                  <a:lnTo>
                    <a:pt x="14926" y="3353"/>
                  </a:lnTo>
                  <a:lnTo>
                    <a:pt x="15507" y="2998"/>
                  </a:lnTo>
                  <a:lnTo>
                    <a:pt x="16086" y="2707"/>
                  </a:lnTo>
                  <a:lnTo>
                    <a:pt x="16571" y="2482"/>
                  </a:lnTo>
                  <a:lnTo>
                    <a:pt x="17054" y="2321"/>
                  </a:lnTo>
                  <a:lnTo>
                    <a:pt x="17441" y="2224"/>
                  </a:lnTo>
                  <a:close/>
                  <a:moveTo>
                    <a:pt x="12831" y="4739"/>
                  </a:moveTo>
                  <a:lnTo>
                    <a:pt x="12928" y="4771"/>
                  </a:lnTo>
                  <a:lnTo>
                    <a:pt x="13089" y="4900"/>
                  </a:lnTo>
                  <a:lnTo>
                    <a:pt x="13218" y="5061"/>
                  </a:lnTo>
                  <a:lnTo>
                    <a:pt x="13250" y="5157"/>
                  </a:lnTo>
                  <a:lnTo>
                    <a:pt x="13250" y="5351"/>
                  </a:lnTo>
                  <a:lnTo>
                    <a:pt x="13218" y="5448"/>
                  </a:lnTo>
                  <a:lnTo>
                    <a:pt x="13089" y="5609"/>
                  </a:lnTo>
                  <a:lnTo>
                    <a:pt x="12928" y="5738"/>
                  </a:lnTo>
                  <a:lnTo>
                    <a:pt x="12831" y="5770"/>
                  </a:lnTo>
                  <a:lnTo>
                    <a:pt x="12637" y="5770"/>
                  </a:lnTo>
                  <a:lnTo>
                    <a:pt x="12541" y="5738"/>
                  </a:lnTo>
                  <a:lnTo>
                    <a:pt x="12380" y="5609"/>
                  </a:lnTo>
                  <a:lnTo>
                    <a:pt x="12251" y="5448"/>
                  </a:lnTo>
                  <a:lnTo>
                    <a:pt x="12219" y="5351"/>
                  </a:lnTo>
                  <a:lnTo>
                    <a:pt x="12219" y="5157"/>
                  </a:lnTo>
                  <a:lnTo>
                    <a:pt x="12251" y="5061"/>
                  </a:lnTo>
                  <a:lnTo>
                    <a:pt x="12380" y="4900"/>
                  </a:lnTo>
                  <a:lnTo>
                    <a:pt x="12541" y="4771"/>
                  </a:lnTo>
                  <a:lnTo>
                    <a:pt x="12637" y="4739"/>
                  </a:lnTo>
                  <a:close/>
                  <a:moveTo>
                    <a:pt x="10800" y="4384"/>
                  </a:moveTo>
                  <a:lnTo>
                    <a:pt x="10961" y="4417"/>
                  </a:lnTo>
                  <a:lnTo>
                    <a:pt x="11090" y="4449"/>
                  </a:lnTo>
                  <a:lnTo>
                    <a:pt x="11220" y="4513"/>
                  </a:lnTo>
                  <a:lnTo>
                    <a:pt x="11348" y="4610"/>
                  </a:lnTo>
                  <a:lnTo>
                    <a:pt x="11445" y="4739"/>
                  </a:lnTo>
                  <a:lnTo>
                    <a:pt x="11509" y="4868"/>
                  </a:lnTo>
                  <a:lnTo>
                    <a:pt x="11574" y="4996"/>
                  </a:lnTo>
                  <a:lnTo>
                    <a:pt x="11574" y="5320"/>
                  </a:lnTo>
                  <a:lnTo>
                    <a:pt x="11509" y="5481"/>
                  </a:lnTo>
                  <a:lnTo>
                    <a:pt x="11445" y="5609"/>
                  </a:lnTo>
                  <a:lnTo>
                    <a:pt x="11348" y="5707"/>
                  </a:lnTo>
                  <a:lnTo>
                    <a:pt x="11220" y="5803"/>
                  </a:lnTo>
                  <a:lnTo>
                    <a:pt x="10961" y="5932"/>
                  </a:lnTo>
                  <a:lnTo>
                    <a:pt x="10639" y="5932"/>
                  </a:lnTo>
                  <a:lnTo>
                    <a:pt x="10510" y="5868"/>
                  </a:lnTo>
                  <a:lnTo>
                    <a:pt x="10382" y="5803"/>
                  </a:lnTo>
                  <a:lnTo>
                    <a:pt x="10252" y="5707"/>
                  </a:lnTo>
                  <a:lnTo>
                    <a:pt x="10156" y="5609"/>
                  </a:lnTo>
                  <a:lnTo>
                    <a:pt x="10091" y="5481"/>
                  </a:lnTo>
                  <a:lnTo>
                    <a:pt x="10026" y="5320"/>
                  </a:lnTo>
                  <a:lnTo>
                    <a:pt x="10026" y="4996"/>
                  </a:lnTo>
                  <a:lnTo>
                    <a:pt x="10091" y="4868"/>
                  </a:lnTo>
                  <a:lnTo>
                    <a:pt x="10156" y="4739"/>
                  </a:lnTo>
                  <a:lnTo>
                    <a:pt x="10252" y="4610"/>
                  </a:lnTo>
                  <a:lnTo>
                    <a:pt x="10382" y="4513"/>
                  </a:lnTo>
                  <a:lnTo>
                    <a:pt x="10510" y="4449"/>
                  </a:lnTo>
                  <a:lnTo>
                    <a:pt x="10639" y="4417"/>
                  </a:lnTo>
                  <a:lnTo>
                    <a:pt x="10800" y="4384"/>
                  </a:lnTo>
                  <a:close/>
                  <a:moveTo>
                    <a:pt x="11993" y="6286"/>
                  </a:moveTo>
                  <a:lnTo>
                    <a:pt x="12090" y="6319"/>
                  </a:lnTo>
                  <a:lnTo>
                    <a:pt x="12251" y="6447"/>
                  </a:lnTo>
                  <a:lnTo>
                    <a:pt x="12347" y="6608"/>
                  </a:lnTo>
                  <a:lnTo>
                    <a:pt x="12380" y="6706"/>
                  </a:lnTo>
                  <a:lnTo>
                    <a:pt x="12380" y="6899"/>
                  </a:lnTo>
                  <a:lnTo>
                    <a:pt x="12347" y="6996"/>
                  </a:lnTo>
                  <a:lnTo>
                    <a:pt x="12251" y="7157"/>
                  </a:lnTo>
                  <a:lnTo>
                    <a:pt x="12090" y="7285"/>
                  </a:lnTo>
                  <a:lnTo>
                    <a:pt x="11993" y="7318"/>
                  </a:lnTo>
                  <a:lnTo>
                    <a:pt x="11768" y="7318"/>
                  </a:lnTo>
                  <a:lnTo>
                    <a:pt x="11671" y="7285"/>
                  </a:lnTo>
                  <a:lnTo>
                    <a:pt x="11509" y="7157"/>
                  </a:lnTo>
                  <a:lnTo>
                    <a:pt x="11412" y="6996"/>
                  </a:lnTo>
                  <a:lnTo>
                    <a:pt x="11381" y="6899"/>
                  </a:lnTo>
                  <a:lnTo>
                    <a:pt x="11348" y="6802"/>
                  </a:lnTo>
                  <a:lnTo>
                    <a:pt x="11381" y="6706"/>
                  </a:lnTo>
                  <a:lnTo>
                    <a:pt x="11412" y="6608"/>
                  </a:lnTo>
                  <a:lnTo>
                    <a:pt x="11509" y="6447"/>
                  </a:lnTo>
                  <a:lnTo>
                    <a:pt x="11671" y="6319"/>
                  </a:lnTo>
                  <a:lnTo>
                    <a:pt x="11768" y="6286"/>
                  </a:lnTo>
                  <a:close/>
                  <a:moveTo>
                    <a:pt x="3353" y="14927"/>
                  </a:moveTo>
                  <a:lnTo>
                    <a:pt x="3643" y="15410"/>
                  </a:lnTo>
                  <a:lnTo>
                    <a:pt x="3998" y="15893"/>
                  </a:lnTo>
                  <a:lnTo>
                    <a:pt x="4353" y="16378"/>
                  </a:lnTo>
                  <a:lnTo>
                    <a:pt x="4772" y="16829"/>
                  </a:lnTo>
                  <a:lnTo>
                    <a:pt x="5158" y="17151"/>
                  </a:lnTo>
                  <a:lnTo>
                    <a:pt x="5514" y="17474"/>
                  </a:lnTo>
                  <a:lnTo>
                    <a:pt x="4966" y="17796"/>
                  </a:lnTo>
                  <a:lnTo>
                    <a:pt x="4450" y="18054"/>
                  </a:lnTo>
                  <a:lnTo>
                    <a:pt x="3998" y="18247"/>
                  </a:lnTo>
                  <a:lnTo>
                    <a:pt x="3547" y="18376"/>
                  </a:lnTo>
                  <a:lnTo>
                    <a:pt x="3192" y="18473"/>
                  </a:lnTo>
                  <a:lnTo>
                    <a:pt x="2870" y="18473"/>
                  </a:lnTo>
                  <a:lnTo>
                    <a:pt x="2740" y="18441"/>
                  </a:lnTo>
                  <a:lnTo>
                    <a:pt x="2612" y="18408"/>
                  </a:lnTo>
                  <a:lnTo>
                    <a:pt x="2515" y="18343"/>
                  </a:lnTo>
                  <a:lnTo>
                    <a:pt x="2418" y="18280"/>
                  </a:lnTo>
                  <a:lnTo>
                    <a:pt x="2322" y="18182"/>
                  </a:lnTo>
                  <a:lnTo>
                    <a:pt x="2289" y="18054"/>
                  </a:lnTo>
                  <a:lnTo>
                    <a:pt x="2225" y="17925"/>
                  </a:lnTo>
                  <a:lnTo>
                    <a:pt x="2225" y="17442"/>
                  </a:lnTo>
                  <a:lnTo>
                    <a:pt x="2322" y="17055"/>
                  </a:lnTo>
                  <a:lnTo>
                    <a:pt x="2483" y="16571"/>
                  </a:lnTo>
                  <a:lnTo>
                    <a:pt x="2709" y="16087"/>
                  </a:lnTo>
                  <a:lnTo>
                    <a:pt x="2999" y="15507"/>
                  </a:lnTo>
                  <a:lnTo>
                    <a:pt x="3353" y="14927"/>
                  </a:lnTo>
                  <a:close/>
                  <a:moveTo>
                    <a:pt x="20277" y="0"/>
                  </a:moveTo>
                  <a:lnTo>
                    <a:pt x="19924" y="32"/>
                  </a:lnTo>
                  <a:lnTo>
                    <a:pt x="19537" y="96"/>
                  </a:lnTo>
                  <a:lnTo>
                    <a:pt x="19117" y="226"/>
                  </a:lnTo>
                  <a:lnTo>
                    <a:pt x="18666" y="387"/>
                  </a:lnTo>
                  <a:lnTo>
                    <a:pt x="18183" y="580"/>
                  </a:lnTo>
                  <a:lnTo>
                    <a:pt x="17666" y="805"/>
                  </a:lnTo>
                  <a:lnTo>
                    <a:pt x="17150" y="1096"/>
                  </a:lnTo>
                  <a:lnTo>
                    <a:pt x="16603" y="1386"/>
                  </a:lnTo>
                  <a:lnTo>
                    <a:pt x="15442" y="2128"/>
                  </a:lnTo>
                  <a:lnTo>
                    <a:pt x="14186" y="2998"/>
                  </a:lnTo>
                  <a:lnTo>
                    <a:pt x="13605" y="2772"/>
                  </a:lnTo>
                  <a:lnTo>
                    <a:pt x="12992" y="2579"/>
                  </a:lnTo>
                  <a:lnTo>
                    <a:pt x="12380" y="2450"/>
                  </a:lnTo>
                  <a:lnTo>
                    <a:pt x="11768" y="2354"/>
                  </a:lnTo>
                  <a:lnTo>
                    <a:pt x="11155" y="2289"/>
                  </a:lnTo>
                  <a:lnTo>
                    <a:pt x="10510" y="2289"/>
                  </a:lnTo>
                  <a:lnTo>
                    <a:pt x="9897" y="2354"/>
                  </a:lnTo>
                  <a:lnTo>
                    <a:pt x="9285" y="2417"/>
                  </a:lnTo>
                  <a:lnTo>
                    <a:pt x="8672" y="2546"/>
                  </a:lnTo>
                  <a:lnTo>
                    <a:pt x="8060" y="2740"/>
                  </a:lnTo>
                  <a:lnTo>
                    <a:pt x="7480" y="2966"/>
                  </a:lnTo>
                  <a:lnTo>
                    <a:pt x="6899" y="3224"/>
                  </a:lnTo>
                  <a:lnTo>
                    <a:pt x="6319" y="3546"/>
                  </a:lnTo>
                  <a:lnTo>
                    <a:pt x="5804" y="3932"/>
                  </a:lnTo>
                  <a:lnTo>
                    <a:pt x="5288" y="4319"/>
                  </a:lnTo>
                  <a:lnTo>
                    <a:pt x="4772" y="4771"/>
                  </a:lnTo>
                  <a:lnTo>
                    <a:pt x="4320" y="5287"/>
                  </a:lnTo>
                  <a:lnTo>
                    <a:pt x="3547" y="6319"/>
                  </a:lnTo>
                  <a:lnTo>
                    <a:pt x="3225" y="6899"/>
                  </a:lnTo>
                  <a:lnTo>
                    <a:pt x="2966" y="7479"/>
                  </a:lnTo>
                  <a:lnTo>
                    <a:pt x="2740" y="8060"/>
                  </a:lnTo>
                  <a:lnTo>
                    <a:pt x="2548" y="8673"/>
                  </a:lnTo>
                  <a:lnTo>
                    <a:pt x="2418" y="9285"/>
                  </a:lnTo>
                  <a:lnTo>
                    <a:pt x="2289" y="10510"/>
                  </a:lnTo>
                  <a:lnTo>
                    <a:pt x="2289" y="11154"/>
                  </a:lnTo>
                  <a:lnTo>
                    <a:pt x="2354" y="11767"/>
                  </a:lnTo>
                  <a:lnTo>
                    <a:pt x="2451" y="12379"/>
                  </a:lnTo>
                  <a:lnTo>
                    <a:pt x="2579" y="12992"/>
                  </a:lnTo>
                  <a:lnTo>
                    <a:pt x="2773" y="13604"/>
                  </a:lnTo>
                  <a:lnTo>
                    <a:pt x="2999" y="14185"/>
                  </a:lnTo>
                  <a:lnTo>
                    <a:pt x="2128" y="15442"/>
                  </a:lnTo>
                  <a:lnTo>
                    <a:pt x="1387" y="16604"/>
                  </a:lnTo>
                  <a:lnTo>
                    <a:pt x="1097" y="17151"/>
                  </a:lnTo>
                  <a:lnTo>
                    <a:pt x="807" y="17668"/>
                  </a:lnTo>
                  <a:lnTo>
                    <a:pt x="581" y="18182"/>
                  </a:lnTo>
                  <a:lnTo>
                    <a:pt x="387" y="18667"/>
                  </a:lnTo>
                  <a:lnTo>
                    <a:pt x="226" y="19118"/>
                  </a:lnTo>
                  <a:lnTo>
                    <a:pt x="98" y="19537"/>
                  </a:lnTo>
                  <a:lnTo>
                    <a:pt x="33" y="19924"/>
                  </a:lnTo>
                  <a:lnTo>
                    <a:pt x="0" y="20279"/>
                  </a:lnTo>
                  <a:lnTo>
                    <a:pt x="0" y="20569"/>
                  </a:lnTo>
                  <a:lnTo>
                    <a:pt x="65" y="20858"/>
                  </a:lnTo>
                  <a:lnTo>
                    <a:pt x="162" y="21084"/>
                  </a:lnTo>
                  <a:lnTo>
                    <a:pt x="323" y="21278"/>
                  </a:lnTo>
                  <a:lnTo>
                    <a:pt x="451" y="21407"/>
                  </a:lnTo>
                  <a:lnTo>
                    <a:pt x="645" y="21504"/>
                  </a:lnTo>
                  <a:lnTo>
                    <a:pt x="838" y="21568"/>
                  </a:lnTo>
                  <a:lnTo>
                    <a:pt x="1064" y="21600"/>
                  </a:lnTo>
                  <a:lnTo>
                    <a:pt x="1548" y="21600"/>
                  </a:lnTo>
                  <a:lnTo>
                    <a:pt x="1839" y="21535"/>
                  </a:lnTo>
                  <a:lnTo>
                    <a:pt x="2161" y="21472"/>
                  </a:lnTo>
                  <a:lnTo>
                    <a:pt x="2838" y="21278"/>
                  </a:lnTo>
                  <a:lnTo>
                    <a:pt x="3578" y="20956"/>
                  </a:lnTo>
                  <a:lnTo>
                    <a:pt x="4385" y="20569"/>
                  </a:lnTo>
                  <a:lnTo>
                    <a:pt x="5223" y="20053"/>
                  </a:lnTo>
                  <a:lnTo>
                    <a:pt x="6158" y="19472"/>
                  </a:lnTo>
                  <a:lnTo>
                    <a:pt x="7092" y="18828"/>
                  </a:lnTo>
                  <a:lnTo>
                    <a:pt x="8093" y="18086"/>
                  </a:lnTo>
                  <a:lnTo>
                    <a:pt x="9124" y="17281"/>
                  </a:lnTo>
                  <a:lnTo>
                    <a:pt x="10188" y="16410"/>
                  </a:lnTo>
                  <a:lnTo>
                    <a:pt x="11251" y="15475"/>
                  </a:lnTo>
                  <a:lnTo>
                    <a:pt x="12315" y="14476"/>
                  </a:lnTo>
                  <a:lnTo>
                    <a:pt x="13411" y="13412"/>
                  </a:lnTo>
                  <a:lnTo>
                    <a:pt x="14475" y="12315"/>
                  </a:lnTo>
                  <a:lnTo>
                    <a:pt x="15474" y="11251"/>
                  </a:lnTo>
                  <a:lnTo>
                    <a:pt x="16410" y="10187"/>
                  </a:lnTo>
                  <a:lnTo>
                    <a:pt x="17280" y="9123"/>
                  </a:lnTo>
                  <a:lnTo>
                    <a:pt x="18086" y="8092"/>
                  </a:lnTo>
                  <a:lnTo>
                    <a:pt x="18827" y="7093"/>
                  </a:lnTo>
                  <a:lnTo>
                    <a:pt x="19472" y="6158"/>
                  </a:lnTo>
                  <a:lnTo>
                    <a:pt x="20053" y="5222"/>
                  </a:lnTo>
                  <a:lnTo>
                    <a:pt x="20568" y="4384"/>
                  </a:lnTo>
                  <a:lnTo>
                    <a:pt x="20955" y="3579"/>
                  </a:lnTo>
                  <a:lnTo>
                    <a:pt x="21278" y="2837"/>
                  </a:lnTo>
                  <a:lnTo>
                    <a:pt x="21471" y="2160"/>
                  </a:lnTo>
                  <a:lnTo>
                    <a:pt x="21535" y="1838"/>
                  </a:lnTo>
                  <a:lnTo>
                    <a:pt x="21600" y="1547"/>
                  </a:lnTo>
                  <a:lnTo>
                    <a:pt x="21600" y="1064"/>
                  </a:lnTo>
                  <a:lnTo>
                    <a:pt x="21567" y="838"/>
                  </a:lnTo>
                  <a:lnTo>
                    <a:pt x="21504" y="644"/>
                  </a:lnTo>
                  <a:lnTo>
                    <a:pt x="21406" y="451"/>
                  </a:lnTo>
                  <a:lnTo>
                    <a:pt x="21278" y="322"/>
                  </a:lnTo>
                  <a:lnTo>
                    <a:pt x="21084" y="161"/>
                  </a:lnTo>
                  <a:lnTo>
                    <a:pt x="20858" y="65"/>
                  </a:lnTo>
                  <a:lnTo>
                    <a:pt x="2056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66" name="Shape 468"/>
          <p:cNvGrpSpPr/>
          <p:nvPr/>
        </p:nvGrpSpPr>
        <p:grpSpPr>
          <a:xfrm>
            <a:off x="5349916" y="4937722"/>
            <a:ext cx="370579" cy="370580"/>
            <a:chOff x="0" y="20"/>
            <a:chExt cx="370578" cy="370578"/>
          </a:xfrm>
        </p:grpSpPr>
        <p:sp>
          <p:nvSpPr>
            <p:cNvPr id="1262" name="Shape 469"/>
            <p:cNvSpPr/>
            <p:nvPr/>
          </p:nvSpPr>
          <p:spPr>
            <a:xfrm>
              <a:off x="-1" y="20"/>
              <a:ext cx="370580" cy="370580"/>
            </a:xfrm>
            <a:custGeom>
              <a:avLst/>
              <a:gdLst/>
              <a:ahLst/>
              <a:cxnLst>
                <a:cxn ang="0">
                  <a:pos x="wd2" y="hd2"/>
                </a:cxn>
                <a:cxn ang="5400000">
                  <a:pos x="wd2" y="hd2"/>
                </a:cxn>
                <a:cxn ang="10800000">
                  <a:pos x="wd2" y="hd2"/>
                </a:cxn>
                <a:cxn ang="16200000">
                  <a:pos x="wd2" y="hd2"/>
                </a:cxn>
              </a:cxnLst>
              <a:rect l="0" t="0" r="r" b="b"/>
              <a:pathLst>
                <a:path w="21600" h="21600" extrusionOk="0">
                  <a:moveTo>
                    <a:pt x="15948" y="3303"/>
                  </a:moveTo>
                  <a:lnTo>
                    <a:pt x="16185" y="3332"/>
                  </a:lnTo>
                  <a:lnTo>
                    <a:pt x="16453" y="3391"/>
                  </a:lnTo>
                  <a:lnTo>
                    <a:pt x="16692" y="3480"/>
                  </a:lnTo>
                  <a:lnTo>
                    <a:pt x="16900" y="3600"/>
                  </a:lnTo>
                  <a:lnTo>
                    <a:pt x="17138" y="3719"/>
                  </a:lnTo>
                  <a:lnTo>
                    <a:pt x="17346" y="3868"/>
                  </a:lnTo>
                  <a:lnTo>
                    <a:pt x="17554" y="4047"/>
                  </a:lnTo>
                  <a:lnTo>
                    <a:pt x="17732" y="4254"/>
                  </a:lnTo>
                  <a:lnTo>
                    <a:pt x="17882" y="4462"/>
                  </a:lnTo>
                  <a:lnTo>
                    <a:pt x="18000" y="4701"/>
                  </a:lnTo>
                  <a:lnTo>
                    <a:pt x="18120" y="4909"/>
                  </a:lnTo>
                  <a:lnTo>
                    <a:pt x="18209" y="5147"/>
                  </a:lnTo>
                  <a:lnTo>
                    <a:pt x="18268" y="5415"/>
                  </a:lnTo>
                  <a:lnTo>
                    <a:pt x="18299" y="5652"/>
                  </a:lnTo>
                  <a:lnTo>
                    <a:pt x="18299" y="6159"/>
                  </a:lnTo>
                  <a:lnTo>
                    <a:pt x="18268" y="6397"/>
                  </a:lnTo>
                  <a:lnTo>
                    <a:pt x="18209" y="6665"/>
                  </a:lnTo>
                  <a:lnTo>
                    <a:pt x="18120" y="6902"/>
                  </a:lnTo>
                  <a:lnTo>
                    <a:pt x="18000" y="7111"/>
                  </a:lnTo>
                  <a:lnTo>
                    <a:pt x="17882" y="7348"/>
                  </a:lnTo>
                  <a:lnTo>
                    <a:pt x="17732" y="7557"/>
                  </a:lnTo>
                  <a:lnTo>
                    <a:pt x="17554" y="7765"/>
                  </a:lnTo>
                  <a:lnTo>
                    <a:pt x="16364" y="8926"/>
                  </a:lnTo>
                  <a:lnTo>
                    <a:pt x="16216" y="9045"/>
                  </a:lnTo>
                  <a:lnTo>
                    <a:pt x="16067" y="9134"/>
                  </a:lnTo>
                  <a:lnTo>
                    <a:pt x="15888" y="9194"/>
                  </a:lnTo>
                  <a:lnTo>
                    <a:pt x="15680" y="9223"/>
                  </a:lnTo>
                  <a:lnTo>
                    <a:pt x="15502" y="9194"/>
                  </a:lnTo>
                  <a:lnTo>
                    <a:pt x="15323" y="9134"/>
                  </a:lnTo>
                  <a:lnTo>
                    <a:pt x="15174" y="9045"/>
                  </a:lnTo>
                  <a:lnTo>
                    <a:pt x="15025" y="8926"/>
                  </a:lnTo>
                  <a:lnTo>
                    <a:pt x="12675" y="6575"/>
                  </a:lnTo>
                  <a:lnTo>
                    <a:pt x="12556" y="6426"/>
                  </a:lnTo>
                  <a:lnTo>
                    <a:pt x="12467" y="6277"/>
                  </a:lnTo>
                  <a:lnTo>
                    <a:pt x="12407" y="6100"/>
                  </a:lnTo>
                  <a:lnTo>
                    <a:pt x="12377" y="5920"/>
                  </a:lnTo>
                  <a:lnTo>
                    <a:pt x="12407" y="5712"/>
                  </a:lnTo>
                  <a:lnTo>
                    <a:pt x="12467" y="5534"/>
                  </a:lnTo>
                  <a:lnTo>
                    <a:pt x="12556" y="5386"/>
                  </a:lnTo>
                  <a:lnTo>
                    <a:pt x="12675" y="5236"/>
                  </a:lnTo>
                  <a:lnTo>
                    <a:pt x="13835" y="4047"/>
                  </a:lnTo>
                  <a:lnTo>
                    <a:pt x="14043" y="3868"/>
                  </a:lnTo>
                  <a:lnTo>
                    <a:pt x="14252" y="3719"/>
                  </a:lnTo>
                  <a:lnTo>
                    <a:pt x="14489" y="3600"/>
                  </a:lnTo>
                  <a:lnTo>
                    <a:pt x="14698" y="3480"/>
                  </a:lnTo>
                  <a:lnTo>
                    <a:pt x="14936" y="3391"/>
                  </a:lnTo>
                  <a:lnTo>
                    <a:pt x="15204" y="3332"/>
                  </a:lnTo>
                  <a:lnTo>
                    <a:pt x="15442" y="3303"/>
                  </a:lnTo>
                  <a:close/>
                  <a:moveTo>
                    <a:pt x="10205" y="10801"/>
                  </a:moveTo>
                  <a:lnTo>
                    <a:pt x="10324" y="10830"/>
                  </a:lnTo>
                  <a:lnTo>
                    <a:pt x="10413" y="10859"/>
                  </a:lnTo>
                  <a:lnTo>
                    <a:pt x="10533" y="10919"/>
                  </a:lnTo>
                  <a:lnTo>
                    <a:pt x="10622" y="10978"/>
                  </a:lnTo>
                  <a:lnTo>
                    <a:pt x="10681" y="11067"/>
                  </a:lnTo>
                  <a:lnTo>
                    <a:pt x="10741" y="11187"/>
                  </a:lnTo>
                  <a:lnTo>
                    <a:pt x="10770" y="11276"/>
                  </a:lnTo>
                  <a:lnTo>
                    <a:pt x="10801" y="11395"/>
                  </a:lnTo>
                  <a:lnTo>
                    <a:pt x="10770" y="11514"/>
                  </a:lnTo>
                  <a:lnTo>
                    <a:pt x="10741" y="11633"/>
                  </a:lnTo>
                  <a:lnTo>
                    <a:pt x="10681" y="11723"/>
                  </a:lnTo>
                  <a:lnTo>
                    <a:pt x="10622" y="11812"/>
                  </a:lnTo>
                  <a:lnTo>
                    <a:pt x="7438" y="14995"/>
                  </a:lnTo>
                  <a:lnTo>
                    <a:pt x="7349" y="15055"/>
                  </a:lnTo>
                  <a:lnTo>
                    <a:pt x="7230" y="15084"/>
                  </a:lnTo>
                  <a:lnTo>
                    <a:pt x="6992" y="15084"/>
                  </a:lnTo>
                  <a:lnTo>
                    <a:pt x="6873" y="15055"/>
                  </a:lnTo>
                  <a:lnTo>
                    <a:pt x="6784" y="14995"/>
                  </a:lnTo>
                  <a:lnTo>
                    <a:pt x="6695" y="14906"/>
                  </a:lnTo>
                  <a:lnTo>
                    <a:pt x="6605" y="14817"/>
                  </a:lnTo>
                  <a:lnTo>
                    <a:pt x="6545" y="14727"/>
                  </a:lnTo>
                  <a:lnTo>
                    <a:pt x="6516" y="14609"/>
                  </a:lnTo>
                  <a:lnTo>
                    <a:pt x="6516" y="14370"/>
                  </a:lnTo>
                  <a:lnTo>
                    <a:pt x="6545" y="14252"/>
                  </a:lnTo>
                  <a:lnTo>
                    <a:pt x="6605" y="14162"/>
                  </a:lnTo>
                  <a:lnTo>
                    <a:pt x="6695" y="14073"/>
                  </a:lnTo>
                  <a:lnTo>
                    <a:pt x="9789" y="10978"/>
                  </a:lnTo>
                  <a:lnTo>
                    <a:pt x="9967" y="10859"/>
                  </a:lnTo>
                  <a:lnTo>
                    <a:pt x="10087" y="10830"/>
                  </a:lnTo>
                  <a:lnTo>
                    <a:pt x="10205" y="10801"/>
                  </a:lnTo>
                  <a:close/>
                  <a:moveTo>
                    <a:pt x="18060" y="0"/>
                  </a:moveTo>
                  <a:lnTo>
                    <a:pt x="17406" y="29"/>
                  </a:lnTo>
                  <a:lnTo>
                    <a:pt x="16752" y="60"/>
                  </a:lnTo>
                  <a:lnTo>
                    <a:pt x="16096" y="149"/>
                  </a:lnTo>
                  <a:lnTo>
                    <a:pt x="15442" y="297"/>
                  </a:lnTo>
                  <a:lnTo>
                    <a:pt x="14817" y="446"/>
                  </a:lnTo>
                  <a:lnTo>
                    <a:pt x="14223" y="654"/>
                  </a:lnTo>
                  <a:lnTo>
                    <a:pt x="13687" y="922"/>
                  </a:lnTo>
                  <a:lnTo>
                    <a:pt x="13419" y="1042"/>
                  </a:lnTo>
                  <a:lnTo>
                    <a:pt x="13210" y="1219"/>
                  </a:lnTo>
                  <a:lnTo>
                    <a:pt x="12973" y="1368"/>
                  </a:lnTo>
                  <a:lnTo>
                    <a:pt x="6754" y="7587"/>
                  </a:lnTo>
                  <a:lnTo>
                    <a:pt x="476" y="7587"/>
                  </a:lnTo>
                  <a:lnTo>
                    <a:pt x="298" y="7616"/>
                  </a:lnTo>
                  <a:lnTo>
                    <a:pt x="179" y="7647"/>
                  </a:lnTo>
                  <a:lnTo>
                    <a:pt x="60" y="7706"/>
                  </a:lnTo>
                  <a:lnTo>
                    <a:pt x="0" y="7795"/>
                  </a:lnTo>
                  <a:lnTo>
                    <a:pt x="0" y="7884"/>
                  </a:lnTo>
                  <a:lnTo>
                    <a:pt x="30" y="8004"/>
                  </a:lnTo>
                  <a:lnTo>
                    <a:pt x="90" y="8122"/>
                  </a:lnTo>
                  <a:lnTo>
                    <a:pt x="208" y="8272"/>
                  </a:lnTo>
                  <a:lnTo>
                    <a:pt x="3154" y="11187"/>
                  </a:lnTo>
                  <a:lnTo>
                    <a:pt x="2768" y="11574"/>
                  </a:lnTo>
                  <a:lnTo>
                    <a:pt x="1161" y="11871"/>
                  </a:lnTo>
                  <a:lnTo>
                    <a:pt x="982" y="11931"/>
                  </a:lnTo>
                  <a:lnTo>
                    <a:pt x="833" y="11990"/>
                  </a:lnTo>
                  <a:lnTo>
                    <a:pt x="744" y="12109"/>
                  </a:lnTo>
                  <a:lnTo>
                    <a:pt x="685" y="12198"/>
                  </a:lnTo>
                  <a:lnTo>
                    <a:pt x="685" y="12317"/>
                  </a:lnTo>
                  <a:lnTo>
                    <a:pt x="714" y="12466"/>
                  </a:lnTo>
                  <a:lnTo>
                    <a:pt x="774" y="12585"/>
                  </a:lnTo>
                  <a:lnTo>
                    <a:pt x="893" y="12734"/>
                  </a:lnTo>
                  <a:lnTo>
                    <a:pt x="8866" y="20707"/>
                  </a:lnTo>
                  <a:lnTo>
                    <a:pt x="9016" y="20826"/>
                  </a:lnTo>
                  <a:lnTo>
                    <a:pt x="9134" y="20886"/>
                  </a:lnTo>
                  <a:lnTo>
                    <a:pt x="9283" y="20915"/>
                  </a:lnTo>
                  <a:lnTo>
                    <a:pt x="9402" y="20915"/>
                  </a:lnTo>
                  <a:lnTo>
                    <a:pt x="9491" y="20857"/>
                  </a:lnTo>
                  <a:lnTo>
                    <a:pt x="9610" y="20767"/>
                  </a:lnTo>
                  <a:lnTo>
                    <a:pt x="9670" y="20618"/>
                  </a:lnTo>
                  <a:lnTo>
                    <a:pt x="9730" y="20440"/>
                  </a:lnTo>
                  <a:lnTo>
                    <a:pt x="10027" y="18833"/>
                  </a:lnTo>
                  <a:lnTo>
                    <a:pt x="10413" y="18446"/>
                  </a:lnTo>
                  <a:lnTo>
                    <a:pt x="13330" y="21392"/>
                  </a:lnTo>
                  <a:lnTo>
                    <a:pt x="13478" y="21511"/>
                  </a:lnTo>
                  <a:lnTo>
                    <a:pt x="13598" y="21571"/>
                  </a:lnTo>
                  <a:lnTo>
                    <a:pt x="13716" y="21600"/>
                  </a:lnTo>
                  <a:lnTo>
                    <a:pt x="13806" y="21600"/>
                  </a:lnTo>
                  <a:lnTo>
                    <a:pt x="13895" y="21540"/>
                  </a:lnTo>
                  <a:lnTo>
                    <a:pt x="13955" y="21422"/>
                  </a:lnTo>
                  <a:lnTo>
                    <a:pt x="13984" y="21303"/>
                  </a:lnTo>
                  <a:lnTo>
                    <a:pt x="14014" y="21124"/>
                  </a:lnTo>
                  <a:lnTo>
                    <a:pt x="14014" y="14846"/>
                  </a:lnTo>
                  <a:lnTo>
                    <a:pt x="20053" y="8806"/>
                  </a:lnTo>
                  <a:lnTo>
                    <a:pt x="20232" y="8629"/>
                  </a:lnTo>
                  <a:lnTo>
                    <a:pt x="20381" y="8390"/>
                  </a:lnTo>
                  <a:lnTo>
                    <a:pt x="20560" y="8152"/>
                  </a:lnTo>
                  <a:lnTo>
                    <a:pt x="20678" y="7915"/>
                  </a:lnTo>
                  <a:lnTo>
                    <a:pt x="20946" y="7379"/>
                  </a:lnTo>
                  <a:lnTo>
                    <a:pt x="21154" y="6783"/>
                  </a:lnTo>
                  <a:lnTo>
                    <a:pt x="21303" y="6159"/>
                  </a:lnTo>
                  <a:lnTo>
                    <a:pt x="21451" y="5504"/>
                  </a:lnTo>
                  <a:lnTo>
                    <a:pt x="21542" y="4850"/>
                  </a:lnTo>
                  <a:lnTo>
                    <a:pt x="21571" y="4195"/>
                  </a:lnTo>
                  <a:lnTo>
                    <a:pt x="21600" y="3540"/>
                  </a:lnTo>
                  <a:lnTo>
                    <a:pt x="21600" y="2946"/>
                  </a:lnTo>
                  <a:lnTo>
                    <a:pt x="21571" y="2380"/>
                  </a:lnTo>
                  <a:lnTo>
                    <a:pt x="21511" y="1844"/>
                  </a:lnTo>
                  <a:lnTo>
                    <a:pt x="21422" y="1398"/>
                  </a:lnTo>
                  <a:lnTo>
                    <a:pt x="21333" y="1011"/>
                  </a:lnTo>
                  <a:lnTo>
                    <a:pt x="21214" y="714"/>
                  </a:lnTo>
                  <a:lnTo>
                    <a:pt x="21125" y="594"/>
                  </a:lnTo>
                  <a:lnTo>
                    <a:pt x="21065" y="536"/>
                  </a:lnTo>
                  <a:lnTo>
                    <a:pt x="21006" y="476"/>
                  </a:lnTo>
                  <a:lnTo>
                    <a:pt x="20886" y="386"/>
                  </a:lnTo>
                  <a:lnTo>
                    <a:pt x="20589" y="268"/>
                  </a:lnTo>
                  <a:lnTo>
                    <a:pt x="20203" y="179"/>
                  </a:lnTo>
                  <a:lnTo>
                    <a:pt x="19756" y="89"/>
                  </a:lnTo>
                  <a:lnTo>
                    <a:pt x="19221" y="29"/>
                  </a:lnTo>
                  <a:lnTo>
                    <a:pt x="1865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63" name="Shape 470"/>
            <p:cNvSpPr/>
            <p:nvPr/>
          </p:nvSpPr>
          <p:spPr>
            <a:xfrm>
              <a:off x="22467" y="286894"/>
              <a:ext cx="61259" cy="61259"/>
            </a:xfrm>
            <a:custGeom>
              <a:avLst/>
              <a:gdLst/>
              <a:ahLst/>
              <a:cxnLst>
                <a:cxn ang="0">
                  <a:pos x="wd2" y="hd2"/>
                </a:cxn>
                <a:cxn ang="5400000">
                  <a:pos x="wd2" y="hd2"/>
                </a:cxn>
                <a:cxn ang="10800000">
                  <a:pos x="wd2" y="hd2"/>
                </a:cxn>
                <a:cxn ang="16200000">
                  <a:pos x="wd2" y="hd2"/>
                </a:cxn>
              </a:cxnLst>
              <a:rect l="0" t="0" r="r" b="b"/>
              <a:pathLst>
                <a:path w="21600" h="21600" extrusionOk="0">
                  <a:moveTo>
                    <a:pt x="14938" y="0"/>
                  </a:moveTo>
                  <a:lnTo>
                    <a:pt x="13678" y="177"/>
                  </a:lnTo>
                  <a:lnTo>
                    <a:pt x="12418" y="538"/>
                  </a:lnTo>
                  <a:lnTo>
                    <a:pt x="11157" y="1076"/>
                  </a:lnTo>
                  <a:lnTo>
                    <a:pt x="10081" y="1975"/>
                  </a:lnTo>
                  <a:lnTo>
                    <a:pt x="8998" y="3596"/>
                  </a:lnTo>
                  <a:lnTo>
                    <a:pt x="7377" y="6117"/>
                  </a:lnTo>
                  <a:lnTo>
                    <a:pt x="4142" y="12779"/>
                  </a:lnTo>
                  <a:lnTo>
                    <a:pt x="1260" y="18895"/>
                  </a:lnTo>
                  <a:lnTo>
                    <a:pt x="0" y="21600"/>
                  </a:lnTo>
                  <a:lnTo>
                    <a:pt x="2697" y="20340"/>
                  </a:lnTo>
                  <a:lnTo>
                    <a:pt x="8821" y="17458"/>
                  </a:lnTo>
                  <a:lnTo>
                    <a:pt x="15476" y="14216"/>
                  </a:lnTo>
                  <a:lnTo>
                    <a:pt x="17996" y="12594"/>
                  </a:lnTo>
                  <a:lnTo>
                    <a:pt x="19618" y="11519"/>
                  </a:lnTo>
                  <a:lnTo>
                    <a:pt x="20517" y="10435"/>
                  </a:lnTo>
                  <a:lnTo>
                    <a:pt x="21055" y="9175"/>
                  </a:lnTo>
                  <a:lnTo>
                    <a:pt x="21416" y="7915"/>
                  </a:lnTo>
                  <a:lnTo>
                    <a:pt x="21600" y="6655"/>
                  </a:lnTo>
                  <a:lnTo>
                    <a:pt x="21416" y="5394"/>
                  </a:lnTo>
                  <a:lnTo>
                    <a:pt x="21055" y="4134"/>
                  </a:lnTo>
                  <a:lnTo>
                    <a:pt x="20517" y="3058"/>
                  </a:lnTo>
                  <a:lnTo>
                    <a:pt x="19618" y="1975"/>
                  </a:lnTo>
                  <a:lnTo>
                    <a:pt x="18542" y="1076"/>
                  </a:lnTo>
                  <a:lnTo>
                    <a:pt x="17458" y="538"/>
                  </a:lnTo>
                  <a:lnTo>
                    <a:pt x="16198" y="177"/>
                  </a:lnTo>
                  <a:lnTo>
                    <a:pt x="1493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64" name="Shape 471"/>
            <p:cNvSpPr/>
            <p:nvPr/>
          </p:nvSpPr>
          <p:spPr>
            <a:xfrm>
              <a:off x="69931" y="322612"/>
              <a:ext cx="39314" cy="39314"/>
            </a:xfrm>
            <a:custGeom>
              <a:avLst/>
              <a:gdLst/>
              <a:ahLst/>
              <a:cxnLst>
                <a:cxn ang="0">
                  <a:pos x="wd2" y="hd2"/>
                </a:cxn>
                <a:cxn ang="5400000">
                  <a:pos x="wd2" y="hd2"/>
                </a:cxn>
                <a:cxn ang="10800000">
                  <a:pos x="wd2" y="hd2"/>
                </a:cxn>
                <a:cxn ang="16200000">
                  <a:pos x="wd2" y="hd2"/>
                </a:cxn>
              </a:cxnLst>
              <a:rect l="0" t="0" r="r" b="b"/>
              <a:pathLst>
                <a:path w="21600" h="21600" extrusionOk="0">
                  <a:moveTo>
                    <a:pt x="12907" y="0"/>
                  </a:moveTo>
                  <a:lnTo>
                    <a:pt x="11219" y="287"/>
                  </a:lnTo>
                  <a:lnTo>
                    <a:pt x="9543" y="850"/>
                  </a:lnTo>
                  <a:lnTo>
                    <a:pt x="8142" y="1688"/>
                  </a:lnTo>
                  <a:lnTo>
                    <a:pt x="6729" y="2813"/>
                  </a:lnTo>
                  <a:lnTo>
                    <a:pt x="5328" y="4490"/>
                  </a:lnTo>
                  <a:lnTo>
                    <a:pt x="4214" y="7016"/>
                  </a:lnTo>
                  <a:lnTo>
                    <a:pt x="3089" y="10105"/>
                  </a:lnTo>
                  <a:lnTo>
                    <a:pt x="1964" y="13470"/>
                  </a:lnTo>
                  <a:lnTo>
                    <a:pt x="563" y="19361"/>
                  </a:lnTo>
                  <a:lnTo>
                    <a:pt x="0" y="21600"/>
                  </a:lnTo>
                  <a:lnTo>
                    <a:pt x="2526" y="21324"/>
                  </a:lnTo>
                  <a:lnTo>
                    <a:pt x="8417" y="19636"/>
                  </a:lnTo>
                  <a:lnTo>
                    <a:pt x="11506" y="18798"/>
                  </a:lnTo>
                  <a:lnTo>
                    <a:pt x="14584" y="17673"/>
                  </a:lnTo>
                  <a:lnTo>
                    <a:pt x="17397" y="16272"/>
                  </a:lnTo>
                  <a:lnTo>
                    <a:pt x="19074" y="15146"/>
                  </a:lnTo>
                  <a:lnTo>
                    <a:pt x="20199" y="13745"/>
                  </a:lnTo>
                  <a:lnTo>
                    <a:pt x="21037" y="12069"/>
                  </a:lnTo>
                  <a:lnTo>
                    <a:pt x="21600" y="10656"/>
                  </a:lnTo>
                  <a:lnTo>
                    <a:pt x="21600" y="7292"/>
                  </a:lnTo>
                  <a:lnTo>
                    <a:pt x="21037" y="5615"/>
                  </a:lnTo>
                  <a:lnTo>
                    <a:pt x="20199" y="4214"/>
                  </a:lnTo>
                  <a:lnTo>
                    <a:pt x="19074" y="2813"/>
                  </a:lnTo>
                  <a:lnTo>
                    <a:pt x="17673" y="1688"/>
                  </a:lnTo>
                  <a:lnTo>
                    <a:pt x="16272" y="850"/>
                  </a:lnTo>
                  <a:lnTo>
                    <a:pt x="14584" y="287"/>
                  </a:lnTo>
                  <a:lnTo>
                    <a:pt x="1290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65" name="Shape 472"/>
            <p:cNvSpPr/>
            <p:nvPr/>
          </p:nvSpPr>
          <p:spPr>
            <a:xfrm>
              <a:off x="8694" y="261375"/>
              <a:ext cx="39293" cy="39293"/>
            </a:xfrm>
            <a:custGeom>
              <a:avLst/>
              <a:gdLst/>
              <a:ahLst/>
              <a:cxnLst>
                <a:cxn ang="0">
                  <a:pos x="wd2" y="hd2"/>
                </a:cxn>
                <a:cxn ang="5400000">
                  <a:pos x="wd2" y="hd2"/>
                </a:cxn>
                <a:cxn ang="10800000">
                  <a:pos x="wd2" y="hd2"/>
                </a:cxn>
                <a:cxn ang="16200000">
                  <a:pos x="wd2" y="hd2"/>
                </a:cxn>
              </a:cxnLst>
              <a:rect l="0" t="0" r="r" b="b"/>
              <a:pathLst>
                <a:path w="21600" h="21600" extrusionOk="0">
                  <a:moveTo>
                    <a:pt x="10938" y="0"/>
                  </a:moveTo>
                  <a:lnTo>
                    <a:pt x="9536" y="551"/>
                  </a:lnTo>
                  <a:lnTo>
                    <a:pt x="7847" y="1402"/>
                  </a:lnTo>
                  <a:lnTo>
                    <a:pt x="6446" y="2516"/>
                  </a:lnTo>
                  <a:lnTo>
                    <a:pt x="5331" y="4205"/>
                  </a:lnTo>
                  <a:lnTo>
                    <a:pt x="3918" y="7009"/>
                  </a:lnTo>
                  <a:lnTo>
                    <a:pt x="2803" y="10099"/>
                  </a:lnTo>
                  <a:lnTo>
                    <a:pt x="1953" y="13178"/>
                  </a:lnTo>
                  <a:lnTo>
                    <a:pt x="276" y="19072"/>
                  </a:lnTo>
                  <a:lnTo>
                    <a:pt x="0" y="21600"/>
                  </a:lnTo>
                  <a:lnTo>
                    <a:pt x="2240" y="21037"/>
                  </a:lnTo>
                  <a:lnTo>
                    <a:pt x="8134" y="19635"/>
                  </a:lnTo>
                  <a:lnTo>
                    <a:pt x="11501" y="18521"/>
                  </a:lnTo>
                  <a:lnTo>
                    <a:pt x="14591" y="17395"/>
                  </a:lnTo>
                  <a:lnTo>
                    <a:pt x="17108" y="16269"/>
                  </a:lnTo>
                  <a:lnTo>
                    <a:pt x="18797" y="14867"/>
                  </a:lnTo>
                  <a:lnTo>
                    <a:pt x="19923" y="13466"/>
                  </a:lnTo>
                  <a:lnTo>
                    <a:pt x="20761" y="12064"/>
                  </a:lnTo>
                  <a:lnTo>
                    <a:pt x="21324" y="10375"/>
                  </a:lnTo>
                  <a:lnTo>
                    <a:pt x="21600" y="8697"/>
                  </a:lnTo>
                  <a:lnTo>
                    <a:pt x="21324" y="7009"/>
                  </a:lnTo>
                  <a:lnTo>
                    <a:pt x="20761" y="5331"/>
                  </a:lnTo>
                  <a:lnTo>
                    <a:pt x="19923" y="3929"/>
                  </a:lnTo>
                  <a:lnTo>
                    <a:pt x="18797" y="2516"/>
                  </a:lnTo>
                  <a:lnTo>
                    <a:pt x="17395" y="1402"/>
                  </a:lnTo>
                  <a:lnTo>
                    <a:pt x="15993" y="551"/>
                  </a:lnTo>
                  <a:lnTo>
                    <a:pt x="1430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67" name="Shape 473"/>
          <p:cNvSpPr/>
          <p:nvPr/>
        </p:nvSpPr>
        <p:spPr>
          <a:xfrm>
            <a:off x="5898182" y="5009844"/>
            <a:ext cx="401198" cy="226621"/>
          </a:xfrm>
          <a:custGeom>
            <a:avLst/>
            <a:gdLst/>
            <a:ahLst/>
            <a:cxnLst>
              <a:cxn ang="0">
                <a:pos x="wd2" y="hd2"/>
              </a:cxn>
              <a:cxn ang="5400000">
                <a:pos x="wd2" y="hd2"/>
              </a:cxn>
              <a:cxn ang="10800000">
                <a:pos x="wd2" y="hd2"/>
              </a:cxn>
              <a:cxn ang="16200000">
                <a:pos x="wd2" y="hd2"/>
              </a:cxn>
            </a:cxnLst>
            <a:rect l="0" t="0" r="r" b="b"/>
            <a:pathLst>
              <a:path w="21600" h="21600" extrusionOk="0">
                <a:moveTo>
                  <a:pt x="8519" y="0"/>
                </a:moveTo>
                <a:lnTo>
                  <a:pt x="7997" y="48"/>
                </a:lnTo>
                <a:lnTo>
                  <a:pt x="7502" y="193"/>
                </a:lnTo>
                <a:lnTo>
                  <a:pt x="7008" y="388"/>
                </a:lnTo>
                <a:lnTo>
                  <a:pt x="6540" y="681"/>
                </a:lnTo>
                <a:lnTo>
                  <a:pt x="6101" y="1070"/>
                </a:lnTo>
                <a:lnTo>
                  <a:pt x="5688" y="1508"/>
                </a:lnTo>
                <a:lnTo>
                  <a:pt x="5303" y="2042"/>
                </a:lnTo>
                <a:lnTo>
                  <a:pt x="4947" y="2626"/>
                </a:lnTo>
                <a:lnTo>
                  <a:pt x="4617" y="3259"/>
                </a:lnTo>
                <a:lnTo>
                  <a:pt x="4314" y="3940"/>
                </a:lnTo>
                <a:lnTo>
                  <a:pt x="4067" y="4669"/>
                </a:lnTo>
                <a:lnTo>
                  <a:pt x="3847" y="5448"/>
                </a:lnTo>
                <a:lnTo>
                  <a:pt x="3682" y="6275"/>
                </a:lnTo>
                <a:lnTo>
                  <a:pt x="3544" y="7152"/>
                </a:lnTo>
                <a:lnTo>
                  <a:pt x="3489" y="8026"/>
                </a:lnTo>
                <a:lnTo>
                  <a:pt x="3462" y="8950"/>
                </a:lnTo>
                <a:lnTo>
                  <a:pt x="3462" y="9536"/>
                </a:lnTo>
                <a:lnTo>
                  <a:pt x="3051" y="9536"/>
                </a:lnTo>
                <a:lnTo>
                  <a:pt x="2721" y="9632"/>
                </a:lnTo>
                <a:lnTo>
                  <a:pt x="2390" y="9779"/>
                </a:lnTo>
                <a:lnTo>
                  <a:pt x="2060" y="10022"/>
                </a:lnTo>
                <a:lnTo>
                  <a:pt x="1786" y="10265"/>
                </a:lnTo>
                <a:lnTo>
                  <a:pt x="1484" y="10556"/>
                </a:lnTo>
                <a:lnTo>
                  <a:pt x="1237" y="10897"/>
                </a:lnTo>
                <a:lnTo>
                  <a:pt x="989" y="11287"/>
                </a:lnTo>
                <a:lnTo>
                  <a:pt x="770" y="11725"/>
                </a:lnTo>
                <a:lnTo>
                  <a:pt x="577" y="12211"/>
                </a:lnTo>
                <a:lnTo>
                  <a:pt x="412" y="12697"/>
                </a:lnTo>
                <a:lnTo>
                  <a:pt x="246" y="13233"/>
                </a:lnTo>
                <a:lnTo>
                  <a:pt x="137" y="13767"/>
                </a:lnTo>
                <a:lnTo>
                  <a:pt x="55" y="14351"/>
                </a:lnTo>
                <a:lnTo>
                  <a:pt x="0" y="14937"/>
                </a:lnTo>
                <a:lnTo>
                  <a:pt x="0" y="16201"/>
                </a:lnTo>
                <a:lnTo>
                  <a:pt x="55" y="16785"/>
                </a:lnTo>
                <a:lnTo>
                  <a:pt x="137" y="17369"/>
                </a:lnTo>
                <a:lnTo>
                  <a:pt x="246" y="17903"/>
                </a:lnTo>
                <a:lnTo>
                  <a:pt x="412" y="18439"/>
                </a:lnTo>
                <a:lnTo>
                  <a:pt x="577" y="18925"/>
                </a:lnTo>
                <a:lnTo>
                  <a:pt x="770" y="19411"/>
                </a:lnTo>
                <a:lnTo>
                  <a:pt x="989" y="19849"/>
                </a:lnTo>
                <a:lnTo>
                  <a:pt x="1237" y="20239"/>
                </a:lnTo>
                <a:lnTo>
                  <a:pt x="1484" y="20580"/>
                </a:lnTo>
                <a:lnTo>
                  <a:pt x="1786" y="20871"/>
                </a:lnTo>
                <a:lnTo>
                  <a:pt x="2060" y="21114"/>
                </a:lnTo>
                <a:lnTo>
                  <a:pt x="2390" y="21357"/>
                </a:lnTo>
                <a:lnTo>
                  <a:pt x="2721" y="21504"/>
                </a:lnTo>
                <a:lnTo>
                  <a:pt x="3051" y="21600"/>
                </a:lnTo>
                <a:lnTo>
                  <a:pt x="18549" y="21600"/>
                </a:lnTo>
                <a:lnTo>
                  <a:pt x="18879" y="21504"/>
                </a:lnTo>
                <a:lnTo>
                  <a:pt x="19209" y="21357"/>
                </a:lnTo>
                <a:lnTo>
                  <a:pt x="19539" y="21114"/>
                </a:lnTo>
                <a:lnTo>
                  <a:pt x="19814" y="20871"/>
                </a:lnTo>
                <a:lnTo>
                  <a:pt x="20116" y="20580"/>
                </a:lnTo>
                <a:lnTo>
                  <a:pt x="20363" y="20239"/>
                </a:lnTo>
                <a:lnTo>
                  <a:pt x="20611" y="19849"/>
                </a:lnTo>
                <a:lnTo>
                  <a:pt x="20830" y="19411"/>
                </a:lnTo>
                <a:lnTo>
                  <a:pt x="21023" y="18925"/>
                </a:lnTo>
                <a:lnTo>
                  <a:pt x="21188" y="18439"/>
                </a:lnTo>
                <a:lnTo>
                  <a:pt x="21352" y="17903"/>
                </a:lnTo>
                <a:lnTo>
                  <a:pt x="21463" y="17369"/>
                </a:lnTo>
                <a:lnTo>
                  <a:pt x="21545" y="16785"/>
                </a:lnTo>
                <a:lnTo>
                  <a:pt x="21600" y="16201"/>
                </a:lnTo>
                <a:lnTo>
                  <a:pt x="21600" y="14937"/>
                </a:lnTo>
                <a:lnTo>
                  <a:pt x="21545" y="14351"/>
                </a:lnTo>
                <a:lnTo>
                  <a:pt x="21463" y="13767"/>
                </a:lnTo>
                <a:lnTo>
                  <a:pt x="21352" y="13233"/>
                </a:lnTo>
                <a:lnTo>
                  <a:pt x="21188" y="12697"/>
                </a:lnTo>
                <a:lnTo>
                  <a:pt x="21023" y="12211"/>
                </a:lnTo>
                <a:lnTo>
                  <a:pt x="20830" y="11725"/>
                </a:lnTo>
                <a:lnTo>
                  <a:pt x="20611" y="11287"/>
                </a:lnTo>
                <a:lnTo>
                  <a:pt x="20363" y="10897"/>
                </a:lnTo>
                <a:lnTo>
                  <a:pt x="20116" y="10556"/>
                </a:lnTo>
                <a:lnTo>
                  <a:pt x="19814" y="10265"/>
                </a:lnTo>
                <a:lnTo>
                  <a:pt x="19539" y="10022"/>
                </a:lnTo>
                <a:lnTo>
                  <a:pt x="19209" y="9779"/>
                </a:lnTo>
                <a:lnTo>
                  <a:pt x="18879" y="9632"/>
                </a:lnTo>
                <a:lnTo>
                  <a:pt x="18549" y="9536"/>
                </a:lnTo>
                <a:lnTo>
                  <a:pt x="17341" y="9536"/>
                </a:lnTo>
                <a:lnTo>
                  <a:pt x="17368" y="8950"/>
                </a:lnTo>
                <a:lnTo>
                  <a:pt x="17341" y="8367"/>
                </a:lnTo>
                <a:lnTo>
                  <a:pt x="17313" y="7833"/>
                </a:lnTo>
                <a:lnTo>
                  <a:pt x="17231" y="7297"/>
                </a:lnTo>
                <a:lnTo>
                  <a:pt x="17120" y="6811"/>
                </a:lnTo>
                <a:lnTo>
                  <a:pt x="16983" y="6325"/>
                </a:lnTo>
                <a:lnTo>
                  <a:pt x="16846" y="5887"/>
                </a:lnTo>
                <a:lnTo>
                  <a:pt x="16653" y="5448"/>
                </a:lnTo>
                <a:lnTo>
                  <a:pt x="16461" y="5060"/>
                </a:lnTo>
                <a:lnTo>
                  <a:pt x="16242" y="4719"/>
                </a:lnTo>
                <a:lnTo>
                  <a:pt x="15994" y="4379"/>
                </a:lnTo>
                <a:lnTo>
                  <a:pt x="15747" y="4136"/>
                </a:lnTo>
                <a:lnTo>
                  <a:pt x="15472" y="3891"/>
                </a:lnTo>
                <a:lnTo>
                  <a:pt x="15197" y="3697"/>
                </a:lnTo>
                <a:lnTo>
                  <a:pt x="14895" y="3552"/>
                </a:lnTo>
                <a:lnTo>
                  <a:pt x="14592" y="3502"/>
                </a:lnTo>
                <a:lnTo>
                  <a:pt x="14262" y="3454"/>
                </a:lnTo>
                <a:lnTo>
                  <a:pt x="13878" y="3502"/>
                </a:lnTo>
                <a:lnTo>
                  <a:pt x="13493" y="3647"/>
                </a:lnTo>
                <a:lnTo>
                  <a:pt x="13108" y="3843"/>
                </a:lnTo>
                <a:lnTo>
                  <a:pt x="12778" y="4136"/>
                </a:lnTo>
                <a:lnTo>
                  <a:pt x="12201" y="2821"/>
                </a:lnTo>
                <a:lnTo>
                  <a:pt x="11981" y="2432"/>
                </a:lnTo>
                <a:lnTo>
                  <a:pt x="11762" y="2092"/>
                </a:lnTo>
                <a:lnTo>
                  <a:pt x="11515" y="1751"/>
                </a:lnTo>
                <a:lnTo>
                  <a:pt x="11240" y="1410"/>
                </a:lnTo>
                <a:lnTo>
                  <a:pt x="10964" y="1118"/>
                </a:lnTo>
                <a:lnTo>
                  <a:pt x="10415" y="631"/>
                </a:lnTo>
                <a:lnTo>
                  <a:pt x="10112" y="436"/>
                </a:lnTo>
                <a:lnTo>
                  <a:pt x="9811" y="291"/>
                </a:lnTo>
                <a:lnTo>
                  <a:pt x="9481" y="145"/>
                </a:lnTo>
                <a:lnTo>
                  <a:pt x="9179" y="48"/>
                </a:lnTo>
                <a:lnTo>
                  <a:pt x="8849" y="0"/>
                </a:lnTo>
                <a:close/>
              </a:path>
            </a:pathLst>
          </a:custGeom>
          <a:solidFill>
            <a:srgbClr val="808080"/>
          </a:solidFill>
          <a:ln w="12700">
            <a:miter lim="400000"/>
          </a:ln>
        </p:spPr>
        <p:txBody>
          <a:bodyPr lIns="45719" rIns="45719" anchor="ctr"/>
          <a:lstStyle/>
          <a:p>
            <a:endParaRPr/>
          </a:p>
        </p:txBody>
      </p:sp>
      <p:grpSp>
        <p:nvGrpSpPr>
          <p:cNvPr id="1271" name="Shape 474"/>
          <p:cNvGrpSpPr/>
          <p:nvPr/>
        </p:nvGrpSpPr>
        <p:grpSpPr>
          <a:xfrm>
            <a:off x="6527504" y="4910154"/>
            <a:ext cx="269527" cy="425713"/>
            <a:chOff x="0" y="0"/>
            <a:chExt cx="269525" cy="425711"/>
          </a:xfrm>
        </p:grpSpPr>
        <p:sp>
          <p:nvSpPr>
            <p:cNvPr id="1268" name="Shape 475"/>
            <p:cNvSpPr/>
            <p:nvPr/>
          </p:nvSpPr>
          <p:spPr>
            <a:xfrm>
              <a:off x="173553" y="183752"/>
              <a:ext cx="95973" cy="95974"/>
            </a:xfrm>
            <a:custGeom>
              <a:avLst/>
              <a:gdLst/>
              <a:ahLst/>
              <a:cxnLst>
                <a:cxn ang="0">
                  <a:pos x="wd2" y="hd2"/>
                </a:cxn>
                <a:cxn ang="5400000">
                  <a:pos x="wd2" y="hd2"/>
                </a:cxn>
                <a:cxn ang="10800000">
                  <a:pos x="wd2" y="hd2"/>
                </a:cxn>
                <a:cxn ang="16200000">
                  <a:pos x="wd2" y="hd2"/>
                </a:cxn>
              </a:cxnLst>
              <a:rect l="0" t="0" r="r" b="b"/>
              <a:pathLst>
                <a:path w="21600" h="21600" extrusionOk="0">
                  <a:moveTo>
                    <a:pt x="20678" y="0"/>
                  </a:moveTo>
                  <a:lnTo>
                    <a:pt x="18726" y="230"/>
                  </a:lnTo>
                  <a:lnTo>
                    <a:pt x="16082" y="804"/>
                  </a:lnTo>
                  <a:lnTo>
                    <a:pt x="13095" y="1726"/>
                  </a:lnTo>
                  <a:lnTo>
                    <a:pt x="9878" y="2761"/>
                  </a:lnTo>
                  <a:lnTo>
                    <a:pt x="6891" y="3909"/>
                  </a:lnTo>
                  <a:lnTo>
                    <a:pt x="5513" y="4483"/>
                  </a:lnTo>
                  <a:lnTo>
                    <a:pt x="4365" y="5170"/>
                  </a:lnTo>
                  <a:lnTo>
                    <a:pt x="3330" y="5861"/>
                  </a:lnTo>
                  <a:lnTo>
                    <a:pt x="2644" y="6435"/>
                  </a:lnTo>
                  <a:lnTo>
                    <a:pt x="2070" y="7126"/>
                  </a:lnTo>
                  <a:lnTo>
                    <a:pt x="1496" y="7700"/>
                  </a:lnTo>
                  <a:lnTo>
                    <a:pt x="1148" y="8505"/>
                  </a:lnTo>
                  <a:lnTo>
                    <a:pt x="804" y="9191"/>
                  </a:lnTo>
                  <a:lnTo>
                    <a:pt x="461" y="9883"/>
                  </a:lnTo>
                  <a:lnTo>
                    <a:pt x="230" y="10687"/>
                  </a:lnTo>
                  <a:lnTo>
                    <a:pt x="118" y="11491"/>
                  </a:lnTo>
                  <a:lnTo>
                    <a:pt x="0" y="12178"/>
                  </a:lnTo>
                  <a:lnTo>
                    <a:pt x="0" y="12983"/>
                  </a:lnTo>
                  <a:lnTo>
                    <a:pt x="118" y="13787"/>
                  </a:lnTo>
                  <a:lnTo>
                    <a:pt x="230" y="14591"/>
                  </a:lnTo>
                  <a:lnTo>
                    <a:pt x="461" y="15396"/>
                  </a:lnTo>
                  <a:lnTo>
                    <a:pt x="691" y="16087"/>
                  </a:lnTo>
                  <a:lnTo>
                    <a:pt x="1035" y="16774"/>
                  </a:lnTo>
                  <a:lnTo>
                    <a:pt x="1496" y="17578"/>
                  </a:lnTo>
                  <a:lnTo>
                    <a:pt x="1952" y="18152"/>
                  </a:lnTo>
                  <a:lnTo>
                    <a:pt x="11374" y="8735"/>
                  </a:lnTo>
                  <a:lnTo>
                    <a:pt x="11717" y="8505"/>
                  </a:lnTo>
                  <a:lnTo>
                    <a:pt x="12409" y="8505"/>
                  </a:lnTo>
                  <a:lnTo>
                    <a:pt x="12752" y="8735"/>
                  </a:lnTo>
                  <a:lnTo>
                    <a:pt x="12983" y="9078"/>
                  </a:lnTo>
                  <a:lnTo>
                    <a:pt x="13095" y="9539"/>
                  </a:lnTo>
                  <a:lnTo>
                    <a:pt x="12983" y="9883"/>
                  </a:lnTo>
                  <a:lnTo>
                    <a:pt x="12752" y="10226"/>
                  </a:lnTo>
                  <a:lnTo>
                    <a:pt x="3330" y="19648"/>
                  </a:lnTo>
                  <a:lnTo>
                    <a:pt x="4022" y="20104"/>
                  </a:lnTo>
                  <a:lnTo>
                    <a:pt x="4709" y="20565"/>
                  </a:lnTo>
                  <a:lnTo>
                    <a:pt x="5513" y="20909"/>
                  </a:lnTo>
                  <a:lnTo>
                    <a:pt x="6204" y="21139"/>
                  </a:lnTo>
                  <a:lnTo>
                    <a:pt x="7009" y="21370"/>
                  </a:lnTo>
                  <a:lnTo>
                    <a:pt x="7813" y="21487"/>
                  </a:lnTo>
                  <a:lnTo>
                    <a:pt x="8500" y="21600"/>
                  </a:lnTo>
                  <a:lnTo>
                    <a:pt x="9304" y="21487"/>
                  </a:lnTo>
                  <a:lnTo>
                    <a:pt x="10109" y="21487"/>
                  </a:lnTo>
                  <a:lnTo>
                    <a:pt x="10913" y="21370"/>
                  </a:lnTo>
                  <a:lnTo>
                    <a:pt x="11717" y="21139"/>
                  </a:lnTo>
                  <a:lnTo>
                    <a:pt x="12409" y="20796"/>
                  </a:lnTo>
                  <a:lnTo>
                    <a:pt x="13095" y="20452"/>
                  </a:lnTo>
                  <a:lnTo>
                    <a:pt x="13787" y="19991"/>
                  </a:lnTo>
                  <a:lnTo>
                    <a:pt x="14474" y="19530"/>
                  </a:lnTo>
                  <a:lnTo>
                    <a:pt x="15052" y="18956"/>
                  </a:lnTo>
                  <a:lnTo>
                    <a:pt x="15739" y="18152"/>
                  </a:lnTo>
                  <a:lnTo>
                    <a:pt x="16430" y="17235"/>
                  </a:lnTo>
                  <a:lnTo>
                    <a:pt x="17004" y="15970"/>
                  </a:lnTo>
                  <a:lnTo>
                    <a:pt x="17691" y="14709"/>
                  </a:lnTo>
                  <a:lnTo>
                    <a:pt x="18839" y="11604"/>
                  </a:lnTo>
                  <a:lnTo>
                    <a:pt x="19874" y="8505"/>
                  </a:lnTo>
                  <a:lnTo>
                    <a:pt x="20796" y="5400"/>
                  </a:lnTo>
                  <a:lnTo>
                    <a:pt x="21370" y="2874"/>
                  </a:lnTo>
                  <a:lnTo>
                    <a:pt x="21600" y="922"/>
                  </a:lnTo>
                  <a:lnTo>
                    <a:pt x="21600" y="348"/>
                  </a:lnTo>
                  <a:lnTo>
                    <a:pt x="2148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69" name="Shape 476"/>
            <p:cNvSpPr/>
            <p:nvPr/>
          </p:nvSpPr>
          <p:spPr>
            <a:xfrm>
              <a:off x="-1" y="211842"/>
              <a:ext cx="131191" cy="131169"/>
            </a:xfrm>
            <a:custGeom>
              <a:avLst/>
              <a:gdLst/>
              <a:ahLst/>
              <a:cxnLst>
                <a:cxn ang="0">
                  <a:pos x="wd2" y="hd2"/>
                </a:cxn>
                <a:cxn ang="5400000">
                  <a:pos x="wd2" y="hd2"/>
                </a:cxn>
                <a:cxn ang="10800000">
                  <a:pos x="wd2" y="hd2"/>
                </a:cxn>
                <a:cxn ang="16200000">
                  <a:pos x="wd2" y="hd2"/>
                </a:cxn>
              </a:cxnLst>
              <a:rect l="0" t="0" r="r" b="b"/>
              <a:pathLst>
                <a:path w="21600" h="21600" extrusionOk="0">
                  <a:moveTo>
                    <a:pt x="420" y="0"/>
                  </a:moveTo>
                  <a:lnTo>
                    <a:pt x="86" y="83"/>
                  </a:lnTo>
                  <a:lnTo>
                    <a:pt x="0" y="420"/>
                  </a:lnTo>
                  <a:lnTo>
                    <a:pt x="0" y="1008"/>
                  </a:lnTo>
                  <a:lnTo>
                    <a:pt x="86" y="1848"/>
                  </a:lnTo>
                  <a:lnTo>
                    <a:pt x="255" y="2943"/>
                  </a:lnTo>
                  <a:lnTo>
                    <a:pt x="840" y="5548"/>
                  </a:lnTo>
                  <a:lnTo>
                    <a:pt x="1683" y="8573"/>
                  </a:lnTo>
                  <a:lnTo>
                    <a:pt x="2774" y="11767"/>
                  </a:lnTo>
                  <a:lnTo>
                    <a:pt x="3362" y="13281"/>
                  </a:lnTo>
                  <a:lnTo>
                    <a:pt x="3950" y="14710"/>
                  </a:lnTo>
                  <a:lnTo>
                    <a:pt x="4539" y="16055"/>
                  </a:lnTo>
                  <a:lnTo>
                    <a:pt x="5210" y="17229"/>
                  </a:lnTo>
                  <a:lnTo>
                    <a:pt x="5884" y="18241"/>
                  </a:lnTo>
                  <a:lnTo>
                    <a:pt x="6555" y="18995"/>
                  </a:lnTo>
                  <a:lnTo>
                    <a:pt x="7144" y="19583"/>
                  </a:lnTo>
                  <a:lnTo>
                    <a:pt x="7818" y="20089"/>
                  </a:lnTo>
                  <a:lnTo>
                    <a:pt x="8489" y="20509"/>
                  </a:lnTo>
                  <a:lnTo>
                    <a:pt x="9246" y="20846"/>
                  </a:lnTo>
                  <a:lnTo>
                    <a:pt x="10003" y="21180"/>
                  </a:lnTo>
                  <a:lnTo>
                    <a:pt x="10757" y="21349"/>
                  </a:lnTo>
                  <a:lnTo>
                    <a:pt x="11600" y="21517"/>
                  </a:lnTo>
                  <a:lnTo>
                    <a:pt x="12354" y="21600"/>
                  </a:lnTo>
                  <a:lnTo>
                    <a:pt x="13197" y="21600"/>
                  </a:lnTo>
                  <a:lnTo>
                    <a:pt x="13950" y="21517"/>
                  </a:lnTo>
                  <a:lnTo>
                    <a:pt x="14793" y="21349"/>
                  </a:lnTo>
                  <a:lnTo>
                    <a:pt x="15550" y="21180"/>
                  </a:lnTo>
                  <a:lnTo>
                    <a:pt x="16304" y="20846"/>
                  </a:lnTo>
                  <a:lnTo>
                    <a:pt x="17061" y="20509"/>
                  </a:lnTo>
                  <a:lnTo>
                    <a:pt x="17736" y="20089"/>
                  </a:lnTo>
                  <a:lnTo>
                    <a:pt x="18407" y="19583"/>
                  </a:lnTo>
                  <a:lnTo>
                    <a:pt x="6893" y="8067"/>
                  </a:lnTo>
                  <a:lnTo>
                    <a:pt x="6724" y="7816"/>
                  </a:lnTo>
                  <a:lnTo>
                    <a:pt x="6724" y="7228"/>
                  </a:lnTo>
                  <a:lnTo>
                    <a:pt x="6893" y="6890"/>
                  </a:lnTo>
                  <a:lnTo>
                    <a:pt x="7230" y="6725"/>
                  </a:lnTo>
                  <a:lnTo>
                    <a:pt x="7818" y="6725"/>
                  </a:lnTo>
                  <a:lnTo>
                    <a:pt x="8069" y="6890"/>
                  </a:lnTo>
                  <a:lnTo>
                    <a:pt x="19583" y="18406"/>
                  </a:lnTo>
                  <a:lnTo>
                    <a:pt x="20086" y="17735"/>
                  </a:lnTo>
                  <a:lnTo>
                    <a:pt x="20506" y="17064"/>
                  </a:lnTo>
                  <a:lnTo>
                    <a:pt x="21180" y="15550"/>
                  </a:lnTo>
                  <a:lnTo>
                    <a:pt x="21349" y="14792"/>
                  </a:lnTo>
                  <a:lnTo>
                    <a:pt x="21517" y="13953"/>
                  </a:lnTo>
                  <a:lnTo>
                    <a:pt x="21600" y="13195"/>
                  </a:lnTo>
                  <a:lnTo>
                    <a:pt x="21600" y="12356"/>
                  </a:lnTo>
                  <a:lnTo>
                    <a:pt x="21517" y="11598"/>
                  </a:lnTo>
                  <a:lnTo>
                    <a:pt x="21349" y="10759"/>
                  </a:lnTo>
                  <a:lnTo>
                    <a:pt x="21180" y="10002"/>
                  </a:lnTo>
                  <a:lnTo>
                    <a:pt x="20506" y="8487"/>
                  </a:lnTo>
                  <a:lnTo>
                    <a:pt x="20086" y="7816"/>
                  </a:lnTo>
                  <a:lnTo>
                    <a:pt x="19583" y="7145"/>
                  </a:lnTo>
                  <a:lnTo>
                    <a:pt x="18995" y="6556"/>
                  </a:lnTo>
                  <a:lnTo>
                    <a:pt x="18238" y="5882"/>
                  </a:lnTo>
                  <a:lnTo>
                    <a:pt x="17230" y="5211"/>
                  </a:lnTo>
                  <a:lnTo>
                    <a:pt x="16053" y="4540"/>
                  </a:lnTo>
                  <a:lnTo>
                    <a:pt x="14707" y="3951"/>
                  </a:lnTo>
                  <a:lnTo>
                    <a:pt x="13279" y="3363"/>
                  </a:lnTo>
                  <a:lnTo>
                    <a:pt x="11765" y="2774"/>
                  </a:lnTo>
                  <a:lnTo>
                    <a:pt x="8572" y="1680"/>
                  </a:lnTo>
                  <a:lnTo>
                    <a:pt x="5547" y="840"/>
                  </a:lnTo>
                  <a:lnTo>
                    <a:pt x="2942" y="251"/>
                  </a:lnTo>
                  <a:lnTo>
                    <a:pt x="1851" y="83"/>
                  </a:lnTo>
                  <a:lnTo>
                    <a:pt x="100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70" name="Shape 477"/>
            <p:cNvSpPr/>
            <p:nvPr/>
          </p:nvSpPr>
          <p:spPr>
            <a:xfrm>
              <a:off x="51560" y="0"/>
              <a:ext cx="200599" cy="425713"/>
            </a:xfrm>
            <a:custGeom>
              <a:avLst/>
              <a:gdLst/>
              <a:ahLst/>
              <a:cxnLst>
                <a:cxn ang="0">
                  <a:pos x="wd2" y="hd2"/>
                </a:cxn>
                <a:cxn ang="5400000">
                  <a:pos x="wd2" y="hd2"/>
                </a:cxn>
                <a:cxn ang="10800000">
                  <a:pos x="wd2" y="hd2"/>
                </a:cxn>
                <a:cxn ang="16200000">
                  <a:pos x="wd2" y="hd2"/>
                </a:cxn>
              </a:cxnLst>
              <a:rect l="0" t="0" r="r" b="b"/>
              <a:pathLst>
                <a:path w="21600" h="21600" extrusionOk="0">
                  <a:moveTo>
                    <a:pt x="10773" y="3885"/>
                  </a:moveTo>
                  <a:lnTo>
                    <a:pt x="11322" y="3911"/>
                  </a:lnTo>
                  <a:lnTo>
                    <a:pt x="11763" y="3988"/>
                  </a:lnTo>
                  <a:lnTo>
                    <a:pt x="12202" y="4092"/>
                  </a:lnTo>
                  <a:lnTo>
                    <a:pt x="12587" y="4222"/>
                  </a:lnTo>
                  <a:lnTo>
                    <a:pt x="12861" y="4403"/>
                  </a:lnTo>
                  <a:lnTo>
                    <a:pt x="13136" y="4610"/>
                  </a:lnTo>
                  <a:lnTo>
                    <a:pt x="13246" y="4843"/>
                  </a:lnTo>
                  <a:lnTo>
                    <a:pt x="13300" y="5076"/>
                  </a:lnTo>
                  <a:lnTo>
                    <a:pt x="13246" y="5310"/>
                  </a:lnTo>
                  <a:lnTo>
                    <a:pt x="13136" y="5543"/>
                  </a:lnTo>
                  <a:lnTo>
                    <a:pt x="12861" y="5750"/>
                  </a:lnTo>
                  <a:lnTo>
                    <a:pt x="12587" y="5906"/>
                  </a:lnTo>
                  <a:lnTo>
                    <a:pt x="12202" y="6060"/>
                  </a:lnTo>
                  <a:lnTo>
                    <a:pt x="11763" y="6164"/>
                  </a:lnTo>
                  <a:lnTo>
                    <a:pt x="11322" y="6242"/>
                  </a:lnTo>
                  <a:lnTo>
                    <a:pt x="10773" y="6268"/>
                  </a:lnTo>
                  <a:lnTo>
                    <a:pt x="10278" y="6242"/>
                  </a:lnTo>
                  <a:lnTo>
                    <a:pt x="9783" y="6164"/>
                  </a:lnTo>
                  <a:lnTo>
                    <a:pt x="9398" y="6060"/>
                  </a:lnTo>
                  <a:lnTo>
                    <a:pt x="9013" y="5906"/>
                  </a:lnTo>
                  <a:lnTo>
                    <a:pt x="8685" y="5750"/>
                  </a:lnTo>
                  <a:lnTo>
                    <a:pt x="8464" y="5543"/>
                  </a:lnTo>
                  <a:lnTo>
                    <a:pt x="8300" y="5310"/>
                  </a:lnTo>
                  <a:lnTo>
                    <a:pt x="8243" y="5076"/>
                  </a:lnTo>
                  <a:lnTo>
                    <a:pt x="8300" y="4843"/>
                  </a:lnTo>
                  <a:lnTo>
                    <a:pt x="8464" y="4610"/>
                  </a:lnTo>
                  <a:lnTo>
                    <a:pt x="8685" y="4403"/>
                  </a:lnTo>
                  <a:lnTo>
                    <a:pt x="9013" y="4222"/>
                  </a:lnTo>
                  <a:lnTo>
                    <a:pt x="9398" y="4092"/>
                  </a:lnTo>
                  <a:lnTo>
                    <a:pt x="9783" y="3988"/>
                  </a:lnTo>
                  <a:lnTo>
                    <a:pt x="10278" y="3911"/>
                  </a:lnTo>
                  <a:lnTo>
                    <a:pt x="10773" y="3885"/>
                  </a:lnTo>
                  <a:close/>
                  <a:moveTo>
                    <a:pt x="10278" y="0"/>
                  </a:moveTo>
                  <a:lnTo>
                    <a:pt x="9783" y="52"/>
                  </a:lnTo>
                  <a:lnTo>
                    <a:pt x="9344" y="129"/>
                  </a:lnTo>
                  <a:lnTo>
                    <a:pt x="8849" y="233"/>
                  </a:lnTo>
                  <a:lnTo>
                    <a:pt x="8410" y="363"/>
                  </a:lnTo>
                  <a:lnTo>
                    <a:pt x="7969" y="519"/>
                  </a:lnTo>
                  <a:lnTo>
                    <a:pt x="7530" y="725"/>
                  </a:lnTo>
                  <a:lnTo>
                    <a:pt x="7145" y="959"/>
                  </a:lnTo>
                  <a:lnTo>
                    <a:pt x="6540" y="907"/>
                  </a:lnTo>
                  <a:lnTo>
                    <a:pt x="5991" y="907"/>
                  </a:lnTo>
                  <a:lnTo>
                    <a:pt x="5385" y="959"/>
                  </a:lnTo>
                  <a:lnTo>
                    <a:pt x="4893" y="1011"/>
                  </a:lnTo>
                  <a:lnTo>
                    <a:pt x="4397" y="1088"/>
                  </a:lnTo>
                  <a:lnTo>
                    <a:pt x="3956" y="1192"/>
                  </a:lnTo>
                  <a:lnTo>
                    <a:pt x="3517" y="1321"/>
                  </a:lnTo>
                  <a:lnTo>
                    <a:pt x="3133" y="1476"/>
                  </a:lnTo>
                  <a:lnTo>
                    <a:pt x="2858" y="1657"/>
                  </a:lnTo>
                  <a:lnTo>
                    <a:pt x="2527" y="1839"/>
                  </a:lnTo>
                  <a:lnTo>
                    <a:pt x="2309" y="2047"/>
                  </a:lnTo>
                  <a:lnTo>
                    <a:pt x="2142" y="2279"/>
                  </a:lnTo>
                  <a:lnTo>
                    <a:pt x="2034" y="2539"/>
                  </a:lnTo>
                  <a:lnTo>
                    <a:pt x="1978" y="2797"/>
                  </a:lnTo>
                  <a:lnTo>
                    <a:pt x="1978" y="3082"/>
                  </a:lnTo>
                  <a:lnTo>
                    <a:pt x="2034" y="3367"/>
                  </a:lnTo>
                  <a:lnTo>
                    <a:pt x="1539" y="3548"/>
                  </a:lnTo>
                  <a:lnTo>
                    <a:pt x="1154" y="3730"/>
                  </a:lnTo>
                  <a:lnTo>
                    <a:pt x="770" y="3936"/>
                  </a:lnTo>
                  <a:lnTo>
                    <a:pt x="495" y="4170"/>
                  </a:lnTo>
                  <a:lnTo>
                    <a:pt x="275" y="4377"/>
                  </a:lnTo>
                  <a:lnTo>
                    <a:pt x="110" y="4610"/>
                  </a:lnTo>
                  <a:lnTo>
                    <a:pt x="54" y="4843"/>
                  </a:lnTo>
                  <a:lnTo>
                    <a:pt x="0" y="5076"/>
                  </a:lnTo>
                  <a:lnTo>
                    <a:pt x="54" y="5310"/>
                  </a:lnTo>
                  <a:lnTo>
                    <a:pt x="110" y="5543"/>
                  </a:lnTo>
                  <a:lnTo>
                    <a:pt x="275" y="5750"/>
                  </a:lnTo>
                  <a:lnTo>
                    <a:pt x="495" y="5983"/>
                  </a:lnTo>
                  <a:lnTo>
                    <a:pt x="770" y="6190"/>
                  </a:lnTo>
                  <a:lnTo>
                    <a:pt x="1154" y="6398"/>
                  </a:lnTo>
                  <a:lnTo>
                    <a:pt x="1539" y="6604"/>
                  </a:lnTo>
                  <a:lnTo>
                    <a:pt x="2034" y="6786"/>
                  </a:lnTo>
                  <a:lnTo>
                    <a:pt x="1978" y="7071"/>
                  </a:lnTo>
                  <a:lnTo>
                    <a:pt x="1978" y="7355"/>
                  </a:lnTo>
                  <a:lnTo>
                    <a:pt x="2034" y="7615"/>
                  </a:lnTo>
                  <a:lnTo>
                    <a:pt x="2142" y="7847"/>
                  </a:lnTo>
                  <a:lnTo>
                    <a:pt x="2309" y="8081"/>
                  </a:lnTo>
                  <a:lnTo>
                    <a:pt x="2527" y="8288"/>
                  </a:lnTo>
                  <a:lnTo>
                    <a:pt x="2858" y="8495"/>
                  </a:lnTo>
                  <a:lnTo>
                    <a:pt x="3133" y="8676"/>
                  </a:lnTo>
                  <a:lnTo>
                    <a:pt x="3517" y="8831"/>
                  </a:lnTo>
                  <a:lnTo>
                    <a:pt x="3956" y="8962"/>
                  </a:lnTo>
                  <a:lnTo>
                    <a:pt x="4397" y="9065"/>
                  </a:lnTo>
                  <a:lnTo>
                    <a:pt x="4893" y="9142"/>
                  </a:lnTo>
                  <a:lnTo>
                    <a:pt x="5385" y="9194"/>
                  </a:lnTo>
                  <a:lnTo>
                    <a:pt x="5991" y="9220"/>
                  </a:lnTo>
                  <a:lnTo>
                    <a:pt x="6540" y="9220"/>
                  </a:lnTo>
                  <a:lnTo>
                    <a:pt x="7145" y="9194"/>
                  </a:lnTo>
                  <a:lnTo>
                    <a:pt x="7694" y="9479"/>
                  </a:lnTo>
                  <a:lnTo>
                    <a:pt x="8243" y="9713"/>
                  </a:lnTo>
                  <a:lnTo>
                    <a:pt x="8849" y="9919"/>
                  </a:lnTo>
                  <a:lnTo>
                    <a:pt x="9454" y="10049"/>
                  </a:lnTo>
                  <a:lnTo>
                    <a:pt x="9454" y="20979"/>
                  </a:lnTo>
                  <a:lnTo>
                    <a:pt x="9508" y="21108"/>
                  </a:lnTo>
                  <a:lnTo>
                    <a:pt x="9564" y="21237"/>
                  </a:lnTo>
                  <a:lnTo>
                    <a:pt x="9673" y="21341"/>
                  </a:lnTo>
                  <a:lnTo>
                    <a:pt x="9839" y="21419"/>
                  </a:lnTo>
                  <a:lnTo>
                    <a:pt x="10057" y="21496"/>
                  </a:lnTo>
                  <a:lnTo>
                    <a:pt x="10278" y="21575"/>
                  </a:lnTo>
                  <a:lnTo>
                    <a:pt x="10498" y="21600"/>
                  </a:lnTo>
                  <a:lnTo>
                    <a:pt x="11048" y="21600"/>
                  </a:lnTo>
                  <a:lnTo>
                    <a:pt x="11322" y="21575"/>
                  </a:lnTo>
                  <a:lnTo>
                    <a:pt x="11543" y="21496"/>
                  </a:lnTo>
                  <a:lnTo>
                    <a:pt x="11871" y="21341"/>
                  </a:lnTo>
                  <a:lnTo>
                    <a:pt x="12038" y="21237"/>
                  </a:lnTo>
                  <a:lnTo>
                    <a:pt x="12092" y="21108"/>
                  </a:lnTo>
                  <a:lnTo>
                    <a:pt x="12092" y="10049"/>
                  </a:lnTo>
                  <a:lnTo>
                    <a:pt x="12751" y="9919"/>
                  </a:lnTo>
                  <a:lnTo>
                    <a:pt x="13357" y="9713"/>
                  </a:lnTo>
                  <a:lnTo>
                    <a:pt x="13906" y="9479"/>
                  </a:lnTo>
                  <a:lnTo>
                    <a:pt x="14401" y="9194"/>
                  </a:lnTo>
                  <a:lnTo>
                    <a:pt x="15004" y="9220"/>
                  </a:lnTo>
                  <a:lnTo>
                    <a:pt x="15609" y="9220"/>
                  </a:lnTo>
                  <a:lnTo>
                    <a:pt x="16158" y="9194"/>
                  </a:lnTo>
                  <a:lnTo>
                    <a:pt x="16710" y="9142"/>
                  </a:lnTo>
                  <a:lnTo>
                    <a:pt x="17203" y="9065"/>
                  </a:lnTo>
                  <a:lnTo>
                    <a:pt x="17644" y="8962"/>
                  </a:lnTo>
                  <a:lnTo>
                    <a:pt x="18029" y="8831"/>
                  </a:lnTo>
                  <a:lnTo>
                    <a:pt x="18413" y="8676"/>
                  </a:lnTo>
                  <a:lnTo>
                    <a:pt x="18742" y="8495"/>
                  </a:lnTo>
                  <a:lnTo>
                    <a:pt x="19016" y="8288"/>
                  </a:lnTo>
                  <a:lnTo>
                    <a:pt x="19237" y="8081"/>
                  </a:lnTo>
                  <a:lnTo>
                    <a:pt x="19401" y="7847"/>
                  </a:lnTo>
                  <a:lnTo>
                    <a:pt x="19568" y="7615"/>
                  </a:lnTo>
                  <a:lnTo>
                    <a:pt x="19622" y="7355"/>
                  </a:lnTo>
                  <a:lnTo>
                    <a:pt x="19622" y="7071"/>
                  </a:lnTo>
                  <a:lnTo>
                    <a:pt x="19568" y="6786"/>
                  </a:lnTo>
                  <a:lnTo>
                    <a:pt x="20007" y="6604"/>
                  </a:lnTo>
                  <a:lnTo>
                    <a:pt x="20446" y="6398"/>
                  </a:lnTo>
                  <a:lnTo>
                    <a:pt x="20776" y="6190"/>
                  </a:lnTo>
                  <a:lnTo>
                    <a:pt x="21051" y="5983"/>
                  </a:lnTo>
                  <a:lnTo>
                    <a:pt x="21271" y="5750"/>
                  </a:lnTo>
                  <a:lnTo>
                    <a:pt x="21436" y="5543"/>
                  </a:lnTo>
                  <a:lnTo>
                    <a:pt x="21546" y="5310"/>
                  </a:lnTo>
                  <a:lnTo>
                    <a:pt x="21600" y="5076"/>
                  </a:lnTo>
                  <a:lnTo>
                    <a:pt x="21546" y="4843"/>
                  </a:lnTo>
                  <a:lnTo>
                    <a:pt x="21436" y="4610"/>
                  </a:lnTo>
                  <a:lnTo>
                    <a:pt x="21271" y="4377"/>
                  </a:lnTo>
                  <a:lnTo>
                    <a:pt x="21051" y="4170"/>
                  </a:lnTo>
                  <a:lnTo>
                    <a:pt x="20776" y="3936"/>
                  </a:lnTo>
                  <a:lnTo>
                    <a:pt x="20446" y="3730"/>
                  </a:lnTo>
                  <a:lnTo>
                    <a:pt x="19568" y="3367"/>
                  </a:lnTo>
                  <a:lnTo>
                    <a:pt x="19622" y="3082"/>
                  </a:lnTo>
                  <a:lnTo>
                    <a:pt x="19622" y="2797"/>
                  </a:lnTo>
                  <a:lnTo>
                    <a:pt x="19568" y="2539"/>
                  </a:lnTo>
                  <a:lnTo>
                    <a:pt x="19401" y="2279"/>
                  </a:lnTo>
                  <a:lnTo>
                    <a:pt x="19237" y="2047"/>
                  </a:lnTo>
                  <a:lnTo>
                    <a:pt x="19016" y="1839"/>
                  </a:lnTo>
                  <a:lnTo>
                    <a:pt x="18742" y="1657"/>
                  </a:lnTo>
                  <a:lnTo>
                    <a:pt x="18413" y="1476"/>
                  </a:lnTo>
                  <a:lnTo>
                    <a:pt x="18029" y="1321"/>
                  </a:lnTo>
                  <a:lnTo>
                    <a:pt x="17644" y="1192"/>
                  </a:lnTo>
                  <a:lnTo>
                    <a:pt x="17203" y="1088"/>
                  </a:lnTo>
                  <a:lnTo>
                    <a:pt x="16710" y="1011"/>
                  </a:lnTo>
                  <a:lnTo>
                    <a:pt x="16158" y="959"/>
                  </a:lnTo>
                  <a:lnTo>
                    <a:pt x="15609" y="907"/>
                  </a:lnTo>
                  <a:lnTo>
                    <a:pt x="15004" y="907"/>
                  </a:lnTo>
                  <a:lnTo>
                    <a:pt x="14401" y="959"/>
                  </a:lnTo>
                  <a:lnTo>
                    <a:pt x="14016" y="725"/>
                  </a:lnTo>
                  <a:lnTo>
                    <a:pt x="13631" y="519"/>
                  </a:lnTo>
                  <a:lnTo>
                    <a:pt x="13192" y="363"/>
                  </a:lnTo>
                  <a:lnTo>
                    <a:pt x="12697" y="233"/>
                  </a:lnTo>
                  <a:lnTo>
                    <a:pt x="12256" y="129"/>
                  </a:lnTo>
                  <a:lnTo>
                    <a:pt x="11763" y="52"/>
                  </a:lnTo>
                  <a:lnTo>
                    <a:pt x="1126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75" name="Shape 478"/>
          <p:cNvGrpSpPr/>
          <p:nvPr/>
        </p:nvGrpSpPr>
        <p:grpSpPr>
          <a:xfrm>
            <a:off x="7067039" y="4915777"/>
            <a:ext cx="318015" cy="414470"/>
            <a:chOff x="0" y="20"/>
            <a:chExt cx="318013" cy="414468"/>
          </a:xfrm>
        </p:grpSpPr>
        <p:sp>
          <p:nvSpPr>
            <p:cNvPr id="1272" name="Shape 479"/>
            <p:cNvSpPr/>
            <p:nvPr/>
          </p:nvSpPr>
          <p:spPr>
            <a:xfrm>
              <a:off x="184797" y="20"/>
              <a:ext cx="105650" cy="105149"/>
            </a:xfrm>
            <a:custGeom>
              <a:avLst/>
              <a:gdLst/>
              <a:ahLst/>
              <a:cxnLst>
                <a:cxn ang="0">
                  <a:pos x="wd2" y="hd2"/>
                </a:cxn>
                <a:cxn ang="5400000">
                  <a:pos x="wd2" y="hd2"/>
                </a:cxn>
                <a:cxn ang="10800000">
                  <a:pos x="wd2" y="hd2"/>
                </a:cxn>
                <a:cxn ang="16200000">
                  <a:pos x="wd2" y="hd2"/>
                </a:cxn>
              </a:cxnLst>
              <a:rect l="0" t="0" r="r" b="b"/>
              <a:pathLst>
                <a:path w="21600" h="21600" extrusionOk="0">
                  <a:moveTo>
                    <a:pt x="20557" y="0"/>
                  </a:moveTo>
                  <a:lnTo>
                    <a:pt x="18677" y="313"/>
                  </a:lnTo>
                  <a:lnTo>
                    <a:pt x="16071" y="837"/>
                  </a:lnTo>
                  <a:lnTo>
                    <a:pt x="13041" y="1679"/>
                  </a:lnTo>
                  <a:lnTo>
                    <a:pt x="9913" y="2726"/>
                  </a:lnTo>
                  <a:lnTo>
                    <a:pt x="6884" y="3984"/>
                  </a:lnTo>
                  <a:lnTo>
                    <a:pt x="5529" y="4611"/>
                  </a:lnTo>
                  <a:lnTo>
                    <a:pt x="4380" y="5242"/>
                  </a:lnTo>
                  <a:lnTo>
                    <a:pt x="3337" y="5869"/>
                  </a:lnTo>
                  <a:lnTo>
                    <a:pt x="2607" y="6500"/>
                  </a:lnTo>
                  <a:lnTo>
                    <a:pt x="2085" y="7131"/>
                  </a:lnTo>
                  <a:lnTo>
                    <a:pt x="1564" y="7758"/>
                  </a:lnTo>
                  <a:lnTo>
                    <a:pt x="1145" y="8492"/>
                  </a:lnTo>
                  <a:lnTo>
                    <a:pt x="731" y="9226"/>
                  </a:lnTo>
                  <a:lnTo>
                    <a:pt x="312" y="10695"/>
                  </a:lnTo>
                  <a:lnTo>
                    <a:pt x="103" y="11532"/>
                  </a:lnTo>
                  <a:lnTo>
                    <a:pt x="0" y="12266"/>
                  </a:lnTo>
                  <a:lnTo>
                    <a:pt x="0" y="13108"/>
                  </a:lnTo>
                  <a:lnTo>
                    <a:pt x="103" y="13842"/>
                  </a:lnTo>
                  <a:lnTo>
                    <a:pt x="205" y="14679"/>
                  </a:lnTo>
                  <a:lnTo>
                    <a:pt x="414" y="15413"/>
                  </a:lnTo>
                  <a:lnTo>
                    <a:pt x="731" y="16147"/>
                  </a:lnTo>
                  <a:lnTo>
                    <a:pt x="1043" y="16882"/>
                  </a:lnTo>
                  <a:lnTo>
                    <a:pt x="1457" y="17616"/>
                  </a:lnTo>
                  <a:lnTo>
                    <a:pt x="1876" y="18243"/>
                  </a:lnTo>
                  <a:lnTo>
                    <a:pt x="11268" y="8806"/>
                  </a:lnTo>
                  <a:lnTo>
                    <a:pt x="11687" y="8595"/>
                  </a:lnTo>
                  <a:lnTo>
                    <a:pt x="11999" y="8492"/>
                  </a:lnTo>
                  <a:lnTo>
                    <a:pt x="12417" y="8595"/>
                  </a:lnTo>
                  <a:lnTo>
                    <a:pt x="12729" y="8806"/>
                  </a:lnTo>
                  <a:lnTo>
                    <a:pt x="12939" y="9123"/>
                  </a:lnTo>
                  <a:lnTo>
                    <a:pt x="13041" y="9540"/>
                  </a:lnTo>
                  <a:lnTo>
                    <a:pt x="12939" y="9961"/>
                  </a:lnTo>
                  <a:lnTo>
                    <a:pt x="12729" y="10274"/>
                  </a:lnTo>
                  <a:lnTo>
                    <a:pt x="3337" y="19711"/>
                  </a:lnTo>
                  <a:lnTo>
                    <a:pt x="4068" y="20132"/>
                  </a:lnTo>
                  <a:lnTo>
                    <a:pt x="4696" y="20552"/>
                  </a:lnTo>
                  <a:lnTo>
                    <a:pt x="5427" y="20969"/>
                  </a:lnTo>
                  <a:lnTo>
                    <a:pt x="6260" y="21179"/>
                  </a:lnTo>
                  <a:lnTo>
                    <a:pt x="6991" y="21390"/>
                  </a:lnTo>
                  <a:lnTo>
                    <a:pt x="7721" y="21497"/>
                  </a:lnTo>
                  <a:lnTo>
                    <a:pt x="8555" y="21600"/>
                  </a:lnTo>
                  <a:lnTo>
                    <a:pt x="9285" y="21600"/>
                  </a:lnTo>
                  <a:lnTo>
                    <a:pt x="10123" y="21497"/>
                  </a:lnTo>
                  <a:lnTo>
                    <a:pt x="10853" y="21390"/>
                  </a:lnTo>
                  <a:lnTo>
                    <a:pt x="11584" y="21179"/>
                  </a:lnTo>
                  <a:lnTo>
                    <a:pt x="12417" y="20866"/>
                  </a:lnTo>
                  <a:lnTo>
                    <a:pt x="13041" y="20552"/>
                  </a:lnTo>
                  <a:lnTo>
                    <a:pt x="13772" y="20132"/>
                  </a:lnTo>
                  <a:lnTo>
                    <a:pt x="14400" y="19608"/>
                  </a:lnTo>
                  <a:lnTo>
                    <a:pt x="15024" y="18977"/>
                  </a:lnTo>
                  <a:lnTo>
                    <a:pt x="15652" y="18243"/>
                  </a:lnTo>
                  <a:lnTo>
                    <a:pt x="16383" y="17195"/>
                  </a:lnTo>
                  <a:lnTo>
                    <a:pt x="17007" y="16044"/>
                  </a:lnTo>
                  <a:lnTo>
                    <a:pt x="17635" y="14679"/>
                  </a:lnTo>
                  <a:lnTo>
                    <a:pt x="18784" y="11742"/>
                  </a:lnTo>
                  <a:lnTo>
                    <a:pt x="19827" y="8492"/>
                  </a:lnTo>
                  <a:lnTo>
                    <a:pt x="20660" y="5453"/>
                  </a:lnTo>
                  <a:lnTo>
                    <a:pt x="21288" y="2829"/>
                  </a:lnTo>
                  <a:lnTo>
                    <a:pt x="21497" y="945"/>
                  </a:lnTo>
                  <a:lnTo>
                    <a:pt x="21600" y="416"/>
                  </a:lnTo>
                  <a:lnTo>
                    <a:pt x="21497" y="103"/>
                  </a:lnTo>
                  <a:lnTo>
                    <a:pt x="2118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73" name="Shape 480"/>
            <p:cNvSpPr/>
            <p:nvPr/>
          </p:nvSpPr>
          <p:spPr>
            <a:xfrm>
              <a:off x="9195" y="16866"/>
              <a:ext cx="308819" cy="397624"/>
            </a:xfrm>
            <a:custGeom>
              <a:avLst/>
              <a:gdLst/>
              <a:ahLst/>
              <a:cxnLst>
                <a:cxn ang="0">
                  <a:pos x="wd2" y="hd2"/>
                </a:cxn>
                <a:cxn ang="5400000">
                  <a:pos x="wd2" y="hd2"/>
                </a:cxn>
                <a:cxn ang="10800000">
                  <a:pos x="wd2" y="hd2"/>
                </a:cxn>
                <a:cxn ang="16200000">
                  <a:pos x="wd2" y="hd2"/>
                </a:cxn>
              </a:cxnLst>
              <a:rect l="0" t="0" r="r" b="b"/>
              <a:pathLst>
                <a:path w="21600" h="21600" extrusionOk="0">
                  <a:moveTo>
                    <a:pt x="10818" y="0"/>
                  </a:moveTo>
                  <a:lnTo>
                    <a:pt x="10604" y="27"/>
                  </a:lnTo>
                  <a:lnTo>
                    <a:pt x="10426" y="56"/>
                  </a:lnTo>
                  <a:lnTo>
                    <a:pt x="10139" y="221"/>
                  </a:lnTo>
                  <a:lnTo>
                    <a:pt x="9926" y="444"/>
                  </a:lnTo>
                  <a:lnTo>
                    <a:pt x="9889" y="582"/>
                  </a:lnTo>
                  <a:lnTo>
                    <a:pt x="9854" y="721"/>
                  </a:lnTo>
                  <a:lnTo>
                    <a:pt x="9854" y="4797"/>
                  </a:lnTo>
                  <a:lnTo>
                    <a:pt x="10068" y="5212"/>
                  </a:lnTo>
                  <a:lnTo>
                    <a:pt x="10246" y="5629"/>
                  </a:lnTo>
                  <a:lnTo>
                    <a:pt x="10318" y="6045"/>
                  </a:lnTo>
                  <a:lnTo>
                    <a:pt x="10354" y="6489"/>
                  </a:lnTo>
                  <a:lnTo>
                    <a:pt x="10318" y="6932"/>
                  </a:lnTo>
                  <a:lnTo>
                    <a:pt x="10246" y="7348"/>
                  </a:lnTo>
                  <a:lnTo>
                    <a:pt x="10068" y="7792"/>
                  </a:lnTo>
                  <a:lnTo>
                    <a:pt x="9854" y="8207"/>
                  </a:lnTo>
                  <a:lnTo>
                    <a:pt x="9854" y="15473"/>
                  </a:lnTo>
                  <a:lnTo>
                    <a:pt x="9068" y="15528"/>
                  </a:lnTo>
                  <a:lnTo>
                    <a:pt x="8283" y="15638"/>
                  </a:lnTo>
                  <a:lnTo>
                    <a:pt x="7533" y="15777"/>
                  </a:lnTo>
                  <a:lnTo>
                    <a:pt x="6783" y="15944"/>
                  </a:lnTo>
                  <a:lnTo>
                    <a:pt x="6070" y="16165"/>
                  </a:lnTo>
                  <a:lnTo>
                    <a:pt x="5391" y="16415"/>
                  </a:lnTo>
                  <a:lnTo>
                    <a:pt x="4713" y="16692"/>
                  </a:lnTo>
                  <a:lnTo>
                    <a:pt x="4070" y="16997"/>
                  </a:lnTo>
                  <a:lnTo>
                    <a:pt x="3463" y="17330"/>
                  </a:lnTo>
                  <a:lnTo>
                    <a:pt x="2856" y="17691"/>
                  </a:lnTo>
                  <a:lnTo>
                    <a:pt x="2321" y="18079"/>
                  </a:lnTo>
                  <a:lnTo>
                    <a:pt x="1785" y="18495"/>
                  </a:lnTo>
                  <a:lnTo>
                    <a:pt x="1285" y="18939"/>
                  </a:lnTo>
                  <a:lnTo>
                    <a:pt x="822" y="19410"/>
                  </a:lnTo>
                  <a:lnTo>
                    <a:pt x="393" y="19881"/>
                  </a:lnTo>
                  <a:lnTo>
                    <a:pt x="0" y="20381"/>
                  </a:lnTo>
                  <a:lnTo>
                    <a:pt x="428" y="20519"/>
                  </a:lnTo>
                  <a:lnTo>
                    <a:pt x="893" y="20658"/>
                  </a:lnTo>
                  <a:lnTo>
                    <a:pt x="1928" y="20879"/>
                  </a:lnTo>
                  <a:lnTo>
                    <a:pt x="3106" y="21102"/>
                  </a:lnTo>
                  <a:lnTo>
                    <a:pt x="4463" y="21267"/>
                  </a:lnTo>
                  <a:lnTo>
                    <a:pt x="5891" y="21406"/>
                  </a:lnTo>
                  <a:lnTo>
                    <a:pt x="7461" y="21517"/>
                  </a:lnTo>
                  <a:lnTo>
                    <a:pt x="9104" y="21573"/>
                  </a:lnTo>
                  <a:lnTo>
                    <a:pt x="10782" y="21600"/>
                  </a:lnTo>
                  <a:lnTo>
                    <a:pt x="12496" y="21573"/>
                  </a:lnTo>
                  <a:lnTo>
                    <a:pt x="14139" y="21517"/>
                  </a:lnTo>
                  <a:lnTo>
                    <a:pt x="15709" y="21406"/>
                  </a:lnTo>
                  <a:lnTo>
                    <a:pt x="17137" y="21267"/>
                  </a:lnTo>
                  <a:lnTo>
                    <a:pt x="18494" y="21102"/>
                  </a:lnTo>
                  <a:lnTo>
                    <a:pt x="19672" y="20879"/>
                  </a:lnTo>
                  <a:lnTo>
                    <a:pt x="20707" y="20658"/>
                  </a:lnTo>
                  <a:lnTo>
                    <a:pt x="21172" y="20519"/>
                  </a:lnTo>
                  <a:lnTo>
                    <a:pt x="21600" y="20381"/>
                  </a:lnTo>
                  <a:lnTo>
                    <a:pt x="21207" y="19881"/>
                  </a:lnTo>
                  <a:lnTo>
                    <a:pt x="20778" y="19410"/>
                  </a:lnTo>
                  <a:lnTo>
                    <a:pt x="20315" y="18939"/>
                  </a:lnTo>
                  <a:lnTo>
                    <a:pt x="19815" y="18495"/>
                  </a:lnTo>
                  <a:lnTo>
                    <a:pt x="19279" y="18079"/>
                  </a:lnTo>
                  <a:lnTo>
                    <a:pt x="18744" y="17691"/>
                  </a:lnTo>
                  <a:lnTo>
                    <a:pt x="18137" y="17330"/>
                  </a:lnTo>
                  <a:lnTo>
                    <a:pt x="17530" y="16997"/>
                  </a:lnTo>
                  <a:lnTo>
                    <a:pt x="16887" y="16692"/>
                  </a:lnTo>
                  <a:lnTo>
                    <a:pt x="16209" y="16415"/>
                  </a:lnTo>
                  <a:lnTo>
                    <a:pt x="15530" y="16165"/>
                  </a:lnTo>
                  <a:lnTo>
                    <a:pt x="14817" y="15944"/>
                  </a:lnTo>
                  <a:lnTo>
                    <a:pt x="14067" y="15777"/>
                  </a:lnTo>
                  <a:lnTo>
                    <a:pt x="13317" y="15638"/>
                  </a:lnTo>
                  <a:lnTo>
                    <a:pt x="12532" y="15528"/>
                  </a:lnTo>
                  <a:lnTo>
                    <a:pt x="11746" y="15473"/>
                  </a:lnTo>
                  <a:lnTo>
                    <a:pt x="11746" y="3799"/>
                  </a:lnTo>
                  <a:lnTo>
                    <a:pt x="11567" y="3466"/>
                  </a:lnTo>
                  <a:lnTo>
                    <a:pt x="11461" y="3134"/>
                  </a:lnTo>
                  <a:lnTo>
                    <a:pt x="11389" y="2800"/>
                  </a:lnTo>
                  <a:lnTo>
                    <a:pt x="11354" y="2467"/>
                  </a:lnTo>
                  <a:lnTo>
                    <a:pt x="11389" y="2107"/>
                  </a:lnTo>
                  <a:lnTo>
                    <a:pt x="11461" y="1775"/>
                  </a:lnTo>
                  <a:lnTo>
                    <a:pt x="11567" y="1442"/>
                  </a:lnTo>
                  <a:lnTo>
                    <a:pt x="11746" y="1109"/>
                  </a:lnTo>
                  <a:lnTo>
                    <a:pt x="11746" y="721"/>
                  </a:lnTo>
                  <a:lnTo>
                    <a:pt x="11711" y="582"/>
                  </a:lnTo>
                  <a:lnTo>
                    <a:pt x="11674" y="444"/>
                  </a:lnTo>
                  <a:lnTo>
                    <a:pt x="11461" y="221"/>
                  </a:lnTo>
                  <a:lnTo>
                    <a:pt x="11174" y="56"/>
                  </a:lnTo>
                  <a:lnTo>
                    <a:pt x="10996" y="27"/>
                  </a:lnTo>
                  <a:lnTo>
                    <a:pt x="1081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74" name="Shape 481"/>
            <p:cNvSpPr/>
            <p:nvPr/>
          </p:nvSpPr>
          <p:spPr>
            <a:xfrm>
              <a:off x="-1" y="51581"/>
              <a:ext cx="143438" cy="143417"/>
            </a:xfrm>
            <a:custGeom>
              <a:avLst/>
              <a:gdLst/>
              <a:ahLst/>
              <a:cxnLst>
                <a:cxn ang="0">
                  <a:pos x="wd2" y="hd2"/>
                </a:cxn>
                <a:cxn ang="5400000">
                  <a:pos x="wd2" y="hd2"/>
                </a:cxn>
                <a:cxn ang="10800000">
                  <a:pos x="wd2" y="hd2"/>
                </a:cxn>
                <a:cxn ang="16200000">
                  <a:pos x="wd2" y="hd2"/>
                </a:cxn>
              </a:cxnLst>
              <a:rect l="0" t="0" r="r" b="b"/>
              <a:pathLst>
                <a:path w="21600" h="21600" extrusionOk="0">
                  <a:moveTo>
                    <a:pt x="233" y="0"/>
                  </a:moveTo>
                  <a:lnTo>
                    <a:pt x="79" y="76"/>
                  </a:lnTo>
                  <a:lnTo>
                    <a:pt x="0" y="230"/>
                  </a:lnTo>
                  <a:lnTo>
                    <a:pt x="0" y="998"/>
                  </a:lnTo>
                  <a:lnTo>
                    <a:pt x="79" y="1845"/>
                  </a:lnTo>
                  <a:lnTo>
                    <a:pt x="233" y="2921"/>
                  </a:lnTo>
                  <a:lnTo>
                    <a:pt x="847" y="5534"/>
                  </a:lnTo>
                  <a:lnTo>
                    <a:pt x="1693" y="8609"/>
                  </a:lnTo>
                  <a:lnTo>
                    <a:pt x="2770" y="11760"/>
                  </a:lnTo>
                  <a:lnTo>
                    <a:pt x="3308" y="13299"/>
                  </a:lnTo>
                  <a:lnTo>
                    <a:pt x="3922" y="14760"/>
                  </a:lnTo>
                  <a:lnTo>
                    <a:pt x="4535" y="16066"/>
                  </a:lnTo>
                  <a:lnTo>
                    <a:pt x="5228" y="17297"/>
                  </a:lnTo>
                  <a:lnTo>
                    <a:pt x="5845" y="18295"/>
                  </a:lnTo>
                  <a:lnTo>
                    <a:pt x="6534" y="19063"/>
                  </a:lnTo>
                  <a:lnTo>
                    <a:pt x="7151" y="19601"/>
                  </a:lnTo>
                  <a:lnTo>
                    <a:pt x="7843" y="20139"/>
                  </a:lnTo>
                  <a:lnTo>
                    <a:pt x="8532" y="20523"/>
                  </a:lnTo>
                  <a:lnTo>
                    <a:pt x="9303" y="20911"/>
                  </a:lnTo>
                  <a:lnTo>
                    <a:pt x="10071" y="21216"/>
                  </a:lnTo>
                  <a:lnTo>
                    <a:pt x="10839" y="21449"/>
                  </a:lnTo>
                  <a:lnTo>
                    <a:pt x="11607" y="21600"/>
                  </a:lnTo>
                  <a:lnTo>
                    <a:pt x="13222" y="21600"/>
                  </a:lnTo>
                  <a:lnTo>
                    <a:pt x="13990" y="21524"/>
                  </a:lnTo>
                  <a:lnTo>
                    <a:pt x="14761" y="21449"/>
                  </a:lnTo>
                  <a:lnTo>
                    <a:pt x="15604" y="21216"/>
                  </a:lnTo>
                  <a:lnTo>
                    <a:pt x="16297" y="20911"/>
                  </a:lnTo>
                  <a:lnTo>
                    <a:pt x="17065" y="20523"/>
                  </a:lnTo>
                  <a:lnTo>
                    <a:pt x="17757" y="20139"/>
                  </a:lnTo>
                  <a:lnTo>
                    <a:pt x="18450" y="19601"/>
                  </a:lnTo>
                  <a:lnTo>
                    <a:pt x="6918" y="8071"/>
                  </a:lnTo>
                  <a:lnTo>
                    <a:pt x="6767" y="7841"/>
                  </a:lnTo>
                  <a:lnTo>
                    <a:pt x="6688" y="7533"/>
                  </a:lnTo>
                  <a:lnTo>
                    <a:pt x="6767" y="7224"/>
                  </a:lnTo>
                  <a:lnTo>
                    <a:pt x="6918" y="6919"/>
                  </a:lnTo>
                  <a:lnTo>
                    <a:pt x="7226" y="6765"/>
                  </a:lnTo>
                  <a:lnTo>
                    <a:pt x="7535" y="6686"/>
                  </a:lnTo>
                  <a:lnTo>
                    <a:pt x="7843" y="6765"/>
                  </a:lnTo>
                  <a:lnTo>
                    <a:pt x="8073" y="6919"/>
                  </a:lnTo>
                  <a:lnTo>
                    <a:pt x="19601" y="18449"/>
                  </a:lnTo>
                  <a:lnTo>
                    <a:pt x="20064" y="17757"/>
                  </a:lnTo>
                  <a:lnTo>
                    <a:pt x="20524" y="17064"/>
                  </a:lnTo>
                  <a:lnTo>
                    <a:pt x="20908" y="16375"/>
                  </a:lnTo>
                  <a:lnTo>
                    <a:pt x="21216" y="15603"/>
                  </a:lnTo>
                  <a:lnTo>
                    <a:pt x="21446" y="14835"/>
                  </a:lnTo>
                  <a:lnTo>
                    <a:pt x="21524" y="13992"/>
                  </a:lnTo>
                  <a:lnTo>
                    <a:pt x="21600" y="13221"/>
                  </a:lnTo>
                  <a:lnTo>
                    <a:pt x="21600" y="12377"/>
                  </a:lnTo>
                  <a:lnTo>
                    <a:pt x="21524" y="11606"/>
                  </a:lnTo>
                  <a:lnTo>
                    <a:pt x="21446" y="10838"/>
                  </a:lnTo>
                  <a:lnTo>
                    <a:pt x="21216" y="10070"/>
                  </a:lnTo>
                  <a:lnTo>
                    <a:pt x="20908" y="9302"/>
                  </a:lnTo>
                  <a:lnTo>
                    <a:pt x="20524" y="8530"/>
                  </a:lnTo>
                  <a:lnTo>
                    <a:pt x="20140" y="7841"/>
                  </a:lnTo>
                  <a:lnTo>
                    <a:pt x="19601" y="7149"/>
                  </a:lnTo>
                  <a:lnTo>
                    <a:pt x="19063" y="6532"/>
                  </a:lnTo>
                  <a:lnTo>
                    <a:pt x="18295" y="5842"/>
                  </a:lnTo>
                  <a:lnTo>
                    <a:pt x="17298" y="5225"/>
                  </a:lnTo>
                  <a:lnTo>
                    <a:pt x="16067" y="4611"/>
                  </a:lnTo>
                  <a:lnTo>
                    <a:pt x="14761" y="3919"/>
                  </a:lnTo>
                  <a:lnTo>
                    <a:pt x="13301" y="3305"/>
                  </a:lnTo>
                  <a:lnTo>
                    <a:pt x="11762" y="2767"/>
                  </a:lnTo>
                  <a:lnTo>
                    <a:pt x="8611" y="1690"/>
                  </a:lnTo>
                  <a:lnTo>
                    <a:pt x="5536" y="844"/>
                  </a:lnTo>
                  <a:lnTo>
                    <a:pt x="2921" y="230"/>
                  </a:lnTo>
                  <a:lnTo>
                    <a:pt x="1847" y="76"/>
                  </a:lnTo>
                  <a:lnTo>
                    <a:pt x="100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76" name="Shape 482"/>
          <p:cNvSpPr/>
          <p:nvPr/>
        </p:nvSpPr>
        <p:spPr>
          <a:xfrm>
            <a:off x="8182995" y="4953182"/>
            <a:ext cx="339960" cy="339940"/>
          </a:xfrm>
          <a:custGeom>
            <a:avLst/>
            <a:gdLst/>
            <a:ahLst/>
            <a:cxnLst>
              <a:cxn ang="0">
                <a:pos x="wd2" y="hd2"/>
              </a:cxn>
              <a:cxn ang="5400000">
                <a:pos x="wd2" y="hd2"/>
              </a:cxn>
              <a:cxn ang="10800000">
                <a:pos x="wd2" y="hd2"/>
              </a:cxn>
              <a:cxn ang="16200000">
                <a:pos x="wd2" y="hd2"/>
              </a:cxn>
            </a:cxnLst>
            <a:rect l="0" t="0" r="r" b="b"/>
            <a:pathLst>
              <a:path w="21600" h="21600" extrusionOk="0">
                <a:moveTo>
                  <a:pt x="15275" y="7102"/>
                </a:moveTo>
                <a:lnTo>
                  <a:pt x="15470" y="7167"/>
                </a:lnTo>
                <a:lnTo>
                  <a:pt x="15664" y="7232"/>
                </a:lnTo>
                <a:lnTo>
                  <a:pt x="15828" y="7362"/>
                </a:lnTo>
                <a:lnTo>
                  <a:pt x="16021" y="7556"/>
                </a:lnTo>
                <a:lnTo>
                  <a:pt x="16152" y="7752"/>
                </a:lnTo>
                <a:lnTo>
                  <a:pt x="16217" y="8011"/>
                </a:lnTo>
                <a:lnTo>
                  <a:pt x="16248" y="8271"/>
                </a:lnTo>
                <a:lnTo>
                  <a:pt x="16248" y="8465"/>
                </a:lnTo>
                <a:lnTo>
                  <a:pt x="16183" y="8660"/>
                </a:lnTo>
                <a:lnTo>
                  <a:pt x="16118" y="8822"/>
                </a:lnTo>
                <a:lnTo>
                  <a:pt x="15990" y="8984"/>
                </a:lnTo>
                <a:lnTo>
                  <a:pt x="10541" y="14465"/>
                </a:lnTo>
                <a:lnTo>
                  <a:pt x="10379" y="14627"/>
                </a:lnTo>
                <a:lnTo>
                  <a:pt x="10152" y="14757"/>
                </a:lnTo>
                <a:lnTo>
                  <a:pt x="9925" y="14854"/>
                </a:lnTo>
                <a:lnTo>
                  <a:pt x="9698" y="14887"/>
                </a:lnTo>
                <a:lnTo>
                  <a:pt x="9406" y="14887"/>
                </a:lnTo>
                <a:lnTo>
                  <a:pt x="9179" y="14822"/>
                </a:lnTo>
                <a:lnTo>
                  <a:pt x="8983" y="14692"/>
                </a:lnTo>
                <a:lnTo>
                  <a:pt x="8790" y="14563"/>
                </a:lnTo>
                <a:lnTo>
                  <a:pt x="6065" y="11838"/>
                </a:lnTo>
                <a:lnTo>
                  <a:pt x="5936" y="11644"/>
                </a:lnTo>
                <a:lnTo>
                  <a:pt x="5806" y="11449"/>
                </a:lnTo>
                <a:lnTo>
                  <a:pt x="5741" y="11222"/>
                </a:lnTo>
                <a:lnTo>
                  <a:pt x="5741" y="10767"/>
                </a:lnTo>
                <a:lnTo>
                  <a:pt x="5806" y="10540"/>
                </a:lnTo>
                <a:lnTo>
                  <a:pt x="5936" y="10346"/>
                </a:lnTo>
                <a:lnTo>
                  <a:pt x="6065" y="10184"/>
                </a:lnTo>
                <a:lnTo>
                  <a:pt x="6260" y="10021"/>
                </a:lnTo>
                <a:lnTo>
                  <a:pt x="6454" y="9924"/>
                </a:lnTo>
                <a:lnTo>
                  <a:pt x="6681" y="9859"/>
                </a:lnTo>
                <a:lnTo>
                  <a:pt x="6908" y="9827"/>
                </a:lnTo>
                <a:lnTo>
                  <a:pt x="7135" y="9859"/>
                </a:lnTo>
                <a:lnTo>
                  <a:pt x="7330" y="9924"/>
                </a:lnTo>
                <a:lnTo>
                  <a:pt x="7557" y="10021"/>
                </a:lnTo>
                <a:lnTo>
                  <a:pt x="7719" y="10184"/>
                </a:lnTo>
                <a:lnTo>
                  <a:pt x="9536" y="11968"/>
                </a:lnTo>
                <a:lnTo>
                  <a:pt x="14173" y="7524"/>
                </a:lnTo>
                <a:lnTo>
                  <a:pt x="14368" y="7329"/>
                </a:lnTo>
                <a:lnTo>
                  <a:pt x="14595" y="7200"/>
                </a:lnTo>
                <a:lnTo>
                  <a:pt x="14821" y="7135"/>
                </a:lnTo>
                <a:lnTo>
                  <a:pt x="15081" y="7102"/>
                </a:lnTo>
                <a:close/>
                <a:moveTo>
                  <a:pt x="10249" y="0"/>
                </a:moveTo>
                <a:lnTo>
                  <a:pt x="9698" y="65"/>
                </a:lnTo>
                <a:lnTo>
                  <a:pt x="9145" y="129"/>
                </a:lnTo>
                <a:lnTo>
                  <a:pt x="8628" y="227"/>
                </a:lnTo>
                <a:lnTo>
                  <a:pt x="8108" y="324"/>
                </a:lnTo>
                <a:lnTo>
                  <a:pt x="7589" y="486"/>
                </a:lnTo>
                <a:lnTo>
                  <a:pt x="7103" y="648"/>
                </a:lnTo>
                <a:lnTo>
                  <a:pt x="6584" y="843"/>
                </a:lnTo>
                <a:lnTo>
                  <a:pt x="6130" y="1070"/>
                </a:lnTo>
                <a:lnTo>
                  <a:pt x="5644" y="1297"/>
                </a:lnTo>
                <a:lnTo>
                  <a:pt x="5190" y="1556"/>
                </a:lnTo>
                <a:lnTo>
                  <a:pt x="4767" y="1849"/>
                </a:lnTo>
                <a:lnTo>
                  <a:pt x="4346" y="2141"/>
                </a:lnTo>
                <a:lnTo>
                  <a:pt x="3924" y="2465"/>
                </a:lnTo>
                <a:lnTo>
                  <a:pt x="3535" y="2821"/>
                </a:lnTo>
                <a:lnTo>
                  <a:pt x="3179" y="3178"/>
                </a:lnTo>
                <a:lnTo>
                  <a:pt x="2822" y="3535"/>
                </a:lnTo>
                <a:lnTo>
                  <a:pt x="2465" y="3924"/>
                </a:lnTo>
                <a:lnTo>
                  <a:pt x="2141" y="4345"/>
                </a:lnTo>
                <a:lnTo>
                  <a:pt x="1848" y="4768"/>
                </a:lnTo>
                <a:lnTo>
                  <a:pt x="1556" y="5189"/>
                </a:lnTo>
                <a:lnTo>
                  <a:pt x="1297" y="5643"/>
                </a:lnTo>
                <a:lnTo>
                  <a:pt x="1070" y="6130"/>
                </a:lnTo>
                <a:lnTo>
                  <a:pt x="843" y="6584"/>
                </a:lnTo>
                <a:lnTo>
                  <a:pt x="649" y="7102"/>
                </a:lnTo>
                <a:lnTo>
                  <a:pt x="486" y="7590"/>
                </a:lnTo>
                <a:lnTo>
                  <a:pt x="324" y="8107"/>
                </a:lnTo>
                <a:lnTo>
                  <a:pt x="130" y="9146"/>
                </a:lnTo>
                <a:lnTo>
                  <a:pt x="0" y="10248"/>
                </a:lnTo>
                <a:lnTo>
                  <a:pt x="0" y="11352"/>
                </a:lnTo>
                <a:lnTo>
                  <a:pt x="130" y="12454"/>
                </a:lnTo>
                <a:lnTo>
                  <a:pt x="324" y="13493"/>
                </a:lnTo>
                <a:lnTo>
                  <a:pt x="486" y="14010"/>
                </a:lnTo>
                <a:lnTo>
                  <a:pt x="649" y="14498"/>
                </a:lnTo>
                <a:lnTo>
                  <a:pt x="843" y="15017"/>
                </a:lnTo>
                <a:lnTo>
                  <a:pt x="1070" y="15470"/>
                </a:lnTo>
                <a:lnTo>
                  <a:pt x="1297" y="15957"/>
                </a:lnTo>
                <a:lnTo>
                  <a:pt x="1556" y="16411"/>
                </a:lnTo>
                <a:lnTo>
                  <a:pt x="1848" y="16832"/>
                </a:lnTo>
                <a:lnTo>
                  <a:pt x="2141" y="17255"/>
                </a:lnTo>
                <a:lnTo>
                  <a:pt x="2465" y="17676"/>
                </a:lnTo>
                <a:lnTo>
                  <a:pt x="2822" y="18065"/>
                </a:lnTo>
                <a:lnTo>
                  <a:pt x="3179" y="18422"/>
                </a:lnTo>
                <a:lnTo>
                  <a:pt x="3535" y="18779"/>
                </a:lnTo>
                <a:lnTo>
                  <a:pt x="3924" y="19135"/>
                </a:lnTo>
                <a:lnTo>
                  <a:pt x="4346" y="19461"/>
                </a:lnTo>
                <a:lnTo>
                  <a:pt x="4767" y="19751"/>
                </a:lnTo>
                <a:lnTo>
                  <a:pt x="5190" y="20044"/>
                </a:lnTo>
                <a:lnTo>
                  <a:pt x="5644" y="20304"/>
                </a:lnTo>
                <a:lnTo>
                  <a:pt x="6130" y="20530"/>
                </a:lnTo>
                <a:lnTo>
                  <a:pt x="6584" y="20757"/>
                </a:lnTo>
                <a:lnTo>
                  <a:pt x="7103" y="20952"/>
                </a:lnTo>
                <a:lnTo>
                  <a:pt x="7589" y="21114"/>
                </a:lnTo>
                <a:lnTo>
                  <a:pt x="8108" y="21276"/>
                </a:lnTo>
                <a:lnTo>
                  <a:pt x="8628" y="21373"/>
                </a:lnTo>
                <a:lnTo>
                  <a:pt x="9145" y="21471"/>
                </a:lnTo>
                <a:lnTo>
                  <a:pt x="9698" y="21536"/>
                </a:lnTo>
                <a:lnTo>
                  <a:pt x="10249" y="21600"/>
                </a:lnTo>
                <a:lnTo>
                  <a:pt x="11351" y="21600"/>
                </a:lnTo>
                <a:lnTo>
                  <a:pt x="11902" y="21536"/>
                </a:lnTo>
                <a:lnTo>
                  <a:pt x="12455" y="21471"/>
                </a:lnTo>
                <a:lnTo>
                  <a:pt x="12972" y="21373"/>
                </a:lnTo>
                <a:lnTo>
                  <a:pt x="13492" y="21276"/>
                </a:lnTo>
                <a:lnTo>
                  <a:pt x="14530" y="20952"/>
                </a:lnTo>
                <a:lnTo>
                  <a:pt x="15016" y="20757"/>
                </a:lnTo>
                <a:lnTo>
                  <a:pt x="15470" y="20530"/>
                </a:lnTo>
                <a:lnTo>
                  <a:pt x="15956" y="20304"/>
                </a:lnTo>
                <a:lnTo>
                  <a:pt x="16410" y="20044"/>
                </a:lnTo>
                <a:lnTo>
                  <a:pt x="16833" y="19751"/>
                </a:lnTo>
                <a:lnTo>
                  <a:pt x="17254" y="19461"/>
                </a:lnTo>
                <a:lnTo>
                  <a:pt x="17676" y="19135"/>
                </a:lnTo>
                <a:lnTo>
                  <a:pt x="18065" y="18779"/>
                </a:lnTo>
                <a:lnTo>
                  <a:pt x="18421" y="18422"/>
                </a:lnTo>
                <a:lnTo>
                  <a:pt x="18811" y="18065"/>
                </a:lnTo>
                <a:lnTo>
                  <a:pt x="19135" y="17676"/>
                </a:lnTo>
                <a:lnTo>
                  <a:pt x="19459" y="17255"/>
                </a:lnTo>
                <a:lnTo>
                  <a:pt x="19752" y="16832"/>
                </a:lnTo>
                <a:lnTo>
                  <a:pt x="20044" y="16411"/>
                </a:lnTo>
                <a:lnTo>
                  <a:pt x="20303" y="15957"/>
                </a:lnTo>
                <a:lnTo>
                  <a:pt x="20530" y="15470"/>
                </a:lnTo>
                <a:lnTo>
                  <a:pt x="20757" y="15017"/>
                </a:lnTo>
                <a:lnTo>
                  <a:pt x="20951" y="14498"/>
                </a:lnTo>
                <a:lnTo>
                  <a:pt x="21114" y="14010"/>
                </a:lnTo>
                <a:lnTo>
                  <a:pt x="21276" y="13493"/>
                </a:lnTo>
                <a:lnTo>
                  <a:pt x="21470" y="12454"/>
                </a:lnTo>
                <a:lnTo>
                  <a:pt x="21600" y="11352"/>
                </a:lnTo>
                <a:lnTo>
                  <a:pt x="21600" y="10248"/>
                </a:lnTo>
                <a:lnTo>
                  <a:pt x="21470" y="9146"/>
                </a:lnTo>
                <a:lnTo>
                  <a:pt x="21276" y="8107"/>
                </a:lnTo>
                <a:lnTo>
                  <a:pt x="21114" y="7590"/>
                </a:lnTo>
                <a:lnTo>
                  <a:pt x="20951" y="7102"/>
                </a:lnTo>
                <a:lnTo>
                  <a:pt x="20757" y="6584"/>
                </a:lnTo>
                <a:lnTo>
                  <a:pt x="20530" y="6130"/>
                </a:lnTo>
                <a:lnTo>
                  <a:pt x="20303" y="5643"/>
                </a:lnTo>
                <a:lnTo>
                  <a:pt x="20044" y="5189"/>
                </a:lnTo>
                <a:lnTo>
                  <a:pt x="19752" y="4768"/>
                </a:lnTo>
                <a:lnTo>
                  <a:pt x="19459" y="4345"/>
                </a:lnTo>
                <a:lnTo>
                  <a:pt x="19135" y="3924"/>
                </a:lnTo>
                <a:lnTo>
                  <a:pt x="18811" y="3535"/>
                </a:lnTo>
                <a:lnTo>
                  <a:pt x="18421" y="3178"/>
                </a:lnTo>
                <a:lnTo>
                  <a:pt x="18065" y="2821"/>
                </a:lnTo>
                <a:lnTo>
                  <a:pt x="17676" y="2465"/>
                </a:lnTo>
                <a:lnTo>
                  <a:pt x="17254" y="2141"/>
                </a:lnTo>
                <a:lnTo>
                  <a:pt x="16833" y="1849"/>
                </a:lnTo>
                <a:lnTo>
                  <a:pt x="16410" y="1556"/>
                </a:lnTo>
                <a:lnTo>
                  <a:pt x="15956" y="1297"/>
                </a:lnTo>
                <a:lnTo>
                  <a:pt x="15470" y="1070"/>
                </a:lnTo>
                <a:lnTo>
                  <a:pt x="15016" y="843"/>
                </a:lnTo>
                <a:lnTo>
                  <a:pt x="14530" y="648"/>
                </a:lnTo>
                <a:lnTo>
                  <a:pt x="13492" y="324"/>
                </a:lnTo>
                <a:lnTo>
                  <a:pt x="12972" y="227"/>
                </a:lnTo>
                <a:lnTo>
                  <a:pt x="12455" y="129"/>
                </a:lnTo>
                <a:lnTo>
                  <a:pt x="11902" y="65"/>
                </a:lnTo>
                <a:lnTo>
                  <a:pt x="11351" y="0"/>
                </a:lnTo>
                <a:close/>
              </a:path>
            </a:pathLst>
          </a:custGeom>
          <a:solidFill>
            <a:srgbClr val="808080"/>
          </a:solidFill>
          <a:ln w="12700">
            <a:miter lim="400000"/>
          </a:ln>
        </p:spPr>
        <p:txBody>
          <a:bodyPr lIns="45719" rIns="45719" anchor="ctr"/>
          <a:lstStyle/>
          <a:p>
            <a:endParaRPr/>
          </a:p>
        </p:txBody>
      </p:sp>
      <p:sp>
        <p:nvSpPr>
          <p:cNvPr id="1277" name="Shape 483"/>
          <p:cNvSpPr/>
          <p:nvPr/>
        </p:nvSpPr>
        <p:spPr>
          <a:xfrm>
            <a:off x="7619447" y="4974606"/>
            <a:ext cx="339960" cy="297095"/>
          </a:xfrm>
          <a:custGeom>
            <a:avLst/>
            <a:gdLst/>
            <a:ahLst/>
            <a:cxnLst>
              <a:cxn ang="0">
                <a:pos x="wd2" y="hd2"/>
              </a:cxn>
              <a:cxn ang="5400000">
                <a:pos x="wd2" y="hd2"/>
              </a:cxn>
              <a:cxn ang="10800000">
                <a:pos x="wd2" y="hd2"/>
              </a:cxn>
              <a:cxn ang="16200000">
                <a:pos x="wd2" y="hd2"/>
              </a:cxn>
            </a:cxnLst>
            <a:rect l="0" t="0" r="r" b="b"/>
            <a:pathLst>
              <a:path w="21600" h="21600" extrusionOk="0">
                <a:moveTo>
                  <a:pt x="11416" y="6681"/>
                </a:moveTo>
                <a:lnTo>
                  <a:pt x="11578" y="6718"/>
                </a:lnTo>
                <a:lnTo>
                  <a:pt x="11773" y="6754"/>
                </a:lnTo>
                <a:lnTo>
                  <a:pt x="11935" y="6867"/>
                </a:lnTo>
                <a:lnTo>
                  <a:pt x="12064" y="7014"/>
                </a:lnTo>
                <a:lnTo>
                  <a:pt x="12162" y="7163"/>
                </a:lnTo>
                <a:lnTo>
                  <a:pt x="12228" y="7348"/>
                </a:lnTo>
                <a:lnTo>
                  <a:pt x="12259" y="7534"/>
                </a:lnTo>
                <a:lnTo>
                  <a:pt x="12291" y="7757"/>
                </a:lnTo>
                <a:lnTo>
                  <a:pt x="11902" y="13583"/>
                </a:lnTo>
                <a:lnTo>
                  <a:pt x="11870" y="13806"/>
                </a:lnTo>
                <a:lnTo>
                  <a:pt x="11805" y="14028"/>
                </a:lnTo>
                <a:lnTo>
                  <a:pt x="11708" y="14177"/>
                </a:lnTo>
                <a:lnTo>
                  <a:pt x="11578" y="14363"/>
                </a:lnTo>
                <a:lnTo>
                  <a:pt x="11416" y="14473"/>
                </a:lnTo>
                <a:lnTo>
                  <a:pt x="11254" y="14586"/>
                </a:lnTo>
                <a:lnTo>
                  <a:pt x="11092" y="14660"/>
                </a:lnTo>
                <a:lnTo>
                  <a:pt x="10508" y="14660"/>
                </a:lnTo>
                <a:lnTo>
                  <a:pt x="10346" y="14586"/>
                </a:lnTo>
                <a:lnTo>
                  <a:pt x="10184" y="14473"/>
                </a:lnTo>
                <a:lnTo>
                  <a:pt x="10022" y="14363"/>
                </a:lnTo>
                <a:lnTo>
                  <a:pt x="9892" y="14177"/>
                </a:lnTo>
                <a:lnTo>
                  <a:pt x="9795" y="14028"/>
                </a:lnTo>
                <a:lnTo>
                  <a:pt x="9730" y="13806"/>
                </a:lnTo>
                <a:lnTo>
                  <a:pt x="9698" y="13583"/>
                </a:lnTo>
                <a:lnTo>
                  <a:pt x="9309" y="7757"/>
                </a:lnTo>
                <a:lnTo>
                  <a:pt x="9341" y="7534"/>
                </a:lnTo>
                <a:lnTo>
                  <a:pt x="9372" y="7348"/>
                </a:lnTo>
                <a:lnTo>
                  <a:pt x="9438" y="7163"/>
                </a:lnTo>
                <a:lnTo>
                  <a:pt x="9534" y="7014"/>
                </a:lnTo>
                <a:lnTo>
                  <a:pt x="9665" y="6867"/>
                </a:lnTo>
                <a:lnTo>
                  <a:pt x="9827" y="6754"/>
                </a:lnTo>
                <a:lnTo>
                  <a:pt x="10022" y="6718"/>
                </a:lnTo>
                <a:lnTo>
                  <a:pt x="10184" y="6681"/>
                </a:lnTo>
                <a:close/>
                <a:moveTo>
                  <a:pt x="10800" y="15847"/>
                </a:moveTo>
                <a:lnTo>
                  <a:pt x="11059" y="15885"/>
                </a:lnTo>
                <a:lnTo>
                  <a:pt x="11286" y="15958"/>
                </a:lnTo>
                <a:lnTo>
                  <a:pt x="11513" y="16107"/>
                </a:lnTo>
                <a:lnTo>
                  <a:pt x="11708" y="16292"/>
                </a:lnTo>
                <a:lnTo>
                  <a:pt x="11870" y="16516"/>
                </a:lnTo>
                <a:lnTo>
                  <a:pt x="12000" y="16776"/>
                </a:lnTo>
                <a:lnTo>
                  <a:pt x="12064" y="17035"/>
                </a:lnTo>
                <a:lnTo>
                  <a:pt x="12097" y="17332"/>
                </a:lnTo>
                <a:lnTo>
                  <a:pt x="12064" y="17628"/>
                </a:lnTo>
                <a:lnTo>
                  <a:pt x="12000" y="17926"/>
                </a:lnTo>
                <a:lnTo>
                  <a:pt x="11870" y="18148"/>
                </a:lnTo>
                <a:lnTo>
                  <a:pt x="11708" y="18371"/>
                </a:lnTo>
                <a:lnTo>
                  <a:pt x="11513" y="18556"/>
                </a:lnTo>
                <a:lnTo>
                  <a:pt x="11286" y="18705"/>
                </a:lnTo>
                <a:lnTo>
                  <a:pt x="11059" y="18780"/>
                </a:lnTo>
                <a:lnTo>
                  <a:pt x="10800" y="18816"/>
                </a:lnTo>
                <a:lnTo>
                  <a:pt x="10541" y="18780"/>
                </a:lnTo>
                <a:lnTo>
                  <a:pt x="10281" y="18705"/>
                </a:lnTo>
                <a:lnTo>
                  <a:pt x="10087" y="18556"/>
                </a:lnTo>
                <a:lnTo>
                  <a:pt x="9892" y="18371"/>
                </a:lnTo>
                <a:lnTo>
                  <a:pt x="9730" y="18148"/>
                </a:lnTo>
                <a:lnTo>
                  <a:pt x="9600" y="17926"/>
                </a:lnTo>
                <a:lnTo>
                  <a:pt x="9534" y="17628"/>
                </a:lnTo>
                <a:lnTo>
                  <a:pt x="9503" y="17332"/>
                </a:lnTo>
                <a:lnTo>
                  <a:pt x="9534" y="17035"/>
                </a:lnTo>
                <a:lnTo>
                  <a:pt x="9600" y="16776"/>
                </a:lnTo>
                <a:lnTo>
                  <a:pt x="9730" y="16516"/>
                </a:lnTo>
                <a:lnTo>
                  <a:pt x="9892" y="16292"/>
                </a:lnTo>
                <a:lnTo>
                  <a:pt x="10087" y="16107"/>
                </a:lnTo>
                <a:lnTo>
                  <a:pt x="10281" y="15958"/>
                </a:lnTo>
                <a:lnTo>
                  <a:pt x="10541" y="15885"/>
                </a:lnTo>
                <a:lnTo>
                  <a:pt x="10800" y="15847"/>
                </a:lnTo>
                <a:close/>
                <a:moveTo>
                  <a:pt x="10605" y="0"/>
                </a:moveTo>
                <a:lnTo>
                  <a:pt x="10443" y="38"/>
                </a:lnTo>
                <a:lnTo>
                  <a:pt x="10119" y="187"/>
                </a:lnTo>
                <a:lnTo>
                  <a:pt x="9989" y="298"/>
                </a:lnTo>
                <a:lnTo>
                  <a:pt x="9860" y="447"/>
                </a:lnTo>
                <a:lnTo>
                  <a:pt x="9730" y="594"/>
                </a:lnTo>
                <a:lnTo>
                  <a:pt x="9633" y="743"/>
                </a:lnTo>
                <a:lnTo>
                  <a:pt x="195" y="19298"/>
                </a:lnTo>
                <a:lnTo>
                  <a:pt x="97" y="19485"/>
                </a:lnTo>
                <a:lnTo>
                  <a:pt x="33" y="19670"/>
                </a:lnTo>
                <a:lnTo>
                  <a:pt x="0" y="19856"/>
                </a:lnTo>
                <a:lnTo>
                  <a:pt x="0" y="20263"/>
                </a:lnTo>
                <a:lnTo>
                  <a:pt x="33" y="20450"/>
                </a:lnTo>
                <a:lnTo>
                  <a:pt x="97" y="20672"/>
                </a:lnTo>
                <a:lnTo>
                  <a:pt x="195" y="20857"/>
                </a:lnTo>
                <a:lnTo>
                  <a:pt x="389" y="21155"/>
                </a:lnTo>
                <a:lnTo>
                  <a:pt x="519" y="21302"/>
                </a:lnTo>
                <a:lnTo>
                  <a:pt x="681" y="21415"/>
                </a:lnTo>
                <a:lnTo>
                  <a:pt x="843" y="21488"/>
                </a:lnTo>
                <a:lnTo>
                  <a:pt x="1005" y="21562"/>
                </a:lnTo>
                <a:lnTo>
                  <a:pt x="1167" y="21600"/>
                </a:lnTo>
                <a:lnTo>
                  <a:pt x="20433" y="21600"/>
                </a:lnTo>
                <a:lnTo>
                  <a:pt x="20595" y="21562"/>
                </a:lnTo>
                <a:lnTo>
                  <a:pt x="20757" y="21488"/>
                </a:lnTo>
                <a:lnTo>
                  <a:pt x="20919" y="21415"/>
                </a:lnTo>
                <a:lnTo>
                  <a:pt x="21081" y="21302"/>
                </a:lnTo>
                <a:lnTo>
                  <a:pt x="21211" y="21155"/>
                </a:lnTo>
                <a:lnTo>
                  <a:pt x="21405" y="20857"/>
                </a:lnTo>
                <a:lnTo>
                  <a:pt x="21503" y="20672"/>
                </a:lnTo>
                <a:lnTo>
                  <a:pt x="21567" y="20450"/>
                </a:lnTo>
                <a:lnTo>
                  <a:pt x="21600" y="20263"/>
                </a:lnTo>
                <a:lnTo>
                  <a:pt x="21600" y="19856"/>
                </a:lnTo>
                <a:lnTo>
                  <a:pt x="21567" y="19670"/>
                </a:lnTo>
                <a:lnTo>
                  <a:pt x="21503" y="19485"/>
                </a:lnTo>
                <a:lnTo>
                  <a:pt x="21405" y="19298"/>
                </a:lnTo>
                <a:lnTo>
                  <a:pt x="11967" y="743"/>
                </a:lnTo>
                <a:lnTo>
                  <a:pt x="11870" y="594"/>
                </a:lnTo>
                <a:lnTo>
                  <a:pt x="11740" y="447"/>
                </a:lnTo>
                <a:lnTo>
                  <a:pt x="11611" y="298"/>
                </a:lnTo>
                <a:lnTo>
                  <a:pt x="11481" y="187"/>
                </a:lnTo>
                <a:lnTo>
                  <a:pt x="11157" y="38"/>
                </a:lnTo>
                <a:lnTo>
                  <a:pt x="10962" y="0"/>
                </a:lnTo>
                <a:close/>
              </a:path>
            </a:pathLst>
          </a:custGeom>
          <a:solidFill>
            <a:srgbClr val="808080"/>
          </a:solidFill>
          <a:ln w="12700">
            <a:miter lim="400000"/>
          </a:ln>
        </p:spPr>
        <p:txBody>
          <a:bodyPr lIns="45719" rIns="45719" anchor="ctr"/>
          <a:lstStyle/>
          <a:p>
            <a:endParaRPr/>
          </a:p>
        </p:txBody>
      </p:sp>
      <p:sp>
        <p:nvSpPr>
          <p:cNvPr id="1278" name="Shape 484"/>
          <p:cNvSpPr/>
          <p:nvPr/>
        </p:nvSpPr>
        <p:spPr>
          <a:xfrm>
            <a:off x="8745018" y="4951636"/>
            <a:ext cx="343012" cy="343033"/>
          </a:xfrm>
          <a:custGeom>
            <a:avLst/>
            <a:gdLst/>
            <a:ahLst/>
            <a:cxnLst>
              <a:cxn ang="0">
                <a:pos x="wd2" y="hd2"/>
              </a:cxn>
              <a:cxn ang="5400000">
                <a:pos x="wd2" y="hd2"/>
              </a:cxn>
              <a:cxn ang="10800000">
                <a:pos x="wd2" y="hd2"/>
              </a:cxn>
              <a:cxn ang="16200000">
                <a:pos x="wd2" y="hd2"/>
              </a:cxn>
            </a:cxnLst>
            <a:rect l="0" t="0" r="r" b="b"/>
            <a:pathLst>
              <a:path w="21600" h="21600" extrusionOk="0">
                <a:moveTo>
                  <a:pt x="13276" y="6685"/>
                </a:moveTo>
                <a:lnTo>
                  <a:pt x="13468" y="6718"/>
                </a:lnTo>
                <a:lnTo>
                  <a:pt x="13564" y="6750"/>
                </a:lnTo>
                <a:lnTo>
                  <a:pt x="14850" y="8036"/>
                </a:lnTo>
                <a:lnTo>
                  <a:pt x="14883" y="8132"/>
                </a:lnTo>
                <a:lnTo>
                  <a:pt x="14914" y="8325"/>
                </a:lnTo>
                <a:lnTo>
                  <a:pt x="14883" y="8519"/>
                </a:lnTo>
                <a:lnTo>
                  <a:pt x="14850" y="8615"/>
                </a:lnTo>
                <a:lnTo>
                  <a:pt x="12953" y="10511"/>
                </a:lnTo>
                <a:lnTo>
                  <a:pt x="12922" y="10607"/>
                </a:lnTo>
                <a:lnTo>
                  <a:pt x="12890" y="10801"/>
                </a:lnTo>
                <a:lnTo>
                  <a:pt x="12922" y="10993"/>
                </a:lnTo>
                <a:lnTo>
                  <a:pt x="12953" y="11089"/>
                </a:lnTo>
                <a:lnTo>
                  <a:pt x="14850" y="12985"/>
                </a:lnTo>
                <a:lnTo>
                  <a:pt x="14883" y="13083"/>
                </a:lnTo>
                <a:lnTo>
                  <a:pt x="14914" y="13275"/>
                </a:lnTo>
                <a:lnTo>
                  <a:pt x="14883" y="13468"/>
                </a:lnTo>
                <a:lnTo>
                  <a:pt x="14850" y="13564"/>
                </a:lnTo>
                <a:lnTo>
                  <a:pt x="13564" y="14850"/>
                </a:lnTo>
                <a:lnTo>
                  <a:pt x="13468" y="14882"/>
                </a:lnTo>
                <a:lnTo>
                  <a:pt x="13276" y="14915"/>
                </a:lnTo>
                <a:lnTo>
                  <a:pt x="13082" y="14882"/>
                </a:lnTo>
                <a:lnTo>
                  <a:pt x="12986" y="14850"/>
                </a:lnTo>
                <a:lnTo>
                  <a:pt x="11090" y="12954"/>
                </a:lnTo>
                <a:lnTo>
                  <a:pt x="10993" y="12921"/>
                </a:lnTo>
                <a:lnTo>
                  <a:pt x="10800" y="12889"/>
                </a:lnTo>
                <a:lnTo>
                  <a:pt x="10608" y="12921"/>
                </a:lnTo>
                <a:lnTo>
                  <a:pt x="10510" y="12954"/>
                </a:lnTo>
                <a:lnTo>
                  <a:pt x="8614" y="14850"/>
                </a:lnTo>
                <a:lnTo>
                  <a:pt x="8518" y="14882"/>
                </a:lnTo>
                <a:lnTo>
                  <a:pt x="8324" y="14915"/>
                </a:lnTo>
                <a:lnTo>
                  <a:pt x="8132" y="14882"/>
                </a:lnTo>
                <a:lnTo>
                  <a:pt x="8036" y="14850"/>
                </a:lnTo>
                <a:lnTo>
                  <a:pt x="6750" y="13564"/>
                </a:lnTo>
                <a:lnTo>
                  <a:pt x="6717" y="13468"/>
                </a:lnTo>
                <a:lnTo>
                  <a:pt x="6686" y="13275"/>
                </a:lnTo>
                <a:lnTo>
                  <a:pt x="6717" y="13083"/>
                </a:lnTo>
                <a:lnTo>
                  <a:pt x="6750" y="12985"/>
                </a:lnTo>
                <a:lnTo>
                  <a:pt x="8647" y="11089"/>
                </a:lnTo>
                <a:lnTo>
                  <a:pt x="8678" y="10993"/>
                </a:lnTo>
                <a:lnTo>
                  <a:pt x="8711" y="10801"/>
                </a:lnTo>
                <a:lnTo>
                  <a:pt x="8678" y="10607"/>
                </a:lnTo>
                <a:lnTo>
                  <a:pt x="8647" y="10511"/>
                </a:lnTo>
                <a:lnTo>
                  <a:pt x="6750" y="8615"/>
                </a:lnTo>
                <a:lnTo>
                  <a:pt x="6717" y="8519"/>
                </a:lnTo>
                <a:lnTo>
                  <a:pt x="6686" y="8325"/>
                </a:lnTo>
                <a:lnTo>
                  <a:pt x="6717" y="8132"/>
                </a:lnTo>
                <a:lnTo>
                  <a:pt x="6750" y="8036"/>
                </a:lnTo>
                <a:lnTo>
                  <a:pt x="8036" y="6750"/>
                </a:lnTo>
                <a:lnTo>
                  <a:pt x="8132" y="6718"/>
                </a:lnTo>
                <a:lnTo>
                  <a:pt x="8324" y="6685"/>
                </a:lnTo>
                <a:lnTo>
                  <a:pt x="8518" y="6718"/>
                </a:lnTo>
                <a:lnTo>
                  <a:pt x="8614" y="6750"/>
                </a:lnTo>
                <a:lnTo>
                  <a:pt x="10510" y="8646"/>
                </a:lnTo>
                <a:lnTo>
                  <a:pt x="10608" y="8679"/>
                </a:lnTo>
                <a:lnTo>
                  <a:pt x="10800" y="8711"/>
                </a:lnTo>
                <a:lnTo>
                  <a:pt x="10993" y="8679"/>
                </a:lnTo>
                <a:lnTo>
                  <a:pt x="11090" y="8646"/>
                </a:lnTo>
                <a:lnTo>
                  <a:pt x="12986" y="6750"/>
                </a:lnTo>
                <a:lnTo>
                  <a:pt x="13082" y="6718"/>
                </a:lnTo>
                <a:lnTo>
                  <a:pt x="13276" y="6685"/>
                </a:lnTo>
                <a:close/>
                <a:moveTo>
                  <a:pt x="6750" y="0"/>
                </a:moveTo>
                <a:lnTo>
                  <a:pt x="6492" y="33"/>
                </a:lnTo>
                <a:lnTo>
                  <a:pt x="6236" y="97"/>
                </a:lnTo>
                <a:lnTo>
                  <a:pt x="6011" y="225"/>
                </a:lnTo>
                <a:lnTo>
                  <a:pt x="5786" y="386"/>
                </a:lnTo>
                <a:lnTo>
                  <a:pt x="386" y="5787"/>
                </a:lnTo>
                <a:lnTo>
                  <a:pt x="225" y="6012"/>
                </a:lnTo>
                <a:lnTo>
                  <a:pt x="96" y="6235"/>
                </a:lnTo>
                <a:lnTo>
                  <a:pt x="32" y="6493"/>
                </a:lnTo>
                <a:lnTo>
                  <a:pt x="0" y="6750"/>
                </a:lnTo>
                <a:lnTo>
                  <a:pt x="0" y="14850"/>
                </a:lnTo>
                <a:lnTo>
                  <a:pt x="32" y="15107"/>
                </a:lnTo>
                <a:lnTo>
                  <a:pt x="96" y="15365"/>
                </a:lnTo>
                <a:lnTo>
                  <a:pt x="225" y="15590"/>
                </a:lnTo>
                <a:lnTo>
                  <a:pt x="386" y="15815"/>
                </a:lnTo>
                <a:lnTo>
                  <a:pt x="5786" y="21214"/>
                </a:lnTo>
                <a:lnTo>
                  <a:pt x="6011" y="21375"/>
                </a:lnTo>
                <a:lnTo>
                  <a:pt x="6236" y="21503"/>
                </a:lnTo>
                <a:lnTo>
                  <a:pt x="6492" y="21567"/>
                </a:lnTo>
                <a:lnTo>
                  <a:pt x="6750" y="21600"/>
                </a:lnTo>
                <a:lnTo>
                  <a:pt x="14850" y="21600"/>
                </a:lnTo>
                <a:lnTo>
                  <a:pt x="15108" y="21567"/>
                </a:lnTo>
                <a:lnTo>
                  <a:pt x="15364" y="21503"/>
                </a:lnTo>
                <a:lnTo>
                  <a:pt x="15589" y="21375"/>
                </a:lnTo>
                <a:lnTo>
                  <a:pt x="15814" y="21214"/>
                </a:lnTo>
                <a:lnTo>
                  <a:pt x="21214" y="15815"/>
                </a:lnTo>
                <a:lnTo>
                  <a:pt x="21375" y="15590"/>
                </a:lnTo>
                <a:lnTo>
                  <a:pt x="21504" y="15365"/>
                </a:lnTo>
                <a:lnTo>
                  <a:pt x="21568" y="15107"/>
                </a:lnTo>
                <a:lnTo>
                  <a:pt x="21600" y="14850"/>
                </a:lnTo>
                <a:lnTo>
                  <a:pt x="21600" y="6750"/>
                </a:lnTo>
                <a:lnTo>
                  <a:pt x="21568" y="6493"/>
                </a:lnTo>
                <a:lnTo>
                  <a:pt x="21504" y="6235"/>
                </a:lnTo>
                <a:lnTo>
                  <a:pt x="21375" y="6012"/>
                </a:lnTo>
                <a:lnTo>
                  <a:pt x="21214" y="5787"/>
                </a:lnTo>
                <a:lnTo>
                  <a:pt x="15814" y="386"/>
                </a:lnTo>
                <a:lnTo>
                  <a:pt x="15589" y="225"/>
                </a:lnTo>
                <a:lnTo>
                  <a:pt x="15364" y="97"/>
                </a:lnTo>
                <a:lnTo>
                  <a:pt x="15108" y="33"/>
                </a:lnTo>
                <a:lnTo>
                  <a:pt x="14850" y="0"/>
                </a:lnTo>
                <a:close/>
              </a:path>
            </a:pathLst>
          </a:custGeom>
          <a:solidFill>
            <a:srgbClr val="808080"/>
          </a:solidFill>
          <a:ln w="12700">
            <a:miter lim="400000"/>
          </a:ln>
        </p:spPr>
        <p:txBody>
          <a:bodyPr lIns="45719" rIns="45719" anchor="ctr"/>
          <a:lstStyle/>
          <a:p>
            <a:endParaRPr/>
          </a:p>
        </p:txBody>
      </p:sp>
      <p:grpSp>
        <p:nvGrpSpPr>
          <p:cNvPr id="1282" name="Shape 485"/>
          <p:cNvGrpSpPr/>
          <p:nvPr/>
        </p:nvGrpSpPr>
        <p:grpSpPr>
          <a:xfrm>
            <a:off x="9283379" y="4956616"/>
            <a:ext cx="393046" cy="332792"/>
            <a:chOff x="0" y="20"/>
            <a:chExt cx="393044" cy="332791"/>
          </a:xfrm>
        </p:grpSpPr>
        <p:sp>
          <p:nvSpPr>
            <p:cNvPr id="1279" name="Shape 486"/>
            <p:cNvSpPr/>
            <p:nvPr/>
          </p:nvSpPr>
          <p:spPr>
            <a:xfrm>
              <a:off x="322089" y="288922"/>
              <a:ext cx="55135" cy="438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8043"/>
                  </a:lnTo>
                  <a:lnTo>
                    <a:pt x="205" y="10800"/>
                  </a:lnTo>
                  <a:lnTo>
                    <a:pt x="999" y="13320"/>
                  </a:lnTo>
                  <a:lnTo>
                    <a:pt x="1998" y="15573"/>
                  </a:lnTo>
                  <a:lnTo>
                    <a:pt x="3202" y="17589"/>
                  </a:lnTo>
                  <a:lnTo>
                    <a:pt x="4798" y="19090"/>
                  </a:lnTo>
                  <a:lnTo>
                    <a:pt x="6600" y="20345"/>
                  </a:lnTo>
                  <a:lnTo>
                    <a:pt x="8597" y="21353"/>
                  </a:lnTo>
                  <a:lnTo>
                    <a:pt x="10800" y="21600"/>
                  </a:lnTo>
                  <a:lnTo>
                    <a:pt x="13003" y="21353"/>
                  </a:lnTo>
                  <a:lnTo>
                    <a:pt x="15000" y="20345"/>
                  </a:lnTo>
                  <a:lnTo>
                    <a:pt x="16802" y="19090"/>
                  </a:lnTo>
                  <a:lnTo>
                    <a:pt x="18398" y="17589"/>
                  </a:lnTo>
                  <a:lnTo>
                    <a:pt x="19799" y="15573"/>
                  </a:lnTo>
                  <a:lnTo>
                    <a:pt x="20798" y="13320"/>
                  </a:lnTo>
                  <a:lnTo>
                    <a:pt x="21395" y="10800"/>
                  </a:lnTo>
                  <a:lnTo>
                    <a:pt x="21600" y="8043"/>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80" name="Shape 487"/>
            <p:cNvSpPr/>
            <p:nvPr/>
          </p:nvSpPr>
          <p:spPr>
            <a:xfrm>
              <a:off x="15821" y="288922"/>
              <a:ext cx="55135" cy="4389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8043"/>
                  </a:lnTo>
                  <a:lnTo>
                    <a:pt x="205" y="10800"/>
                  </a:lnTo>
                  <a:lnTo>
                    <a:pt x="802" y="13320"/>
                  </a:lnTo>
                  <a:lnTo>
                    <a:pt x="1801" y="15573"/>
                  </a:lnTo>
                  <a:lnTo>
                    <a:pt x="3202" y="17589"/>
                  </a:lnTo>
                  <a:lnTo>
                    <a:pt x="4798" y="19090"/>
                  </a:lnTo>
                  <a:lnTo>
                    <a:pt x="6600" y="20345"/>
                  </a:lnTo>
                  <a:lnTo>
                    <a:pt x="8597" y="21353"/>
                  </a:lnTo>
                  <a:lnTo>
                    <a:pt x="10800" y="21600"/>
                  </a:lnTo>
                  <a:lnTo>
                    <a:pt x="13003" y="21353"/>
                  </a:lnTo>
                  <a:lnTo>
                    <a:pt x="15000" y="20345"/>
                  </a:lnTo>
                  <a:lnTo>
                    <a:pt x="16802" y="19090"/>
                  </a:lnTo>
                  <a:lnTo>
                    <a:pt x="18398" y="17589"/>
                  </a:lnTo>
                  <a:lnTo>
                    <a:pt x="19602" y="15573"/>
                  </a:lnTo>
                  <a:lnTo>
                    <a:pt x="20601" y="13320"/>
                  </a:lnTo>
                  <a:lnTo>
                    <a:pt x="21403" y="10800"/>
                  </a:lnTo>
                  <a:lnTo>
                    <a:pt x="21600" y="8043"/>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81" name="Shape 488"/>
            <p:cNvSpPr/>
            <p:nvPr/>
          </p:nvSpPr>
          <p:spPr>
            <a:xfrm>
              <a:off x="0" y="20"/>
              <a:ext cx="393045" cy="279205"/>
            </a:xfrm>
            <a:custGeom>
              <a:avLst/>
              <a:gdLst/>
              <a:ahLst/>
              <a:cxnLst>
                <a:cxn ang="0">
                  <a:pos x="wd2" y="hd2"/>
                </a:cxn>
                <a:cxn ang="5400000">
                  <a:pos x="wd2" y="hd2"/>
                </a:cxn>
                <a:cxn ang="10800000">
                  <a:pos x="wd2" y="hd2"/>
                </a:cxn>
                <a:cxn ang="16200000">
                  <a:pos x="wd2" y="hd2"/>
                </a:cxn>
              </a:cxnLst>
              <a:rect l="0" t="0" r="r" b="b"/>
              <a:pathLst>
                <a:path w="21600" h="21600" extrusionOk="0">
                  <a:moveTo>
                    <a:pt x="11557" y="2171"/>
                  </a:moveTo>
                  <a:lnTo>
                    <a:pt x="12259" y="2210"/>
                  </a:lnTo>
                  <a:lnTo>
                    <a:pt x="13437" y="2330"/>
                  </a:lnTo>
                  <a:lnTo>
                    <a:pt x="14390" y="2527"/>
                  </a:lnTo>
                  <a:lnTo>
                    <a:pt x="15120" y="2724"/>
                  </a:lnTo>
                  <a:lnTo>
                    <a:pt x="15653" y="2922"/>
                  </a:lnTo>
                  <a:lnTo>
                    <a:pt x="16018" y="3080"/>
                  </a:lnTo>
                  <a:lnTo>
                    <a:pt x="16271" y="3237"/>
                  </a:lnTo>
                  <a:lnTo>
                    <a:pt x="16326" y="3316"/>
                  </a:lnTo>
                  <a:lnTo>
                    <a:pt x="16411" y="3513"/>
                  </a:lnTo>
                  <a:lnTo>
                    <a:pt x="16607" y="4264"/>
                  </a:lnTo>
                  <a:lnTo>
                    <a:pt x="16859" y="5290"/>
                  </a:lnTo>
                  <a:lnTo>
                    <a:pt x="17111" y="6476"/>
                  </a:lnTo>
                  <a:lnTo>
                    <a:pt x="17588" y="8688"/>
                  </a:lnTo>
                  <a:lnTo>
                    <a:pt x="17784" y="9674"/>
                  </a:lnTo>
                  <a:lnTo>
                    <a:pt x="17757" y="9753"/>
                  </a:lnTo>
                  <a:lnTo>
                    <a:pt x="17701" y="9871"/>
                  </a:lnTo>
                  <a:lnTo>
                    <a:pt x="17588" y="9991"/>
                  </a:lnTo>
                  <a:lnTo>
                    <a:pt x="17420" y="10148"/>
                  </a:lnTo>
                  <a:lnTo>
                    <a:pt x="17196" y="10345"/>
                  </a:lnTo>
                  <a:lnTo>
                    <a:pt x="16915" y="10544"/>
                  </a:lnTo>
                  <a:lnTo>
                    <a:pt x="16551" y="10701"/>
                  </a:lnTo>
                  <a:lnTo>
                    <a:pt x="16158" y="10898"/>
                  </a:lnTo>
                  <a:lnTo>
                    <a:pt x="15709" y="11097"/>
                  </a:lnTo>
                  <a:lnTo>
                    <a:pt x="15176" y="11294"/>
                  </a:lnTo>
                  <a:lnTo>
                    <a:pt x="14616" y="11451"/>
                  </a:lnTo>
                  <a:lnTo>
                    <a:pt x="13970" y="11609"/>
                  </a:lnTo>
                  <a:lnTo>
                    <a:pt x="13268" y="11727"/>
                  </a:lnTo>
                  <a:lnTo>
                    <a:pt x="12511" y="11807"/>
                  </a:lnTo>
                  <a:lnTo>
                    <a:pt x="11698" y="11886"/>
                  </a:lnTo>
                  <a:lnTo>
                    <a:pt x="9903" y="11886"/>
                  </a:lnTo>
                  <a:lnTo>
                    <a:pt x="9089" y="11807"/>
                  </a:lnTo>
                  <a:lnTo>
                    <a:pt x="8332" y="11727"/>
                  </a:lnTo>
                  <a:lnTo>
                    <a:pt x="7630" y="11609"/>
                  </a:lnTo>
                  <a:lnTo>
                    <a:pt x="6986" y="11451"/>
                  </a:lnTo>
                  <a:lnTo>
                    <a:pt x="6424" y="11294"/>
                  </a:lnTo>
                  <a:lnTo>
                    <a:pt x="5891" y="11097"/>
                  </a:lnTo>
                  <a:lnTo>
                    <a:pt x="5442" y="10898"/>
                  </a:lnTo>
                  <a:lnTo>
                    <a:pt x="5049" y="10701"/>
                  </a:lnTo>
                  <a:lnTo>
                    <a:pt x="4685" y="10544"/>
                  </a:lnTo>
                  <a:lnTo>
                    <a:pt x="4405" y="10345"/>
                  </a:lnTo>
                  <a:lnTo>
                    <a:pt x="4180" y="10148"/>
                  </a:lnTo>
                  <a:lnTo>
                    <a:pt x="4012" y="9991"/>
                  </a:lnTo>
                  <a:lnTo>
                    <a:pt x="3899" y="9871"/>
                  </a:lnTo>
                  <a:lnTo>
                    <a:pt x="3843" y="9753"/>
                  </a:lnTo>
                  <a:lnTo>
                    <a:pt x="3816" y="9674"/>
                  </a:lnTo>
                  <a:lnTo>
                    <a:pt x="4012" y="8688"/>
                  </a:lnTo>
                  <a:lnTo>
                    <a:pt x="4489" y="6476"/>
                  </a:lnTo>
                  <a:lnTo>
                    <a:pt x="4741" y="5290"/>
                  </a:lnTo>
                  <a:lnTo>
                    <a:pt x="4993" y="4264"/>
                  </a:lnTo>
                  <a:lnTo>
                    <a:pt x="5189" y="3513"/>
                  </a:lnTo>
                  <a:lnTo>
                    <a:pt x="5274" y="3316"/>
                  </a:lnTo>
                  <a:lnTo>
                    <a:pt x="5331" y="3237"/>
                  </a:lnTo>
                  <a:lnTo>
                    <a:pt x="5582" y="3080"/>
                  </a:lnTo>
                  <a:lnTo>
                    <a:pt x="5947" y="2922"/>
                  </a:lnTo>
                  <a:lnTo>
                    <a:pt x="6480" y="2724"/>
                  </a:lnTo>
                  <a:lnTo>
                    <a:pt x="7210" y="2527"/>
                  </a:lnTo>
                  <a:lnTo>
                    <a:pt x="8163" y="2330"/>
                  </a:lnTo>
                  <a:lnTo>
                    <a:pt x="9341" y="2210"/>
                  </a:lnTo>
                  <a:lnTo>
                    <a:pt x="10043" y="2171"/>
                  </a:lnTo>
                  <a:close/>
                  <a:moveTo>
                    <a:pt x="13690" y="16031"/>
                  </a:moveTo>
                  <a:lnTo>
                    <a:pt x="13801" y="16072"/>
                  </a:lnTo>
                  <a:lnTo>
                    <a:pt x="13886" y="16151"/>
                  </a:lnTo>
                  <a:lnTo>
                    <a:pt x="13941" y="16269"/>
                  </a:lnTo>
                  <a:lnTo>
                    <a:pt x="13970" y="16428"/>
                  </a:lnTo>
                  <a:lnTo>
                    <a:pt x="13941" y="16584"/>
                  </a:lnTo>
                  <a:lnTo>
                    <a:pt x="13886" y="16704"/>
                  </a:lnTo>
                  <a:lnTo>
                    <a:pt x="13801" y="16782"/>
                  </a:lnTo>
                  <a:lnTo>
                    <a:pt x="13690" y="16822"/>
                  </a:lnTo>
                  <a:lnTo>
                    <a:pt x="7910" y="16822"/>
                  </a:lnTo>
                  <a:lnTo>
                    <a:pt x="7799" y="16782"/>
                  </a:lnTo>
                  <a:lnTo>
                    <a:pt x="7715" y="16704"/>
                  </a:lnTo>
                  <a:lnTo>
                    <a:pt x="7659" y="16584"/>
                  </a:lnTo>
                  <a:lnTo>
                    <a:pt x="7630" y="16428"/>
                  </a:lnTo>
                  <a:lnTo>
                    <a:pt x="7659" y="16269"/>
                  </a:lnTo>
                  <a:lnTo>
                    <a:pt x="7715" y="16151"/>
                  </a:lnTo>
                  <a:lnTo>
                    <a:pt x="7799" y="16072"/>
                  </a:lnTo>
                  <a:lnTo>
                    <a:pt x="7910" y="16031"/>
                  </a:lnTo>
                  <a:close/>
                  <a:moveTo>
                    <a:pt x="13353" y="17770"/>
                  </a:moveTo>
                  <a:lnTo>
                    <a:pt x="13465" y="17808"/>
                  </a:lnTo>
                  <a:lnTo>
                    <a:pt x="13550" y="17888"/>
                  </a:lnTo>
                  <a:lnTo>
                    <a:pt x="13605" y="18007"/>
                  </a:lnTo>
                  <a:lnTo>
                    <a:pt x="13634" y="18164"/>
                  </a:lnTo>
                  <a:lnTo>
                    <a:pt x="13605" y="18323"/>
                  </a:lnTo>
                  <a:lnTo>
                    <a:pt x="13550" y="18441"/>
                  </a:lnTo>
                  <a:lnTo>
                    <a:pt x="13465" y="18520"/>
                  </a:lnTo>
                  <a:lnTo>
                    <a:pt x="13353" y="18559"/>
                  </a:lnTo>
                  <a:lnTo>
                    <a:pt x="8248" y="18559"/>
                  </a:lnTo>
                  <a:lnTo>
                    <a:pt x="8135" y="18520"/>
                  </a:lnTo>
                  <a:lnTo>
                    <a:pt x="8051" y="18441"/>
                  </a:lnTo>
                  <a:lnTo>
                    <a:pt x="7995" y="18323"/>
                  </a:lnTo>
                  <a:lnTo>
                    <a:pt x="7966" y="18164"/>
                  </a:lnTo>
                  <a:lnTo>
                    <a:pt x="7995" y="18007"/>
                  </a:lnTo>
                  <a:lnTo>
                    <a:pt x="8051" y="17888"/>
                  </a:lnTo>
                  <a:lnTo>
                    <a:pt x="8135" y="17808"/>
                  </a:lnTo>
                  <a:lnTo>
                    <a:pt x="8248" y="17770"/>
                  </a:lnTo>
                  <a:close/>
                  <a:moveTo>
                    <a:pt x="4769" y="14728"/>
                  </a:moveTo>
                  <a:lnTo>
                    <a:pt x="4938" y="14807"/>
                  </a:lnTo>
                  <a:lnTo>
                    <a:pt x="5134" y="14887"/>
                  </a:lnTo>
                  <a:lnTo>
                    <a:pt x="5302" y="15005"/>
                  </a:lnTo>
                  <a:lnTo>
                    <a:pt x="5471" y="15163"/>
                  </a:lnTo>
                  <a:lnTo>
                    <a:pt x="5891" y="15755"/>
                  </a:lnTo>
                  <a:lnTo>
                    <a:pt x="6115" y="16230"/>
                  </a:lnTo>
                  <a:lnTo>
                    <a:pt x="6284" y="16704"/>
                  </a:lnTo>
                  <a:lnTo>
                    <a:pt x="6396" y="17217"/>
                  </a:lnTo>
                  <a:lnTo>
                    <a:pt x="6424" y="17454"/>
                  </a:lnTo>
                  <a:lnTo>
                    <a:pt x="6424" y="17888"/>
                  </a:lnTo>
                  <a:lnTo>
                    <a:pt x="6396" y="18046"/>
                  </a:lnTo>
                  <a:lnTo>
                    <a:pt x="6340" y="18205"/>
                  </a:lnTo>
                  <a:lnTo>
                    <a:pt x="6284" y="18361"/>
                  </a:lnTo>
                  <a:lnTo>
                    <a:pt x="6200" y="18481"/>
                  </a:lnTo>
                  <a:lnTo>
                    <a:pt x="6115" y="18599"/>
                  </a:lnTo>
                  <a:lnTo>
                    <a:pt x="5891" y="18758"/>
                  </a:lnTo>
                  <a:lnTo>
                    <a:pt x="5611" y="18876"/>
                  </a:lnTo>
                  <a:lnTo>
                    <a:pt x="5302" y="18914"/>
                  </a:lnTo>
                  <a:lnTo>
                    <a:pt x="4938" y="18955"/>
                  </a:lnTo>
                  <a:lnTo>
                    <a:pt x="4572" y="18955"/>
                  </a:lnTo>
                  <a:lnTo>
                    <a:pt x="4180" y="18914"/>
                  </a:lnTo>
                  <a:lnTo>
                    <a:pt x="3843" y="18796"/>
                  </a:lnTo>
                  <a:lnTo>
                    <a:pt x="3534" y="18599"/>
                  </a:lnTo>
                  <a:lnTo>
                    <a:pt x="3254" y="18323"/>
                  </a:lnTo>
                  <a:lnTo>
                    <a:pt x="3030" y="18046"/>
                  </a:lnTo>
                  <a:lnTo>
                    <a:pt x="2834" y="17652"/>
                  </a:lnTo>
                  <a:lnTo>
                    <a:pt x="2777" y="17493"/>
                  </a:lnTo>
                  <a:lnTo>
                    <a:pt x="2750" y="17257"/>
                  </a:lnTo>
                  <a:lnTo>
                    <a:pt x="2721" y="17058"/>
                  </a:lnTo>
                  <a:lnTo>
                    <a:pt x="2693" y="16861"/>
                  </a:lnTo>
                  <a:lnTo>
                    <a:pt x="2721" y="16625"/>
                  </a:lnTo>
                  <a:lnTo>
                    <a:pt x="2750" y="16428"/>
                  </a:lnTo>
                  <a:lnTo>
                    <a:pt x="2777" y="16230"/>
                  </a:lnTo>
                  <a:lnTo>
                    <a:pt x="2834" y="16031"/>
                  </a:lnTo>
                  <a:lnTo>
                    <a:pt x="3030" y="15677"/>
                  </a:lnTo>
                  <a:lnTo>
                    <a:pt x="3254" y="15360"/>
                  </a:lnTo>
                  <a:lnTo>
                    <a:pt x="3534" y="15084"/>
                  </a:lnTo>
                  <a:lnTo>
                    <a:pt x="3843" y="14887"/>
                  </a:lnTo>
                  <a:lnTo>
                    <a:pt x="4180" y="14769"/>
                  </a:lnTo>
                  <a:lnTo>
                    <a:pt x="4572" y="14728"/>
                  </a:lnTo>
                  <a:close/>
                  <a:moveTo>
                    <a:pt x="17028" y="14728"/>
                  </a:moveTo>
                  <a:lnTo>
                    <a:pt x="17420" y="14769"/>
                  </a:lnTo>
                  <a:lnTo>
                    <a:pt x="17757" y="14887"/>
                  </a:lnTo>
                  <a:lnTo>
                    <a:pt x="18066" y="15084"/>
                  </a:lnTo>
                  <a:lnTo>
                    <a:pt x="18346" y="15360"/>
                  </a:lnTo>
                  <a:lnTo>
                    <a:pt x="18570" y="15677"/>
                  </a:lnTo>
                  <a:lnTo>
                    <a:pt x="18766" y="16031"/>
                  </a:lnTo>
                  <a:lnTo>
                    <a:pt x="18823" y="16230"/>
                  </a:lnTo>
                  <a:lnTo>
                    <a:pt x="18850" y="16428"/>
                  </a:lnTo>
                  <a:lnTo>
                    <a:pt x="18879" y="16625"/>
                  </a:lnTo>
                  <a:lnTo>
                    <a:pt x="18907" y="16861"/>
                  </a:lnTo>
                  <a:lnTo>
                    <a:pt x="18879" y="17058"/>
                  </a:lnTo>
                  <a:lnTo>
                    <a:pt x="18850" y="17257"/>
                  </a:lnTo>
                  <a:lnTo>
                    <a:pt x="18823" y="17493"/>
                  </a:lnTo>
                  <a:lnTo>
                    <a:pt x="18766" y="17652"/>
                  </a:lnTo>
                  <a:lnTo>
                    <a:pt x="18570" y="18046"/>
                  </a:lnTo>
                  <a:lnTo>
                    <a:pt x="18346" y="18323"/>
                  </a:lnTo>
                  <a:lnTo>
                    <a:pt x="18066" y="18599"/>
                  </a:lnTo>
                  <a:lnTo>
                    <a:pt x="17757" y="18796"/>
                  </a:lnTo>
                  <a:lnTo>
                    <a:pt x="17420" y="18914"/>
                  </a:lnTo>
                  <a:lnTo>
                    <a:pt x="17028" y="18955"/>
                  </a:lnTo>
                  <a:lnTo>
                    <a:pt x="16662" y="18955"/>
                  </a:lnTo>
                  <a:lnTo>
                    <a:pt x="16298" y="18914"/>
                  </a:lnTo>
                  <a:lnTo>
                    <a:pt x="15989" y="18876"/>
                  </a:lnTo>
                  <a:lnTo>
                    <a:pt x="15709" y="18758"/>
                  </a:lnTo>
                  <a:lnTo>
                    <a:pt x="15485" y="18599"/>
                  </a:lnTo>
                  <a:lnTo>
                    <a:pt x="15400" y="18481"/>
                  </a:lnTo>
                  <a:lnTo>
                    <a:pt x="15316" y="18361"/>
                  </a:lnTo>
                  <a:lnTo>
                    <a:pt x="15260" y="18205"/>
                  </a:lnTo>
                  <a:lnTo>
                    <a:pt x="15204" y="18046"/>
                  </a:lnTo>
                  <a:lnTo>
                    <a:pt x="15176" y="17888"/>
                  </a:lnTo>
                  <a:lnTo>
                    <a:pt x="15176" y="17454"/>
                  </a:lnTo>
                  <a:lnTo>
                    <a:pt x="15204" y="17217"/>
                  </a:lnTo>
                  <a:lnTo>
                    <a:pt x="15316" y="16704"/>
                  </a:lnTo>
                  <a:lnTo>
                    <a:pt x="15485" y="16230"/>
                  </a:lnTo>
                  <a:lnTo>
                    <a:pt x="15709" y="15755"/>
                  </a:lnTo>
                  <a:lnTo>
                    <a:pt x="16129" y="15163"/>
                  </a:lnTo>
                  <a:lnTo>
                    <a:pt x="16298" y="15005"/>
                  </a:lnTo>
                  <a:lnTo>
                    <a:pt x="16467" y="14887"/>
                  </a:lnTo>
                  <a:lnTo>
                    <a:pt x="16662" y="14807"/>
                  </a:lnTo>
                  <a:lnTo>
                    <a:pt x="16831" y="14728"/>
                  </a:lnTo>
                  <a:close/>
                  <a:moveTo>
                    <a:pt x="10800" y="0"/>
                  </a:moveTo>
                  <a:lnTo>
                    <a:pt x="9510" y="39"/>
                  </a:lnTo>
                  <a:lnTo>
                    <a:pt x="8388" y="118"/>
                  </a:lnTo>
                  <a:lnTo>
                    <a:pt x="7462" y="236"/>
                  </a:lnTo>
                  <a:lnTo>
                    <a:pt x="6704" y="354"/>
                  </a:lnTo>
                  <a:lnTo>
                    <a:pt x="6115" y="513"/>
                  </a:lnTo>
                  <a:lnTo>
                    <a:pt x="5695" y="631"/>
                  </a:lnTo>
                  <a:lnTo>
                    <a:pt x="5358" y="710"/>
                  </a:lnTo>
                  <a:lnTo>
                    <a:pt x="5078" y="868"/>
                  </a:lnTo>
                  <a:lnTo>
                    <a:pt x="4825" y="1066"/>
                  </a:lnTo>
                  <a:lnTo>
                    <a:pt x="4572" y="1303"/>
                  </a:lnTo>
                  <a:lnTo>
                    <a:pt x="4320" y="1580"/>
                  </a:lnTo>
                  <a:lnTo>
                    <a:pt x="3927" y="2210"/>
                  </a:lnTo>
                  <a:lnTo>
                    <a:pt x="3759" y="2566"/>
                  </a:lnTo>
                  <a:lnTo>
                    <a:pt x="3647" y="2922"/>
                  </a:lnTo>
                  <a:lnTo>
                    <a:pt x="2610" y="6713"/>
                  </a:lnTo>
                  <a:lnTo>
                    <a:pt x="1066" y="6713"/>
                  </a:lnTo>
                  <a:lnTo>
                    <a:pt x="954" y="6752"/>
                  </a:lnTo>
                  <a:lnTo>
                    <a:pt x="842" y="6831"/>
                  </a:lnTo>
                  <a:lnTo>
                    <a:pt x="729" y="6949"/>
                  </a:lnTo>
                  <a:lnTo>
                    <a:pt x="533" y="7187"/>
                  </a:lnTo>
                  <a:lnTo>
                    <a:pt x="337" y="7502"/>
                  </a:lnTo>
                  <a:lnTo>
                    <a:pt x="196" y="7858"/>
                  </a:lnTo>
                  <a:lnTo>
                    <a:pt x="84" y="8253"/>
                  </a:lnTo>
                  <a:lnTo>
                    <a:pt x="29" y="8647"/>
                  </a:lnTo>
                  <a:lnTo>
                    <a:pt x="0" y="9003"/>
                  </a:lnTo>
                  <a:lnTo>
                    <a:pt x="29" y="9318"/>
                  </a:lnTo>
                  <a:lnTo>
                    <a:pt x="84" y="9556"/>
                  </a:lnTo>
                  <a:lnTo>
                    <a:pt x="196" y="9753"/>
                  </a:lnTo>
                  <a:lnTo>
                    <a:pt x="337" y="9871"/>
                  </a:lnTo>
                  <a:lnTo>
                    <a:pt x="729" y="10030"/>
                  </a:lnTo>
                  <a:lnTo>
                    <a:pt x="1684" y="10030"/>
                  </a:lnTo>
                  <a:lnTo>
                    <a:pt x="1319" y="11372"/>
                  </a:lnTo>
                  <a:lnTo>
                    <a:pt x="1151" y="12201"/>
                  </a:lnTo>
                  <a:lnTo>
                    <a:pt x="1010" y="13110"/>
                  </a:lnTo>
                  <a:lnTo>
                    <a:pt x="898" y="14057"/>
                  </a:lnTo>
                  <a:lnTo>
                    <a:pt x="869" y="14927"/>
                  </a:lnTo>
                  <a:lnTo>
                    <a:pt x="869" y="21600"/>
                  </a:lnTo>
                  <a:lnTo>
                    <a:pt x="20731" y="21600"/>
                  </a:lnTo>
                  <a:lnTo>
                    <a:pt x="20731" y="14927"/>
                  </a:lnTo>
                  <a:lnTo>
                    <a:pt x="20702" y="14057"/>
                  </a:lnTo>
                  <a:lnTo>
                    <a:pt x="20590" y="13110"/>
                  </a:lnTo>
                  <a:lnTo>
                    <a:pt x="20450" y="12201"/>
                  </a:lnTo>
                  <a:lnTo>
                    <a:pt x="20281" y="11372"/>
                  </a:lnTo>
                  <a:lnTo>
                    <a:pt x="19917" y="10030"/>
                  </a:lnTo>
                  <a:lnTo>
                    <a:pt x="20871" y="10030"/>
                  </a:lnTo>
                  <a:lnTo>
                    <a:pt x="21263" y="9871"/>
                  </a:lnTo>
                  <a:lnTo>
                    <a:pt x="21404" y="9753"/>
                  </a:lnTo>
                  <a:lnTo>
                    <a:pt x="21516" y="9556"/>
                  </a:lnTo>
                  <a:lnTo>
                    <a:pt x="21572" y="9318"/>
                  </a:lnTo>
                  <a:lnTo>
                    <a:pt x="21600" y="9003"/>
                  </a:lnTo>
                  <a:lnTo>
                    <a:pt x="21572" y="8647"/>
                  </a:lnTo>
                  <a:lnTo>
                    <a:pt x="21516" y="8253"/>
                  </a:lnTo>
                  <a:lnTo>
                    <a:pt x="21404" y="7858"/>
                  </a:lnTo>
                  <a:lnTo>
                    <a:pt x="21263" y="7502"/>
                  </a:lnTo>
                  <a:lnTo>
                    <a:pt x="21067" y="7187"/>
                  </a:lnTo>
                  <a:lnTo>
                    <a:pt x="20871" y="6949"/>
                  </a:lnTo>
                  <a:lnTo>
                    <a:pt x="20758" y="6831"/>
                  </a:lnTo>
                  <a:lnTo>
                    <a:pt x="20647" y="6752"/>
                  </a:lnTo>
                  <a:lnTo>
                    <a:pt x="20534" y="6713"/>
                  </a:lnTo>
                  <a:lnTo>
                    <a:pt x="18992" y="6713"/>
                  </a:lnTo>
                  <a:lnTo>
                    <a:pt x="17953" y="2922"/>
                  </a:lnTo>
                  <a:lnTo>
                    <a:pt x="17841" y="2566"/>
                  </a:lnTo>
                  <a:lnTo>
                    <a:pt x="17673" y="2210"/>
                  </a:lnTo>
                  <a:lnTo>
                    <a:pt x="17280" y="1580"/>
                  </a:lnTo>
                  <a:lnTo>
                    <a:pt x="17028" y="1303"/>
                  </a:lnTo>
                  <a:lnTo>
                    <a:pt x="16775" y="1066"/>
                  </a:lnTo>
                  <a:lnTo>
                    <a:pt x="16522" y="868"/>
                  </a:lnTo>
                  <a:lnTo>
                    <a:pt x="16242" y="710"/>
                  </a:lnTo>
                  <a:lnTo>
                    <a:pt x="15905" y="631"/>
                  </a:lnTo>
                  <a:lnTo>
                    <a:pt x="15485" y="513"/>
                  </a:lnTo>
                  <a:lnTo>
                    <a:pt x="14896" y="354"/>
                  </a:lnTo>
                  <a:lnTo>
                    <a:pt x="14138" y="236"/>
                  </a:lnTo>
                  <a:lnTo>
                    <a:pt x="13212" y="118"/>
                  </a:lnTo>
                  <a:lnTo>
                    <a:pt x="12091" y="39"/>
                  </a:lnTo>
                  <a:lnTo>
                    <a:pt x="108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83" name="Shape 489"/>
          <p:cNvSpPr/>
          <p:nvPr/>
        </p:nvSpPr>
        <p:spPr>
          <a:xfrm>
            <a:off x="9867014" y="4946536"/>
            <a:ext cx="353211" cy="353232"/>
          </a:xfrm>
          <a:custGeom>
            <a:avLst/>
            <a:gdLst/>
            <a:ahLst/>
            <a:cxnLst>
              <a:cxn ang="0">
                <a:pos x="wd2" y="hd2"/>
              </a:cxn>
              <a:cxn ang="5400000">
                <a:pos x="wd2" y="hd2"/>
              </a:cxn>
              <a:cxn ang="10800000">
                <a:pos x="wd2" y="hd2"/>
              </a:cxn>
              <a:cxn ang="16200000">
                <a:pos x="wd2" y="hd2"/>
              </a:cxn>
            </a:cxnLst>
            <a:rect l="0" t="0" r="r" b="b"/>
            <a:pathLst>
              <a:path w="21600" h="21600" extrusionOk="0">
                <a:moveTo>
                  <a:pt x="18386" y="967"/>
                </a:moveTo>
                <a:lnTo>
                  <a:pt x="18604" y="999"/>
                </a:lnTo>
                <a:lnTo>
                  <a:pt x="18823" y="1030"/>
                </a:lnTo>
                <a:lnTo>
                  <a:pt x="19041" y="1062"/>
                </a:lnTo>
                <a:lnTo>
                  <a:pt x="19260" y="1155"/>
                </a:lnTo>
                <a:lnTo>
                  <a:pt x="19446" y="1249"/>
                </a:lnTo>
                <a:lnTo>
                  <a:pt x="19634" y="1342"/>
                </a:lnTo>
                <a:lnTo>
                  <a:pt x="19821" y="1467"/>
                </a:lnTo>
                <a:lnTo>
                  <a:pt x="19977" y="1623"/>
                </a:lnTo>
                <a:lnTo>
                  <a:pt x="20102" y="1779"/>
                </a:lnTo>
                <a:lnTo>
                  <a:pt x="20227" y="1967"/>
                </a:lnTo>
                <a:lnTo>
                  <a:pt x="20353" y="2123"/>
                </a:lnTo>
                <a:lnTo>
                  <a:pt x="20446" y="2309"/>
                </a:lnTo>
                <a:lnTo>
                  <a:pt x="20508" y="2528"/>
                </a:lnTo>
                <a:lnTo>
                  <a:pt x="20570" y="2716"/>
                </a:lnTo>
                <a:lnTo>
                  <a:pt x="20602" y="2934"/>
                </a:lnTo>
                <a:lnTo>
                  <a:pt x="20632" y="3153"/>
                </a:lnTo>
                <a:lnTo>
                  <a:pt x="20602" y="3278"/>
                </a:lnTo>
                <a:lnTo>
                  <a:pt x="20539" y="3371"/>
                </a:lnTo>
                <a:lnTo>
                  <a:pt x="20446" y="3434"/>
                </a:lnTo>
                <a:lnTo>
                  <a:pt x="20321" y="3465"/>
                </a:lnTo>
                <a:lnTo>
                  <a:pt x="20195" y="3434"/>
                </a:lnTo>
                <a:lnTo>
                  <a:pt x="20102" y="3371"/>
                </a:lnTo>
                <a:lnTo>
                  <a:pt x="20039" y="3278"/>
                </a:lnTo>
                <a:lnTo>
                  <a:pt x="20009" y="3153"/>
                </a:lnTo>
                <a:lnTo>
                  <a:pt x="19977" y="2872"/>
                </a:lnTo>
                <a:lnTo>
                  <a:pt x="19884" y="2560"/>
                </a:lnTo>
                <a:lnTo>
                  <a:pt x="19728" y="2309"/>
                </a:lnTo>
                <a:lnTo>
                  <a:pt x="19541" y="2060"/>
                </a:lnTo>
                <a:lnTo>
                  <a:pt x="19290" y="1874"/>
                </a:lnTo>
                <a:lnTo>
                  <a:pt x="19009" y="1716"/>
                </a:lnTo>
                <a:lnTo>
                  <a:pt x="18697" y="1623"/>
                </a:lnTo>
                <a:lnTo>
                  <a:pt x="18386" y="1592"/>
                </a:lnTo>
                <a:lnTo>
                  <a:pt x="18260" y="1592"/>
                </a:lnTo>
                <a:lnTo>
                  <a:pt x="18167" y="1498"/>
                </a:lnTo>
                <a:lnTo>
                  <a:pt x="18104" y="1405"/>
                </a:lnTo>
                <a:lnTo>
                  <a:pt x="18074" y="1281"/>
                </a:lnTo>
                <a:lnTo>
                  <a:pt x="18104" y="1155"/>
                </a:lnTo>
                <a:lnTo>
                  <a:pt x="18167" y="1062"/>
                </a:lnTo>
                <a:lnTo>
                  <a:pt x="18260" y="999"/>
                </a:lnTo>
                <a:lnTo>
                  <a:pt x="18386" y="967"/>
                </a:lnTo>
                <a:close/>
                <a:moveTo>
                  <a:pt x="19758" y="0"/>
                </a:moveTo>
                <a:lnTo>
                  <a:pt x="19384" y="32"/>
                </a:lnTo>
                <a:lnTo>
                  <a:pt x="18979" y="63"/>
                </a:lnTo>
                <a:lnTo>
                  <a:pt x="18604" y="156"/>
                </a:lnTo>
                <a:lnTo>
                  <a:pt x="18042" y="312"/>
                </a:lnTo>
                <a:lnTo>
                  <a:pt x="17730" y="406"/>
                </a:lnTo>
                <a:lnTo>
                  <a:pt x="17449" y="530"/>
                </a:lnTo>
                <a:lnTo>
                  <a:pt x="17199" y="686"/>
                </a:lnTo>
                <a:lnTo>
                  <a:pt x="16981" y="844"/>
                </a:lnTo>
                <a:lnTo>
                  <a:pt x="13579" y="4276"/>
                </a:lnTo>
                <a:lnTo>
                  <a:pt x="3652" y="1560"/>
                </a:lnTo>
                <a:lnTo>
                  <a:pt x="3465" y="1530"/>
                </a:lnTo>
                <a:lnTo>
                  <a:pt x="3309" y="1560"/>
                </a:lnTo>
                <a:lnTo>
                  <a:pt x="3152" y="1623"/>
                </a:lnTo>
                <a:lnTo>
                  <a:pt x="2996" y="1716"/>
                </a:lnTo>
                <a:lnTo>
                  <a:pt x="2060" y="2685"/>
                </a:lnTo>
                <a:lnTo>
                  <a:pt x="1966" y="2809"/>
                </a:lnTo>
                <a:lnTo>
                  <a:pt x="1904" y="2934"/>
                </a:lnTo>
                <a:lnTo>
                  <a:pt x="1872" y="3090"/>
                </a:lnTo>
                <a:lnTo>
                  <a:pt x="1872" y="3216"/>
                </a:lnTo>
                <a:lnTo>
                  <a:pt x="1904" y="3339"/>
                </a:lnTo>
                <a:lnTo>
                  <a:pt x="1935" y="3434"/>
                </a:lnTo>
                <a:lnTo>
                  <a:pt x="2060" y="3621"/>
                </a:lnTo>
                <a:lnTo>
                  <a:pt x="2184" y="3715"/>
                </a:lnTo>
                <a:lnTo>
                  <a:pt x="9489" y="8459"/>
                </a:lnTo>
                <a:lnTo>
                  <a:pt x="5337" y="13922"/>
                </a:lnTo>
                <a:lnTo>
                  <a:pt x="1186" y="13203"/>
                </a:lnTo>
                <a:lnTo>
                  <a:pt x="1061" y="13203"/>
                </a:lnTo>
                <a:lnTo>
                  <a:pt x="905" y="13235"/>
                </a:lnTo>
                <a:lnTo>
                  <a:pt x="780" y="13297"/>
                </a:lnTo>
                <a:lnTo>
                  <a:pt x="656" y="13391"/>
                </a:lnTo>
                <a:lnTo>
                  <a:pt x="187" y="13859"/>
                </a:lnTo>
                <a:lnTo>
                  <a:pt x="93" y="13984"/>
                </a:lnTo>
                <a:lnTo>
                  <a:pt x="31" y="14140"/>
                </a:lnTo>
                <a:lnTo>
                  <a:pt x="0" y="14296"/>
                </a:lnTo>
                <a:lnTo>
                  <a:pt x="0" y="14452"/>
                </a:lnTo>
                <a:lnTo>
                  <a:pt x="63" y="14640"/>
                </a:lnTo>
                <a:lnTo>
                  <a:pt x="187" y="14826"/>
                </a:lnTo>
                <a:lnTo>
                  <a:pt x="312" y="14920"/>
                </a:lnTo>
                <a:lnTo>
                  <a:pt x="4401" y="17198"/>
                </a:lnTo>
                <a:lnTo>
                  <a:pt x="6679" y="21288"/>
                </a:lnTo>
                <a:lnTo>
                  <a:pt x="6774" y="21412"/>
                </a:lnTo>
                <a:lnTo>
                  <a:pt x="6961" y="21537"/>
                </a:lnTo>
                <a:lnTo>
                  <a:pt x="7148" y="21600"/>
                </a:lnTo>
                <a:lnTo>
                  <a:pt x="7304" y="21600"/>
                </a:lnTo>
                <a:lnTo>
                  <a:pt x="7460" y="21569"/>
                </a:lnTo>
                <a:lnTo>
                  <a:pt x="7616" y="21507"/>
                </a:lnTo>
                <a:lnTo>
                  <a:pt x="7741" y="21412"/>
                </a:lnTo>
                <a:lnTo>
                  <a:pt x="8209" y="20944"/>
                </a:lnTo>
                <a:lnTo>
                  <a:pt x="8303" y="20819"/>
                </a:lnTo>
                <a:lnTo>
                  <a:pt x="8365" y="20695"/>
                </a:lnTo>
                <a:lnTo>
                  <a:pt x="8397" y="20539"/>
                </a:lnTo>
                <a:lnTo>
                  <a:pt x="8397" y="20414"/>
                </a:lnTo>
                <a:lnTo>
                  <a:pt x="7679" y="16263"/>
                </a:lnTo>
                <a:lnTo>
                  <a:pt x="13141" y="12111"/>
                </a:lnTo>
                <a:lnTo>
                  <a:pt x="17886" y="19415"/>
                </a:lnTo>
                <a:lnTo>
                  <a:pt x="17979" y="19540"/>
                </a:lnTo>
                <a:lnTo>
                  <a:pt x="18167" y="19665"/>
                </a:lnTo>
                <a:lnTo>
                  <a:pt x="18260" y="19696"/>
                </a:lnTo>
                <a:lnTo>
                  <a:pt x="18386" y="19728"/>
                </a:lnTo>
                <a:lnTo>
                  <a:pt x="18511" y="19728"/>
                </a:lnTo>
                <a:lnTo>
                  <a:pt x="18667" y="19696"/>
                </a:lnTo>
                <a:lnTo>
                  <a:pt x="18791" y="19633"/>
                </a:lnTo>
                <a:lnTo>
                  <a:pt x="18916" y="19540"/>
                </a:lnTo>
                <a:lnTo>
                  <a:pt x="19884" y="18603"/>
                </a:lnTo>
                <a:lnTo>
                  <a:pt x="19977" y="18447"/>
                </a:lnTo>
                <a:lnTo>
                  <a:pt x="20039" y="18291"/>
                </a:lnTo>
                <a:lnTo>
                  <a:pt x="20071" y="18135"/>
                </a:lnTo>
                <a:lnTo>
                  <a:pt x="20039" y="17947"/>
                </a:lnTo>
                <a:lnTo>
                  <a:pt x="17323" y="8022"/>
                </a:lnTo>
                <a:lnTo>
                  <a:pt x="20758" y="4620"/>
                </a:lnTo>
                <a:lnTo>
                  <a:pt x="20914" y="4402"/>
                </a:lnTo>
                <a:lnTo>
                  <a:pt x="21070" y="4151"/>
                </a:lnTo>
                <a:lnTo>
                  <a:pt x="21195" y="3871"/>
                </a:lnTo>
                <a:lnTo>
                  <a:pt x="21288" y="3558"/>
                </a:lnTo>
                <a:lnTo>
                  <a:pt x="21444" y="2997"/>
                </a:lnTo>
                <a:lnTo>
                  <a:pt x="21539" y="2623"/>
                </a:lnTo>
                <a:lnTo>
                  <a:pt x="21569" y="2216"/>
                </a:lnTo>
                <a:lnTo>
                  <a:pt x="21600" y="1842"/>
                </a:lnTo>
                <a:lnTo>
                  <a:pt x="21600" y="1218"/>
                </a:lnTo>
                <a:lnTo>
                  <a:pt x="21539" y="967"/>
                </a:lnTo>
                <a:lnTo>
                  <a:pt x="21444" y="749"/>
                </a:lnTo>
                <a:lnTo>
                  <a:pt x="21351" y="530"/>
                </a:lnTo>
                <a:lnTo>
                  <a:pt x="21226" y="374"/>
                </a:lnTo>
                <a:lnTo>
                  <a:pt x="21070" y="250"/>
                </a:lnTo>
                <a:lnTo>
                  <a:pt x="20851" y="156"/>
                </a:lnTo>
                <a:lnTo>
                  <a:pt x="20632" y="63"/>
                </a:lnTo>
                <a:lnTo>
                  <a:pt x="20383" y="0"/>
                </a:lnTo>
                <a:close/>
              </a:path>
            </a:pathLst>
          </a:custGeom>
          <a:solidFill>
            <a:srgbClr val="808080"/>
          </a:solidFill>
          <a:ln w="12700">
            <a:miter lim="400000"/>
          </a:ln>
        </p:spPr>
        <p:txBody>
          <a:bodyPr lIns="45719" rIns="45719" anchor="ctr"/>
          <a:lstStyle/>
          <a:p>
            <a:endParaRPr/>
          </a:p>
        </p:txBody>
      </p:sp>
      <p:grpSp>
        <p:nvGrpSpPr>
          <p:cNvPr id="1287" name="Shape 490"/>
          <p:cNvGrpSpPr/>
          <p:nvPr/>
        </p:nvGrpSpPr>
        <p:grpSpPr>
          <a:xfrm>
            <a:off x="10425752" y="4929551"/>
            <a:ext cx="362407" cy="386923"/>
            <a:chOff x="20" y="0"/>
            <a:chExt cx="362406" cy="386922"/>
          </a:xfrm>
        </p:grpSpPr>
        <p:sp>
          <p:nvSpPr>
            <p:cNvPr id="1284" name="Shape 491"/>
            <p:cNvSpPr/>
            <p:nvPr/>
          </p:nvSpPr>
          <p:spPr>
            <a:xfrm>
              <a:off x="20" y="313416"/>
              <a:ext cx="362408" cy="32668"/>
            </a:xfrm>
            <a:custGeom>
              <a:avLst/>
              <a:gdLst/>
              <a:ahLst/>
              <a:cxnLst>
                <a:cxn ang="0">
                  <a:pos x="wd2" y="hd2"/>
                </a:cxn>
                <a:cxn ang="5400000">
                  <a:pos x="wd2" y="hd2"/>
                </a:cxn>
                <a:cxn ang="10800000">
                  <a:pos x="wd2" y="hd2"/>
                </a:cxn>
                <a:cxn ang="16200000">
                  <a:pos x="wd2" y="hd2"/>
                </a:cxn>
              </a:cxnLst>
              <a:rect l="0" t="0" r="r" b="b"/>
              <a:pathLst>
                <a:path w="21600" h="21600" extrusionOk="0">
                  <a:moveTo>
                    <a:pt x="608" y="0"/>
                  </a:moveTo>
                  <a:lnTo>
                    <a:pt x="487" y="332"/>
                  </a:lnTo>
                  <a:lnTo>
                    <a:pt x="365" y="677"/>
                  </a:lnTo>
                  <a:lnTo>
                    <a:pt x="274" y="1354"/>
                  </a:lnTo>
                  <a:lnTo>
                    <a:pt x="182" y="2031"/>
                  </a:lnTo>
                  <a:lnTo>
                    <a:pt x="91" y="3040"/>
                  </a:lnTo>
                  <a:lnTo>
                    <a:pt x="30" y="4381"/>
                  </a:lnTo>
                  <a:lnTo>
                    <a:pt x="0" y="5403"/>
                  </a:lnTo>
                  <a:lnTo>
                    <a:pt x="0" y="8444"/>
                  </a:lnTo>
                  <a:lnTo>
                    <a:pt x="30" y="9453"/>
                  </a:lnTo>
                  <a:lnTo>
                    <a:pt x="91" y="10807"/>
                  </a:lnTo>
                  <a:lnTo>
                    <a:pt x="182" y="11816"/>
                  </a:lnTo>
                  <a:lnTo>
                    <a:pt x="274" y="12493"/>
                  </a:lnTo>
                  <a:lnTo>
                    <a:pt x="365" y="13156"/>
                  </a:lnTo>
                  <a:lnTo>
                    <a:pt x="487" y="13502"/>
                  </a:lnTo>
                  <a:lnTo>
                    <a:pt x="608" y="13502"/>
                  </a:lnTo>
                  <a:lnTo>
                    <a:pt x="913" y="13833"/>
                  </a:lnTo>
                  <a:lnTo>
                    <a:pt x="1156" y="14511"/>
                  </a:lnTo>
                  <a:lnTo>
                    <a:pt x="1369" y="15519"/>
                  </a:lnTo>
                  <a:lnTo>
                    <a:pt x="1582" y="16874"/>
                  </a:lnTo>
                  <a:lnTo>
                    <a:pt x="1856" y="18560"/>
                  </a:lnTo>
                  <a:lnTo>
                    <a:pt x="2190" y="20246"/>
                  </a:lnTo>
                  <a:lnTo>
                    <a:pt x="2403" y="20923"/>
                  </a:lnTo>
                  <a:lnTo>
                    <a:pt x="2616" y="21268"/>
                  </a:lnTo>
                  <a:lnTo>
                    <a:pt x="2860" y="21600"/>
                  </a:lnTo>
                  <a:lnTo>
                    <a:pt x="3438" y="21600"/>
                  </a:lnTo>
                  <a:lnTo>
                    <a:pt x="3681" y="21268"/>
                  </a:lnTo>
                  <a:lnTo>
                    <a:pt x="3894" y="20923"/>
                  </a:lnTo>
                  <a:lnTo>
                    <a:pt x="4107" y="20246"/>
                  </a:lnTo>
                  <a:lnTo>
                    <a:pt x="4442" y="18560"/>
                  </a:lnTo>
                  <a:lnTo>
                    <a:pt x="4716" y="16874"/>
                  </a:lnTo>
                  <a:lnTo>
                    <a:pt x="4928" y="15519"/>
                  </a:lnTo>
                  <a:lnTo>
                    <a:pt x="5141" y="14511"/>
                  </a:lnTo>
                  <a:lnTo>
                    <a:pt x="5385" y="13833"/>
                  </a:lnTo>
                  <a:lnTo>
                    <a:pt x="5689" y="13502"/>
                  </a:lnTo>
                  <a:lnTo>
                    <a:pt x="6024" y="13833"/>
                  </a:lnTo>
                  <a:lnTo>
                    <a:pt x="6267" y="14511"/>
                  </a:lnTo>
                  <a:lnTo>
                    <a:pt x="6450" y="15519"/>
                  </a:lnTo>
                  <a:lnTo>
                    <a:pt x="6663" y="16874"/>
                  </a:lnTo>
                  <a:lnTo>
                    <a:pt x="6967" y="18560"/>
                  </a:lnTo>
                  <a:lnTo>
                    <a:pt x="7301" y="20246"/>
                  </a:lnTo>
                  <a:lnTo>
                    <a:pt x="7484" y="20923"/>
                  </a:lnTo>
                  <a:lnTo>
                    <a:pt x="7727" y="21268"/>
                  </a:lnTo>
                  <a:lnTo>
                    <a:pt x="7971" y="21600"/>
                  </a:lnTo>
                  <a:lnTo>
                    <a:pt x="8518" y="21600"/>
                  </a:lnTo>
                  <a:lnTo>
                    <a:pt x="8792" y="21268"/>
                  </a:lnTo>
                  <a:lnTo>
                    <a:pt x="9005" y="20923"/>
                  </a:lnTo>
                  <a:lnTo>
                    <a:pt x="9218" y="20246"/>
                  </a:lnTo>
                  <a:lnTo>
                    <a:pt x="9553" y="18560"/>
                  </a:lnTo>
                  <a:lnTo>
                    <a:pt x="9827" y="16874"/>
                  </a:lnTo>
                  <a:lnTo>
                    <a:pt x="10040" y="15519"/>
                  </a:lnTo>
                  <a:lnTo>
                    <a:pt x="10252" y="14511"/>
                  </a:lnTo>
                  <a:lnTo>
                    <a:pt x="10496" y="13833"/>
                  </a:lnTo>
                  <a:lnTo>
                    <a:pt x="10800" y="13502"/>
                  </a:lnTo>
                  <a:lnTo>
                    <a:pt x="11104" y="13833"/>
                  </a:lnTo>
                  <a:lnTo>
                    <a:pt x="11348" y="14511"/>
                  </a:lnTo>
                  <a:lnTo>
                    <a:pt x="11561" y="15519"/>
                  </a:lnTo>
                  <a:lnTo>
                    <a:pt x="11774" y="16874"/>
                  </a:lnTo>
                  <a:lnTo>
                    <a:pt x="12047" y="18560"/>
                  </a:lnTo>
                  <a:lnTo>
                    <a:pt x="12382" y="20246"/>
                  </a:lnTo>
                  <a:lnTo>
                    <a:pt x="12595" y="20923"/>
                  </a:lnTo>
                  <a:lnTo>
                    <a:pt x="12808" y="21268"/>
                  </a:lnTo>
                  <a:lnTo>
                    <a:pt x="13051" y="21600"/>
                  </a:lnTo>
                  <a:lnTo>
                    <a:pt x="13629" y="21600"/>
                  </a:lnTo>
                  <a:lnTo>
                    <a:pt x="13873" y="21268"/>
                  </a:lnTo>
                  <a:lnTo>
                    <a:pt x="14116" y="20923"/>
                  </a:lnTo>
                  <a:lnTo>
                    <a:pt x="14299" y="20246"/>
                  </a:lnTo>
                  <a:lnTo>
                    <a:pt x="14633" y="18560"/>
                  </a:lnTo>
                  <a:lnTo>
                    <a:pt x="14938" y="16874"/>
                  </a:lnTo>
                  <a:lnTo>
                    <a:pt x="15120" y="15519"/>
                  </a:lnTo>
                  <a:lnTo>
                    <a:pt x="15333" y="14511"/>
                  </a:lnTo>
                  <a:lnTo>
                    <a:pt x="15577" y="13833"/>
                  </a:lnTo>
                  <a:lnTo>
                    <a:pt x="15911" y="13502"/>
                  </a:lnTo>
                  <a:lnTo>
                    <a:pt x="16215" y="13833"/>
                  </a:lnTo>
                  <a:lnTo>
                    <a:pt x="16459" y="14511"/>
                  </a:lnTo>
                  <a:lnTo>
                    <a:pt x="16672" y="15519"/>
                  </a:lnTo>
                  <a:lnTo>
                    <a:pt x="16885" y="16874"/>
                  </a:lnTo>
                  <a:lnTo>
                    <a:pt x="17159" y="18560"/>
                  </a:lnTo>
                  <a:lnTo>
                    <a:pt x="17493" y="20246"/>
                  </a:lnTo>
                  <a:lnTo>
                    <a:pt x="17706" y="20923"/>
                  </a:lnTo>
                  <a:lnTo>
                    <a:pt x="17919" y="21268"/>
                  </a:lnTo>
                  <a:lnTo>
                    <a:pt x="18162" y="21600"/>
                  </a:lnTo>
                  <a:lnTo>
                    <a:pt x="18741" y="21600"/>
                  </a:lnTo>
                  <a:lnTo>
                    <a:pt x="18984" y="21268"/>
                  </a:lnTo>
                  <a:lnTo>
                    <a:pt x="19197" y="20923"/>
                  </a:lnTo>
                  <a:lnTo>
                    <a:pt x="19410" y="20246"/>
                  </a:lnTo>
                  <a:lnTo>
                    <a:pt x="19744" y="18560"/>
                  </a:lnTo>
                  <a:lnTo>
                    <a:pt x="20018" y="16874"/>
                  </a:lnTo>
                  <a:lnTo>
                    <a:pt x="20231" y="15519"/>
                  </a:lnTo>
                  <a:lnTo>
                    <a:pt x="20444" y="14511"/>
                  </a:lnTo>
                  <a:lnTo>
                    <a:pt x="20688" y="13833"/>
                  </a:lnTo>
                  <a:lnTo>
                    <a:pt x="20992" y="13502"/>
                  </a:lnTo>
                  <a:lnTo>
                    <a:pt x="21114" y="13502"/>
                  </a:lnTo>
                  <a:lnTo>
                    <a:pt x="21235" y="13156"/>
                  </a:lnTo>
                  <a:lnTo>
                    <a:pt x="21326" y="12493"/>
                  </a:lnTo>
                  <a:lnTo>
                    <a:pt x="21418" y="11816"/>
                  </a:lnTo>
                  <a:lnTo>
                    <a:pt x="21509" y="10807"/>
                  </a:lnTo>
                  <a:lnTo>
                    <a:pt x="21570" y="9453"/>
                  </a:lnTo>
                  <a:lnTo>
                    <a:pt x="21600" y="8444"/>
                  </a:lnTo>
                  <a:lnTo>
                    <a:pt x="21600" y="5403"/>
                  </a:lnTo>
                  <a:lnTo>
                    <a:pt x="21570" y="4381"/>
                  </a:lnTo>
                  <a:lnTo>
                    <a:pt x="21509" y="3040"/>
                  </a:lnTo>
                  <a:lnTo>
                    <a:pt x="21418" y="2031"/>
                  </a:lnTo>
                  <a:lnTo>
                    <a:pt x="21326" y="1354"/>
                  </a:lnTo>
                  <a:lnTo>
                    <a:pt x="21235" y="677"/>
                  </a:lnTo>
                  <a:lnTo>
                    <a:pt x="21114" y="332"/>
                  </a:lnTo>
                  <a:lnTo>
                    <a:pt x="20992" y="0"/>
                  </a:lnTo>
                  <a:lnTo>
                    <a:pt x="20718" y="332"/>
                  </a:lnTo>
                  <a:lnTo>
                    <a:pt x="20475" y="677"/>
                  </a:lnTo>
                  <a:lnTo>
                    <a:pt x="20231" y="1009"/>
                  </a:lnTo>
                  <a:lnTo>
                    <a:pt x="20049" y="1686"/>
                  </a:lnTo>
                  <a:lnTo>
                    <a:pt x="19714" y="3372"/>
                  </a:lnTo>
                  <a:lnTo>
                    <a:pt x="19410" y="5058"/>
                  </a:lnTo>
                  <a:lnTo>
                    <a:pt x="19227" y="6412"/>
                  </a:lnTo>
                  <a:lnTo>
                    <a:pt x="19014" y="7421"/>
                  </a:lnTo>
                  <a:lnTo>
                    <a:pt x="18771" y="8098"/>
                  </a:lnTo>
                  <a:lnTo>
                    <a:pt x="18132" y="8098"/>
                  </a:lnTo>
                  <a:lnTo>
                    <a:pt x="17889" y="7421"/>
                  </a:lnTo>
                  <a:lnTo>
                    <a:pt x="17676" y="6412"/>
                  </a:lnTo>
                  <a:lnTo>
                    <a:pt x="17463" y="5058"/>
                  </a:lnTo>
                  <a:lnTo>
                    <a:pt x="17189" y="3372"/>
                  </a:lnTo>
                  <a:lnTo>
                    <a:pt x="16854" y="1686"/>
                  </a:lnTo>
                  <a:lnTo>
                    <a:pt x="16672" y="1009"/>
                  </a:lnTo>
                  <a:lnTo>
                    <a:pt x="16428" y="677"/>
                  </a:lnTo>
                  <a:lnTo>
                    <a:pt x="16185" y="332"/>
                  </a:lnTo>
                  <a:lnTo>
                    <a:pt x="15911" y="0"/>
                  </a:lnTo>
                  <a:lnTo>
                    <a:pt x="15607" y="332"/>
                  </a:lnTo>
                  <a:lnTo>
                    <a:pt x="15364" y="677"/>
                  </a:lnTo>
                  <a:lnTo>
                    <a:pt x="15151" y="1009"/>
                  </a:lnTo>
                  <a:lnTo>
                    <a:pt x="14938" y="1686"/>
                  </a:lnTo>
                  <a:lnTo>
                    <a:pt x="14603" y="3372"/>
                  </a:lnTo>
                  <a:lnTo>
                    <a:pt x="14329" y="5058"/>
                  </a:lnTo>
                  <a:lnTo>
                    <a:pt x="14116" y="6412"/>
                  </a:lnTo>
                  <a:lnTo>
                    <a:pt x="13903" y="7421"/>
                  </a:lnTo>
                  <a:lnTo>
                    <a:pt x="13660" y="8098"/>
                  </a:lnTo>
                  <a:lnTo>
                    <a:pt x="13051" y="8098"/>
                  </a:lnTo>
                  <a:lnTo>
                    <a:pt x="12808" y="7421"/>
                  </a:lnTo>
                  <a:lnTo>
                    <a:pt x="12595" y="6412"/>
                  </a:lnTo>
                  <a:lnTo>
                    <a:pt x="12382" y="5058"/>
                  </a:lnTo>
                  <a:lnTo>
                    <a:pt x="12108" y="3372"/>
                  </a:lnTo>
                  <a:lnTo>
                    <a:pt x="11743" y="1686"/>
                  </a:lnTo>
                  <a:lnTo>
                    <a:pt x="11561" y="1009"/>
                  </a:lnTo>
                  <a:lnTo>
                    <a:pt x="11348" y="677"/>
                  </a:lnTo>
                  <a:lnTo>
                    <a:pt x="11074" y="332"/>
                  </a:lnTo>
                  <a:lnTo>
                    <a:pt x="10800" y="0"/>
                  </a:lnTo>
                  <a:lnTo>
                    <a:pt x="10526" y="332"/>
                  </a:lnTo>
                  <a:lnTo>
                    <a:pt x="10252" y="677"/>
                  </a:lnTo>
                  <a:lnTo>
                    <a:pt x="10040" y="1009"/>
                  </a:lnTo>
                  <a:lnTo>
                    <a:pt x="9827" y="1686"/>
                  </a:lnTo>
                  <a:lnTo>
                    <a:pt x="9492" y="3372"/>
                  </a:lnTo>
                  <a:lnTo>
                    <a:pt x="9218" y="5058"/>
                  </a:lnTo>
                  <a:lnTo>
                    <a:pt x="9005" y="6412"/>
                  </a:lnTo>
                  <a:lnTo>
                    <a:pt x="8792" y="7421"/>
                  </a:lnTo>
                  <a:lnTo>
                    <a:pt x="8549" y="8098"/>
                  </a:lnTo>
                  <a:lnTo>
                    <a:pt x="7940" y="8098"/>
                  </a:lnTo>
                  <a:lnTo>
                    <a:pt x="7697" y="7421"/>
                  </a:lnTo>
                  <a:lnTo>
                    <a:pt x="7484" y="6412"/>
                  </a:lnTo>
                  <a:lnTo>
                    <a:pt x="7271" y="5058"/>
                  </a:lnTo>
                  <a:lnTo>
                    <a:pt x="6997" y="3372"/>
                  </a:lnTo>
                  <a:lnTo>
                    <a:pt x="6663" y="1686"/>
                  </a:lnTo>
                  <a:lnTo>
                    <a:pt x="6450" y="1009"/>
                  </a:lnTo>
                  <a:lnTo>
                    <a:pt x="6237" y="677"/>
                  </a:lnTo>
                  <a:lnTo>
                    <a:pt x="5993" y="332"/>
                  </a:lnTo>
                  <a:lnTo>
                    <a:pt x="5689" y="0"/>
                  </a:lnTo>
                  <a:lnTo>
                    <a:pt x="5415" y="332"/>
                  </a:lnTo>
                  <a:lnTo>
                    <a:pt x="5172" y="677"/>
                  </a:lnTo>
                  <a:lnTo>
                    <a:pt x="4928" y="1009"/>
                  </a:lnTo>
                  <a:lnTo>
                    <a:pt x="4746" y="1686"/>
                  </a:lnTo>
                  <a:lnTo>
                    <a:pt x="4411" y="3372"/>
                  </a:lnTo>
                  <a:lnTo>
                    <a:pt x="4107" y="5058"/>
                  </a:lnTo>
                  <a:lnTo>
                    <a:pt x="3925" y="6412"/>
                  </a:lnTo>
                  <a:lnTo>
                    <a:pt x="3712" y="7421"/>
                  </a:lnTo>
                  <a:lnTo>
                    <a:pt x="3468" y="8098"/>
                  </a:lnTo>
                  <a:lnTo>
                    <a:pt x="2829" y="8098"/>
                  </a:lnTo>
                  <a:lnTo>
                    <a:pt x="2586" y="7421"/>
                  </a:lnTo>
                  <a:lnTo>
                    <a:pt x="2373" y="6412"/>
                  </a:lnTo>
                  <a:lnTo>
                    <a:pt x="2190" y="5058"/>
                  </a:lnTo>
                  <a:lnTo>
                    <a:pt x="1886" y="3372"/>
                  </a:lnTo>
                  <a:lnTo>
                    <a:pt x="1552" y="1686"/>
                  </a:lnTo>
                  <a:lnTo>
                    <a:pt x="1369" y="1009"/>
                  </a:lnTo>
                  <a:lnTo>
                    <a:pt x="1126" y="677"/>
                  </a:lnTo>
                  <a:lnTo>
                    <a:pt x="882" y="332"/>
                  </a:lnTo>
                  <a:lnTo>
                    <a:pt x="60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85" name="Shape 492"/>
            <p:cNvSpPr/>
            <p:nvPr/>
          </p:nvSpPr>
          <p:spPr>
            <a:xfrm>
              <a:off x="20" y="354255"/>
              <a:ext cx="362408" cy="32668"/>
            </a:xfrm>
            <a:custGeom>
              <a:avLst/>
              <a:gdLst/>
              <a:ahLst/>
              <a:cxnLst>
                <a:cxn ang="0">
                  <a:pos x="wd2" y="hd2"/>
                </a:cxn>
                <a:cxn ang="5400000">
                  <a:pos x="wd2" y="hd2"/>
                </a:cxn>
                <a:cxn ang="10800000">
                  <a:pos x="wd2" y="hd2"/>
                </a:cxn>
                <a:cxn ang="16200000">
                  <a:pos x="wd2" y="hd2"/>
                </a:cxn>
              </a:cxnLst>
              <a:rect l="0" t="0" r="r" b="b"/>
              <a:pathLst>
                <a:path w="21600" h="21600" extrusionOk="0">
                  <a:moveTo>
                    <a:pt x="608" y="0"/>
                  </a:moveTo>
                  <a:lnTo>
                    <a:pt x="487" y="332"/>
                  </a:lnTo>
                  <a:lnTo>
                    <a:pt x="365" y="677"/>
                  </a:lnTo>
                  <a:lnTo>
                    <a:pt x="274" y="1354"/>
                  </a:lnTo>
                  <a:lnTo>
                    <a:pt x="182" y="2018"/>
                  </a:lnTo>
                  <a:lnTo>
                    <a:pt x="91" y="3040"/>
                  </a:lnTo>
                  <a:lnTo>
                    <a:pt x="30" y="4381"/>
                  </a:lnTo>
                  <a:lnTo>
                    <a:pt x="0" y="5403"/>
                  </a:lnTo>
                  <a:lnTo>
                    <a:pt x="0" y="8430"/>
                  </a:lnTo>
                  <a:lnTo>
                    <a:pt x="30" y="9453"/>
                  </a:lnTo>
                  <a:lnTo>
                    <a:pt x="91" y="10793"/>
                  </a:lnTo>
                  <a:lnTo>
                    <a:pt x="182" y="11816"/>
                  </a:lnTo>
                  <a:lnTo>
                    <a:pt x="274" y="12479"/>
                  </a:lnTo>
                  <a:lnTo>
                    <a:pt x="365" y="13156"/>
                  </a:lnTo>
                  <a:lnTo>
                    <a:pt x="487" y="13502"/>
                  </a:lnTo>
                  <a:lnTo>
                    <a:pt x="608" y="13502"/>
                  </a:lnTo>
                  <a:lnTo>
                    <a:pt x="913" y="13833"/>
                  </a:lnTo>
                  <a:lnTo>
                    <a:pt x="1156" y="14511"/>
                  </a:lnTo>
                  <a:lnTo>
                    <a:pt x="1369" y="15519"/>
                  </a:lnTo>
                  <a:lnTo>
                    <a:pt x="1582" y="16874"/>
                  </a:lnTo>
                  <a:lnTo>
                    <a:pt x="1856" y="18560"/>
                  </a:lnTo>
                  <a:lnTo>
                    <a:pt x="2190" y="20246"/>
                  </a:lnTo>
                  <a:lnTo>
                    <a:pt x="2403" y="20923"/>
                  </a:lnTo>
                  <a:lnTo>
                    <a:pt x="2616" y="21255"/>
                  </a:lnTo>
                  <a:lnTo>
                    <a:pt x="2860" y="21600"/>
                  </a:lnTo>
                  <a:lnTo>
                    <a:pt x="3438" y="21600"/>
                  </a:lnTo>
                  <a:lnTo>
                    <a:pt x="3681" y="21255"/>
                  </a:lnTo>
                  <a:lnTo>
                    <a:pt x="3894" y="20923"/>
                  </a:lnTo>
                  <a:lnTo>
                    <a:pt x="4107" y="20246"/>
                  </a:lnTo>
                  <a:lnTo>
                    <a:pt x="4442" y="18560"/>
                  </a:lnTo>
                  <a:lnTo>
                    <a:pt x="4716" y="16874"/>
                  </a:lnTo>
                  <a:lnTo>
                    <a:pt x="4928" y="15519"/>
                  </a:lnTo>
                  <a:lnTo>
                    <a:pt x="5141" y="14511"/>
                  </a:lnTo>
                  <a:lnTo>
                    <a:pt x="5385" y="13833"/>
                  </a:lnTo>
                  <a:lnTo>
                    <a:pt x="5689" y="13502"/>
                  </a:lnTo>
                  <a:lnTo>
                    <a:pt x="6024" y="13833"/>
                  </a:lnTo>
                  <a:lnTo>
                    <a:pt x="6267" y="14511"/>
                  </a:lnTo>
                  <a:lnTo>
                    <a:pt x="6450" y="15519"/>
                  </a:lnTo>
                  <a:lnTo>
                    <a:pt x="6663" y="16874"/>
                  </a:lnTo>
                  <a:lnTo>
                    <a:pt x="6967" y="18560"/>
                  </a:lnTo>
                  <a:lnTo>
                    <a:pt x="7301" y="20246"/>
                  </a:lnTo>
                  <a:lnTo>
                    <a:pt x="7484" y="20923"/>
                  </a:lnTo>
                  <a:lnTo>
                    <a:pt x="7727" y="21255"/>
                  </a:lnTo>
                  <a:lnTo>
                    <a:pt x="7971" y="21600"/>
                  </a:lnTo>
                  <a:lnTo>
                    <a:pt x="8518" y="21600"/>
                  </a:lnTo>
                  <a:lnTo>
                    <a:pt x="8792" y="21255"/>
                  </a:lnTo>
                  <a:lnTo>
                    <a:pt x="9005" y="20923"/>
                  </a:lnTo>
                  <a:lnTo>
                    <a:pt x="9218" y="20246"/>
                  </a:lnTo>
                  <a:lnTo>
                    <a:pt x="9553" y="18560"/>
                  </a:lnTo>
                  <a:lnTo>
                    <a:pt x="9827" y="16874"/>
                  </a:lnTo>
                  <a:lnTo>
                    <a:pt x="10040" y="15519"/>
                  </a:lnTo>
                  <a:lnTo>
                    <a:pt x="10252" y="14511"/>
                  </a:lnTo>
                  <a:lnTo>
                    <a:pt x="10496" y="13833"/>
                  </a:lnTo>
                  <a:lnTo>
                    <a:pt x="10800" y="13502"/>
                  </a:lnTo>
                  <a:lnTo>
                    <a:pt x="11104" y="13833"/>
                  </a:lnTo>
                  <a:lnTo>
                    <a:pt x="11348" y="14511"/>
                  </a:lnTo>
                  <a:lnTo>
                    <a:pt x="11561" y="15519"/>
                  </a:lnTo>
                  <a:lnTo>
                    <a:pt x="11774" y="16874"/>
                  </a:lnTo>
                  <a:lnTo>
                    <a:pt x="12047" y="18560"/>
                  </a:lnTo>
                  <a:lnTo>
                    <a:pt x="12382" y="20246"/>
                  </a:lnTo>
                  <a:lnTo>
                    <a:pt x="12595" y="20923"/>
                  </a:lnTo>
                  <a:lnTo>
                    <a:pt x="12808" y="21255"/>
                  </a:lnTo>
                  <a:lnTo>
                    <a:pt x="13051" y="21600"/>
                  </a:lnTo>
                  <a:lnTo>
                    <a:pt x="13629" y="21600"/>
                  </a:lnTo>
                  <a:lnTo>
                    <a:pt x="13873" y="21255"/>
                  </a:lnTo>
                  <a:lnTo>
                    <a:pt x="14116" y="20923"/>
                  </a:lnTo>
                  <a:lnTo>
                    <a:pt x="14299" y="20246"/>
                  </a:lnTo>
                  <a:lnTo>
                    <a:pt x="14633" y="18560"/>
                  </a:lnTo>
                  <a:lnTo>
                    <a:pt x="14938" y="16874"/>
                  </a:lnTo>
                  <a:lnTo>
                    <a:pt x="15120" y="15519"/>
                  </a:lnTo>
                  <a:lnTo>
                    <a:pt x="15333" y="14511"/>
                  </a:lnTo>
                  <a:lnTo>
                    <a:pt x="15577" y="13833"/>
                  </a:lnTo>
                  <a:lnTo>
                    <a:pt x="15911" y="13502"/>
                  </a:lnTo>
                  <a:lnTo>
                    <a:pt x="16215" y="13833"/>
                  </a:lnTo>
                  <a:lnTo>
                    <a:pt x="16459" y="14511"/>
                  </a:lnTo>
                  <a:lnTo>
                    <a:pt x="16672" y="15519"/>
                  </a:lnTo>
                  <a:lnTo>
                    <a:pt x="16885" y="16874"/>
                  </a:lnTo>
                  <a:lnTo>
                    <a:pt x="17159" y="18560"/>
                  </a:lnTo>
                  <a:lnTo>
                    <a:pt x="17493" y="20246"/>
                  </a:lnTo>
                  <a:lnTo>
                    <a:pt x="17706" y="20923"/>
                  </a:lnTo>
                  <a:lnTo>
                    <a:pt x="17919" y="21255"/>
                  </a:lnTo>
                  <a:lnTo>
                    <a:pt x="18162" y="21600"/>
                  </a:lnTo>
                  <a:lnTo>
                    <a:pt x="18741" y="21600"/>
                  </a:lnTo>
                  <a:lnTo>
                    <a:pt x="18984" y="21255"/>
                  </a:lnTo>
                  <a:lnTo>
                    <a:pt x="19197" y="20923"/>
                  </a:lnTo>
                  <a:lnTo>
                    <a:pt x="19410" y="20246"/>
                  </a:lnTo>
                  <a:lnTo>
                    <a:pt x="19744" y="18560"/>
                  </a:lnTo>
                  <a:lnTo>
                    <a:pt x="20018" y="16874"/>
                  </a:lnTo>
                  <a:lnTo>
                    <a:pt x="20231" y="15519"/>
                  </a:lnTo>
                  <a:lnTo>
                    <a:pt x="20444" y="14511"/>
                  </a:lnTo>
                  <a:lnTo>
                    <a:pt x="20688" y="13833"/>
                  </a:lnTo>
                  <a:lnTo>
                    <a:pt x="20992" y="13502"/>
                  </a:lnTo>
                  <a:lnTo>
                    <a:pt x="21114" y="13502"/>
                  </a:lnTo>
                  <a:lnTo>
                    <a:pt x="21235" y="13156"/>
                  </a:lnTo>
                  <a:lnTo>
                    <a:pt x="21326" y="12479"/>
                  </a:lnTo>
                  <a:lnTo>
                    <a:pt x="21418" y="11816"/>
                  </a:lnTo>
                  <a:lnTo>
                    <a:pt x="21509" y="10793"/>
                  </a:lnTo>
                  <a:lnTo>
                    <a:pt x="21570" y="9453"/>
                  </a:lnTo>
                  <a:lnTo>
                    <a:pt x="21600" y="8430"/>
                  </a:lnTo>
                  <a:lnTo>
                    <a:pt x="21600" y="5403"/>
                  </a:lnTo>
                  <a:lnTo>
                    <a:pt x="21570" y="4381"/>
                  </a:lnTo>
                  <a:lnTo>
                    <a:pt x="21509" y="3040"/>
                  </a:lnTo>
                  <a:lnTo>
                    <a:pt x="21418" y="2018"/>
                  </a:lnTo>
                  <a:lnTo>
                    <a:pt x="21326" y="1354"/>
                  </a:lnTo>
                  <a:lnTo>
                    <a:pt x="21235" y="677"/>
                  </a:lnTo>
                  <a:lnTo>
                    <a:pt x="21114" y="332"/>
                  </a:lnTo>
                  <a:lnTo>
                    <a:pt x="20992" y="0"/>
                  </a:lnTo>
                  <a:lnTo>
                    <a:pt x="20718" y="332"/>
                  </a:lnTo>
                  <a:lnTo>
                    <a:pt x="20475" y="677"/>
                  </a:lnTo>
                  <a:lnTo>
                    <a:pt x="20231" y="1009"/>
                  </a:lnTo>
                  <a:lnTo>
                    <a:pt x="20049" y="1686"/>
                  </a:lnTo>
                  <a:lnTo>
                    <a:pt x="19714" y="3372"/>
                  </a:lnTo>
                  <a:lnTo>
                    <a:pt x="19410" y="5058"/>
                  </a:lnTo>
                  <a:lnTo>
                    <a:pt x="19227" y="6412"/>
                  </a:lnTo>
                  <a:lnTo>
                    <a:pt x="19014" y="7421"/>
                  </a:lnTo>
                  <a:lnTo>
                    <a:pt x="18771" y="8098"/>
                  </a:lnTo>
                  <a:lnTo>
                    <a:pt x="18132" y="8098"/>
                  </a:lnTo>
                  <a:lnTo>
                    <a:pt x="17889" y="7421"/>
                  </a:lnTo>
                  <a:lnTo>
                    <a:pt x="17676" y="6412"/>
                  </a:lnTo>
                  <a:lnTo>
                    <a:pt x="17463" y="5058"/>
                  </a:lnTo>
                  <a:lnTo>
                    <a:pt x="17189" y="3372"/>
                  </a:lnTo>
                  <a:lnTo>
                    <a:pt x="16854" y="1686"/>
                  </a:lnTo>
                  <a:lnTo>
                    <a:pt x="16672" y="1009"/>
                  </a:lnTo>
                  <a:lnTo>
                    <a:pt x="16428" y="677"/>
                  </a:lnTo>
                  <a:lnTo>
                    <a:pt x="16185" y="332"/>
                  </a:lnTo>
                  <a:lnTo>
                    <a:pt x="15911" y="0"/>
                  </a:lnTo>
                  <a:lnTo>
                    <a:pt x="15607" y="332"/>
                  </a:lnTo>
                  <a:lnTo>
                    <a:pt x="15364" y="677"/>
                  </a:lnTo>
                  <a:lnTo>
                    <a:pt x="15151" y="1009"/>
                  </a:lnTo>
                  <a:lnTo>
                    <a:pt x="14938" y="1686"/>
                  </a:lnTo>
                  <a:lnTo>
                    <a:pt x="14603" y="3372"/>
                  </a:lnTo>
                  <a:lnTo>
                    <a:pt x="14329" y="5058"/>
                  </a:lnTo>
                  <a:lnTo>
                    <a:pt x="14116" y="6412"/>
                  </a:lnTo>
                  <a:lnTo>
                    <a:pt x="13903" y="7421"/>
                  </a:lnTo>
                  <a:lnTo>
                    <a:pt x="13660" y="8098"/>
                  </a:lnTo>
                  <a:lnTo>
                    <a:pt x="13051" y="8098"/>
                  </a:lnTo>
                  <a:lnTo>
                    <a:pt x="12808" y="7421"/>
                  </a:lnTo>
                  <a:lnTo>
                    <a:pt x="12595" y="6412"/>
                  </a:lnTo>
                  <a:lnTo>
                    <a:pt x="12382" y="5058"/>
                  </a:lnTo>
                  <a:lnTo>
                    <a:pt x="12108" y="3372"/>
                  </a:lnTo>
                  <a:lnTo>
                    <a:pt x="11743" y="1686"/>
                  </a:lnTo>
                  <a:lnTo>
                    <a:pt x="11561" y="1009"/>
                  </a:lnTo>
                  <a:lnTo>
                    <a:pt x="11348" y="677"/>
                  </a:lnTo>
                  <a:lnTo>
                    <a:pt x="11074" y="332"/>
                  </a:lnTo>
                  <a:lnTo>
                    <a:pt x="10800" y="0"/>
                  </a:lnTo>
                  <a:lnTo>
                    <a:pt x="10526" y="332"/>
                  </a:lnTo>
                  <a:lnTo>
                    <a:pt x="10252" y="677"/>
                  </a:lnTo>
                  <a:lnTo>
                    <a:pt x="10040" y="1009"/>
                  </a:lnTo>
                  <a:lnTo>
                    <a:pt x="9827" y="1686"/>
                  </a:lnTo>
                  <a:lnTo>
                    <a:pt x="9492" y="3372"/>
                  </a:lnTo>
                  <a:lnTo>
                    <a:pt x="9218" y="5058"/>
                  </a:lnTo>
                  <a:lnTo>
                    <a:pt x="9005" y="6412"/>
                  </a:lnTo>
                  <a:lnTo>
                    <a:pt x="8792" y="7421"/>
                  </a:lnTo>
                  <a:lnTo>
                    <a:pt x="8549" y="8098"/>
                  </a:lnTo>
                  <a:lnTo>
                    <a:pt x="7940" y="8098"/>
                  </a:lnTo>
                  <a:lnTo>
                    <a:pt x="7697" y="7421"/>
                  </a:lnTo>
                  <a:lnTo>
                    <a:pt x="7484" y="6412"/>
                  </a:lnTo>
                  <a:lnTo>
                    <a:pt x="7271" y="5058"/>
                  </a:lnTo>
                  <a:lnTo>
                    <a:pt x="6997" y="3372"/>
                  </a:lnTo>
                  <a:lnTo>
                    <a:pt x="6663" y="1686"/>
                  </a:lnTo>
                  <a:lnTo>
                    <a:pt x="6450" y="1009"/>
                  </a:lnTo>
                  <a:lnTo>
                    <a:pt x="6237" y="677"/>
                  </a:lnTo>
                  <a:lnTo>
                    <a:pt x="5993" y="332"/>
                  </a:lnTo>
                  <a:lnTo>
                    <a:pt x="5689" y="0"/>
                  </a:lnTo>
                  <a:lnTo>
                    <a:pt x="5415" y="332"/>
                  </a:lnTo>
                  <a:lnTo>
                    <a:pt x="5172" y="677"/>
                  </a:lnTo>
                  <a:lnTo>
                    <a:pt x="4928" y="1009"/>
                  </a:lnTo>
                  <a:lnTo>
                    <a:pt x="4746" y="1686"/>
                  </a:lnTo>
                  <a:lnTo>
                    <a:pt x="4411" y="3372"/>
                  </a:lnTo>
                  <a:lnTo>
                    <a:pt x="4107" y="5058"/>
                  </a:lnTo>
                  <a:lnTo>
                    <a:pt x="3925" y="6412"/>
                  </a:lnTo>
                  <a:lnTo>
                    <a:pt x="3712" y="7421"/>
                  </a:lnTo>
                  <a:lnTo>
                    <a:pt x="3468" y="8098"/>
                  </a:lnTo>
                  <a:lnTo>
                    <a:pt x="2829" y="8098"/>
                  </a:lnTo>
                  <a:lnTo>
                    <a:pt x="2586" y="7421"/>
                  </a:lnTo>
                  <a:lnTo>
                    <a:pt x="2373" y="6412"/>
                  </a:lnTo>
                  <a:lnTo>
                    <a:pt x="2190" y="5058"/>
                  </a:lnTo>
                  <a:lnTo>
                    <a:pt x="1886" y="3372"/>
                  </a:lnTo>
                  <a:lnTo>
                    <a:pt x="1552" y="1686"/>
                  </a:lnTo>
                  <a:lnTo>
                    <a:pt x="1369" y="1009"/>
                  </a:lnTo>
                  <a:lnTo>
                    <a:pt x="1126" y="677"/>
                  </a:lnTo>
                  <a:lnTo>
                    <a:pt x="882" y="332"/>
                  </a:lnTo>
                  <a:lnTo>
                    <a:pt x="60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86" name="Shape 493"/>
            <p:cNvSpPr/>
            <p:nvPr/>
          </p:nvSpPr>
          <p:spPr>
            <a:xfrm>
              <a:off x="35237" y="-1"/>
              <a:ext cx="292497" cy="315466"/>
            </a:xfrm>
            <a:custGeom>
              <a:avLst/>
              <a:gdLst/>
              <a:ahLst/>
              <a:cxnLst>
                <a:cxn ang="0">
                  <a:pos x="wd2" y="hd2"/>
                </a:cxn>
                <a:cxn ang="5400000">
                  <a:pos x="wd2" y="hd2"/>
                </a:cxn>
                <a:cxn ang="10800000">
                  <a:pos x="wd2" y="hd2"/>
                </a:cxn>
                <a:cxn ang="16200000">
                  <a:pos x="wd2" y="hd2"/>
                </a:cxn>
              </a:cxnLst>
              <a:rect l="0" t="0" r="r" b="b"/>
              <a:pathLst>
                <a:path w="21600" h="21600" extrusionOk="0">
                  <a:moveTo>
                    <a:pt x="8784" y="8214"/>
                  </a:moveTo>
                  <a:lnTo>
                    <a:pt x="8896" y="8248"/>
                  </a:lnTo>
                  <a:lnTo>
                    <a:pt x="8972" y="8353"/>
                  </a:lnTo>
                  <a:lnTo>
                    <a:pt x="9047" y="8423"/>
                  </a:lnTo>
                  <a:lnTo>
                    <a:pt x="9160" y="8704"/>
                  </a:lnTo>
                  <a:lnTo>
                    <a:pt x="9197" y="9017"/>
                  </a:lnTo>
                  <a:lnTo>
                    <a:pt x="9160" y="9332"/>
                  </a:lnTo>
                  <a:lnTo>
                    <a:pt x="9047" y="9576"/>
                  </a:lnTo>
                  <a:lnTo>
                    <a:pt x="8972" y="9681"/>
                  </a:lnTo>
                  <a:lnTo>
                    <a:pt x="8896" y="9751"/>
                  </a:lnTo>
                  <a:lnTo>
                    <a:pt x="8784" y="9787"/>
                  </a:lnTo>
                  <a:lnTo>
                    <a:pt x="8708" y="9821"/>
                  </a:lnTo>
                  <a:lnTo>
                    <a:pt x="8595" y="9787"/>
                  </a:lnTo>
                  <a:lnTo>
                    <a:pt x="8520" y="9751"/>
                  </a:lnTo>
                  <a:lnTo>
                    <a:pt x="8405" y="9681"/>
                  </a:lnTo>
                  <a:lnTo>
                    <a:pt x="8331" y="9576"/>
                  </a:lnTo>
                  <a:lnTo>
                    <a:pt x="8256" y="9332"/>
                  </a:lnTo>
                  <a:lnTo>
                    <a:pt x="8217" y="9017"/>
                  </a:lnTo>
                  <a:lnTo>
                    <a:pt x="8256" y="8704"/>
                  </a:lnTo>
                  <a:lnTo>
                    <a:pt x="8331" y="8423"/>
                  </a:lnTo>
                  <a:lnTo>
                    <a:pt x="8405" y="8353"/>
                  </a:lnTo>
                  <a:lnTo>
                    <a:pt x="8520" y="8248"/>
                  </a:lnTo>
                  <a:lnTo>
                    <a:pt x="8595" y="8214"/>
                  </a:lnTo>
                  <a:close/>
                  <a:moveTo>
                    <a:pt x="12968" y="8214"/>
                  </a:moveTo>
                  <a:lnTo>
                    <a:pt x="13080" y="8248"/>
                  </a:lnTo>
                  <a:lnTo>
                    <a:pt x="13156" y="8353"/>
                  </a:lnTo>
                  <a:lnTo>
                    <a:pt x="13232" y="8423"/>
                  </a:lnTo>
                  <a:lnTo>
                    <a:pt x="13306" y="8704"/>
                  </a:lnTo>
                  <a:lnTo>
                    <a:pt x="13344" y="9017"/>
                  </a:lnTo>
                  <a:lnTo>
                    <a:pt x="13306" y="9332"/>
                  </a:lnTo>
                  <a:lnTo>
                    <a:pt x="13232" y="9576"/>
                  </a:lnTo>
                  <a:lnTo>
                    <a:pt x="13156" y="9681"/>
                  </a:lnTo>
                  <a:lnTo>
                    <a:pt x="13080" y="9751"/>
                  </a:lnTo>
                  <a:lnTo>
                    <a:pt x="12968" y="9787"/>
                  </a:lnTo>
                  <a:lnTo>
                    <a:pt x="12854" y="9821"/>
                  </a:lnTo>
                  <a:lnTo>
                    <a:pt x="12779" y="9787"/>
                  </a:lnTo>
                  <a:lnTo>
                    <a:pt x="12665" y="9751"/>
                  </a:lnTo>
                  <a:lnTo>
                    <a:pt x="12590" y="9681"/>
                  </a:lnTo>
                  <a:lnTo>
                    <a:pt x="12515" y="9576"/>
                  </a:lnTo>
                  <a:lnTo>
                    <a:pt x="12401" y="9332"/>
                  </a:lnTo>
                  <a:lnTo>
                    <a:pt x="12364" y="9017"/>
                  </a:lnTo>
                  <a:lnTo>
                    <a:pt x="12401" y="8704"/>
                  </a:lnTo>
                  <a:lnTo>
                    <a:pt x="12515" y="8423"/>
                  </a:lnTo>
                  <a:lnTo>
                    <a:pt x="12590" y="8353"/>
                  </a:lnTo>
                  <a:lnTo>
                    <a:pt x="12665" y="8248"/>
                  </a:lnTo>
                  <a:lnTo>
                    <a:pt x="12779" y="8214"/>
                  </a:lnTo>
                  <a:close/>
                  <a:moveTo>
                    <a:pt x="15229" y="4194"/>
                  </a:moveTo>
                  <a:lnTo>
                    <a:pt x="15229" y="6327"/>
                  </a:lnTo>
                  <a:lnTo>
                    <a:pt x="17829" y="6327"/>
                  </a:lnTo>
                  <a:lnTo>
                    <a:pt x="17829" y="8633"/>
                  </a:lnTo>
                  <a:lnTo>
                    <a:pt x="11157" y="6046"/>
                  </a:lnTo>
                  <a:lnTo>
                    <a:pt x="11157" y="14120"/>
                  </a:lnTo>
                  <a:lnTo>
                    <a:pt x="11120" y="14260"/>
                  </a:lnTo>
                  <a:lnTo>
                    <a:pt x="11045" y="14400"/>
                  </a:lnTo>
                  <a:lnTo>
                    <a:pt x="10932" y="14469"/>
                  </a:lnTo>
                  <a:lnTo>
                    <a:pt x="10629" y="14469"/>
                  </a:lnTo>
                  <a:lnTo>
                    <a:pt x="10517" y="14400"/>
                  </a:lnTo>
                  <a:lnTo>
                    <a:pt x="10441" y="14260"/>
                  </a:lnTo>
                  <a:lnTo>
                    <a:pt x="10404" y="14120"/>
                  </a:lnTo>
                  <a:lnTo>
                    <a:pt x="10404" y="6046"/>
                  </a:lnTo>
                  <a:lnTo>
                    <a:pt x="3732" y="8633"/>
                  </a:lnTo>
                  <a:lnTo>
                    <a:pt x="3732" y="6327"/>
                  </a:lnTo>
                  <a:lnTo>
                    <a:pt x="6333" y="6327"/>
                  </a:lnTo>
                  <a:lnTo>
                    <a:pt x="6333" y="4194"/>
                  </a:lnTo>
                  <a:close/>
                  <a:moveTo>
                    <a:pt x="8520" y="0"/>
                  </a:moveTo>
                  <a:lnTo>
                    <a:pt x="8520" y="2901"/>
                  </a:lnTo>
                  <a:lnTo>
                    <a:pt x="4863" y="2901"/>
                  </a:lnTo>
                  <a:lnTo>
                    <a:pt x="4863" y="5069"/>
                  </a:lnTo>
                  <a:lnTo>
                    <a:pt x="2263" y="5069"/>
                  </a:lnTo>
                  <a:lnTo>
                    <a:pt x="2263" y="9192"/>
                  </a:lnTo>
                  <a:lnTo>
                    <a:pt x="904" y="9681"/>
                  </a:lnTo>
                  <a:lnTo>
                    <a:pt x="641" y="9821"/>
                  </a:lnTo>
                  <a:lnTo>
                    <a:pt x="415" y="9996"/>
                  </a:lnTo>
                  <a:lnTo>
                    <a:pt x="227" y="10206"/>
                  </a:lnTo>
                  <a:lnTo>
                    <a:pt x="76" y="10415"/>
                  </a:lnTo>
                  <a:lnTo>
                    <a:pt x="0" y="10625"/>
                  </a:lnTo>
                  <a:lnTo>
                    <a:pt x="0" y="11149"/>
                  </a:lnTo>
                  <a:lnTo>
                    <a:pt x="113" y="11430"/>
                  </a:lnTo>
                  <a:lnTo>
                    <a:pt x="2337" y="16182"/>
                  </a:lnTo>
                  <a:lnTo>
                    <a:pt x="2337" y="21285"/>
                  </a:lnTo>
                  <a:lnTo>
                    <a:pt x="2715" y="21111"/>
                  </a:lnTo>
                  <a:lnTo>
                    <a:pt x="3167" y="20936"/>
                  </a:lnTo>
                  <a:lnTo>
                    <a:pt x="3468" y="20866"/>
                  </a:lnTo>
                  <a:lnTo>
                    <a:pt x="3769" y="20830"/>
                  </a:lnTo>
                  <a:lnTo>
                    <a:pt x="4448" y="20761"/>
                  </a:lnTo>
                  <a:lnTo>
                    <a:pt x="4900" y="20796"/>
                  </a:lnTo>
                  <a:lnTo>
                    <a:pt x="5277" y="20830"/>
                  </a:lnTo>
                  <a:lnTo>
                    <a:pt x="5616" y="20900"/>
                  </a:lnTo>
                  <a:lnTo>
                    <a:pt x="5919" y="21005"/>
                  </a:lnTo>
                  <a:lnTo>
                    <a:pt x="6408" y="21181"/>
                  </a:lnTo>
                  <a:lnTo>
                    <a:pt x="6785" y="21390"/>
                  </a:lnTo>
                  <a:lnTo>
                    <a:pt x="7012" y="21494"/>
                  </a:lnTo>
                  <a:lnTo>
                    <a:pt x="7163" y="21564"/>
                  </a:lnTo>
                  <a:lnTo>
                    <a:pt x="7388" y="21600"/>
                  </a:lnTo>
                  <a:lnTo>
                    <a:pt x="7879" y="21600"/>
                  </a:lnTo>
                  <a:lnTo>
                    <a:pt x="8067" y="21564"/>
                  </a:lnTo>
                  <a:lnTo>
                    <a:pt x="8256" y="21494"/>
                  </a:lnTo>
                  <a:lnTo>
                    <a:pt x="8444" y="21390"/>
                  </a:lnTo>
                  <a:lnTo>
                    <a:pt x="8859" y="21181"/>
                  </a:lnTo>
                  <a:lnTo>
                    <a:pt x="9348" y="21005"/>
                  </a:lnTo>
                  <a:lnTo>
                    <a:pt x="9649" y="20900"/>
                  </a:lnTo>
                  <a:lnTo>
                    <a:pt x="9989" y="20830"/>
                  </a:lnTo>
                  <a:lnTo>
                    <a:pt x="10366" y="20796"/>
                  </a:lnTo>
                  <a:lnTo>
                    <a:pt x="10781" y="20761"/>
                  </a:lnTo>
                  <a:lnTo>
                    <a:pt x="11196" y="20796"/>
                  </a:lnTo>
                  <a:lnTo>
                    <a:pt x="11572" y="20830"/>
                  </a:lnTo>
                  <a:lnTo>
                    <a:pt x="11912" y="20900"/>
                  </a:lnTo>
                  <a:lnTo>
                    <a:pt x="12213" y="21005"/>
                  </a:lnTo>
                  <a:lnTo>
                    <a:pt x="12741" y="21181"/>
                  </a:lnTo>
                  <a:lnTo>
                    <a:pt x="13306" y="21494"/>
                  </a:lnTo>
                  <a:lnTo>
                    <a:pt x="13496" y="21564"/>
                  </a:lnTo>
                  <a:lnTo>
                    <a:pt x="13684" y="21600"/>
                  </a:lnTo>
                  <a:lnTo>
                    <a:pt x="14173" y="21600"/>
                  </a:lnTo>
                  <a:lnTo>
                    <a:pt x="14400" y="21564"/>
                  </a:lnTo>
                  <a:lnTo>
                    <a:pt x="14550" y="21494"/>
                  </a:lnTo>
                  <a:lnTo>
                    <a:pt x="14777" y="21390"/>
                  </a:lnTo>
                  <a:lnTo>
                    <a:pt x="15153" y="21181"/>
                  </a:lnTo>
                  <a:lnTo>
                    <a:pt x="15644" y="21005"/>
                  </a:lnTo>
                  <a:lnTo>
                    <a:pt x="15945" y="20900"/>
                  </a:lnTo>
                  <a:lnTo>
                    <a:pt x="16285" y="20830"/>
                  </a:lnTo>
                  <a:lnTo>
                    <a:pt x="16661" y="20796"/>
                  </a:lnTo>
                  <a:lnTo>
                    <a:pt x="17113" y="20761"/>
                  </a:lnTo>
                  <a:lnTo>
                    <a:pt x="17792" y="20830"/>
                  </a:lnTo>
                  <a:lnTo>
                    <a:pt x="18093" y="20866"/>
                  </a:lnTo>
                  <a:lnTo>
                    <a:pt x="18396" y="20936"/>
                  </a:lnTo>
                  <a:lnTo>
                    <a:pt x="18848" y="21111"/>
                  </a:lnTo>
                  <a:lnTo>
                    <a:pt x="19225" y="21285"/>
                  </a:lnTo>
                  <a:lnTo>
                    <a:pt x="19225" y="16182"/>
                  </a:lnTo>
                  <a:lnTo>
                    <a:pt x="21449" y="11430"/>
                  </a:lnTo>
                  <a:lnTo>
                    <a:pt x="21561" y="11149"/>
                  </a:lnTo>
                  <a:lnTo>
                    <a:pt x="21600" y="10870"/>
                  </a:lnTo>
                  <a:lnTo>
                    <a:pt x="21561" y="10625"/>
                  </a:lnTo>
                  <a:lnTo>
                    <a:pt x="21486" y="10415"/>
                  </a:lnTo>
                  <a:lnTo>
                    <a:pt x="21336" y="10206"/>
                  </a:lnTo>
                  <a:lnTo>
                    <a:pt x="21146" y="9996"/>
                  </a:lnTo>
                  <a:lnTo>
                    <a:pt x="20921" y="9821"/>
                  </a:lnTo>
                  <a:lnTo>
                    <a:pt x="20657" y="9681"/>
                  </a:lnTo>
                  <a:lnTo>
                    <a:pt x="19300" y="9192"/>
                  </a:lnTo>
                  <a:lnTo>
                    <a:pt x="19300" y="5069"/>
                  </a:lnTo>
                  <a:lnTo>
                    <a:pt x="16700" y="5069"/>
                  </a:lnTo>
                  <a:lnTo>
                    <a:pt x="16700" y="2901"/>
                  </a:lnTo>
                  <a:lnTo>
                    <a:pt x="13042" y="2901"/>
                  </a:lnTo>
                  <a:lnTo>
                    <a:pt x="1304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288" name="Shape 494"/>
          <p:cNvSpPr/>
          <p:nvPr/>
        </p:nvSpPr>
        <p:spPr>
          <a:xfrm>
            <a:off x="5302467" y="5549398"/>
            <a:ext cx="465528" cy="274607"/>
          </a:xfrm>
          <a:custGeom>
            <a:avLst/>
            <a:gdLst/>
            <a:ahLst/>
            <a:cxnLst>
              <a:cxn ang="0">
                <a:pos x="wd2" y="hd2"/>
              </a:cxn>
              <a:cxn ang="5400000">
                <a:pos x="wd2" y="hd2"/>
              </a:cxn>
              <a:cxn ang="10800000">
                <a:pos x="wd2" y="hd2"/>
              </a:cxn>
              <a:cxn ang="16200000">
                <a:pos x="wd2" y="hd2"/>
              </a:cxn>
            </a:cxnLst>
            <a:rect l="0" t="0" r="r" b="b"/>
            <a:pathLst>
              <a:path w="21600" h="21600" extrusionOk="0">
                <a:moveTo>
                  <a:pt x="14092" y="6222"/>
                </a:moveTo>
                <a:lnTo>
                  <a:pt x="11392" y="11644"/>
                </a:lnTo>
                <a:lnTo>
                  <a:pt x="11227" y="11564"/>
                </a:lnTo>
                <a:lnTo>
                  <a:pt x="10895" y="11403"/>
                </a:lnTo>
                <a:lnTo>
                  <a:pt x="10563" y="11403"/>
                </a:lnTo>
                <a:lnTo>
                  <a:pt x="10421" y="11442"/>
                </a:lnTo>
                <a:lnTo>
                  <a:pt x="8928" y="6222"/>
                </a:lnTo>
                <a:close/>
                <a:moveTo>
                  <a:pt x="6821" y="9997"/>
                </a:moveTo>
                <a:lnTo>
                  <a:pt x="7010" y="10359"/>
                </a:lnTo>
                <a:lnTo>
                  <a:pt x="7176" y="10720"/>
                </a:lnTo>
                <a:lnTo>
                  <a:pt x="7342" y="11121"/>
                </a:lnTo>
                <a:lnTo>
                  <a:pt x="7484" y="11523"/>
                </a:lnTo>
                <a:lnTo>
                  <a:pt x="7603" y="11965"/>
                </a:lnTo>
                <a:lnTo>
                  <a:pt x="7697" y="12446"/>
                </a:lnTo>
                <a:lnTo>
                  <a:pt x="7769" y="12889"/>
                </a:lnTo>
                <a:lnTo>
                  <a:pt x="7816" y="13370"/>
                </a:lnTo>
                <a:lnTo>
                  <a:pt x="5258" y="13370"/>
                </a:lnTo>
                <a:lnTo>
                  <a:pt x="6821" y="9997"/>
                </a:lnTo>
                <a:close/>
                <a:moveTo>
                  <a:pt x="8219" y="7026"/>
                </a:moveTo>
                <a:lnTo>
                  <a:pt x="9663" y="12085"/>
                </a:lnTo>
                <a:lnTo>
                  <a:pt x="9473" y="12366"/>
                </a:lnTo>
                <a:lnTo>
                  <a:pt x="9332" y="12728"/>
                </a:lnTo>
                <a:lnTo>
                  <a:pt x="9142" y="13451"/>
                </a:lnTo>
                <a:lnTo>
                  <a:pt x="8787" y="13451"/>
                </a:lnTo>
                <a:lnTo>
                  <a:pt x="8716" y="12767"/>
                </a:lnTo>
                <a:lnTo>
                  <a:pt x="8621" y="12126"/>
                </a:lnTo>
                <a:lnTo>
                  <a:pt x="8503" y="11483"/>
                </a:lnTo>
                <a:lnTo>
                  <a:pt x="8337" y="10880"/>
                </a:lnTo>
                <a:lnTo>
                  <a:pt x="8148" y="10278"/>
                </a:lnTo>
                <a:lnTo>
                  <a:pt x="7934" y="9757"/>
                </a:lnTo>
                <a:lnTo>
                  <a:pt x="7697" y="9234"/>
                </a:lnTo>
                <a:lnTo>
                  <a:pt x="7413" y="8752"/>
                </a:lnTo>
                <a:lnTo>
                  <a:pt x="8219" y="7026"/>
                </a:lnTo>
                <a:close/>
                <a:moveTo>
                  <a:pt x="10823" y="13170"/>
                </a:moveTo>
                <a:lnTo>
                  <a:pt x="10918" y="13249"/>
                </a:lnTo>
                <a:lnTo>
                  <a:pt x="11037" y="13329"/>
                </a:lnTo>
                <a:lnTo>
                  <a:pt x="11107" y="13451"/>
                </a:lnTo>
                <a:lnTo>
                  <a:pt x="11179" y="13610"/>
                </a:lnTo>
                <a:lnTo>
                  <a:pt x="11227" y="13771"/>
                </a:lnTo>
                <a:lnTo>
                  <a:pt x="11273" y="13933"/>
                </a:lnTo>
                <a:lnTo>
                  <a:pt x="11273" y="14293"/>
                </a:lnTo>
                <a:lnTo>
                  <a:pt x="11227" y="14495"/>
                </a:lnTo>
                <a:lnTo>
                  <a:pt x="11179" y="14654"/>
                </a:lnTo>
                <a:lnTo>
                  <a:pt x="11107" y="14815"/>
                </a:lnTo>
                <a:lnTo>
                  <a:pt x="11037" y="14896"/>
                </a:lnTo>
                <a:lnTo>
                  <a:pt x="10918" y="15016"/>
                </a:lnTo>
                <a:lnTo>
                  <a:pt x="10823" y="15055"/>
                </a:lnTo>
                <a:lnTo>
                  <a:pt x="10705" y="15096"/>
                </a:lnTo>
                <a:lnTo>
                  <a:pt x="10611" y="15055"/>
                </a:lnTo>
                <a:lnTo>
                  <a:pt x="10492" y="15016"/>
                </a:lnTo>
                <a:lnTo>
                  <a:pt x="10398" y="14896"/>
                </a:lnTo>
                <a:lnTo>
                  <a:pt x="10303" y="14815"/>
                </a:lnTo>
                <a:lnTo>
                  <a:pt x="10255" y="14654"/>
                </a:lnTo>
                <a:lnTo>
                  <a:pt x="10184" y="14495"/>
                </a:lnTo>
                <a:lnTo>
                  <a:pt x="10160" y="14293"/>
                </a:lnTo>
                <a:lnTo>
                  <a:pt x="10137" y="14133"/>
                </a:lnTo>
                <a:lnTo>
                  <a:pt x="10160" y="13933"/>
                </a:lnTo>
                <a:lnTo>
                  <a:pt x="10184" y="13771"/>
                </a:lnTo>
                <a:lnTo>
                  <a:pt x="10255" y="13610"/>
                </a:lnTo>
                <a:lnTo>
                  <a:pt x="10303" y="13451"/>
                </a:lnTo>
                <a:lnTo>
                  <a:pt x="10398" y="13329"/>
                </a:lnTo>
                <a:lnTo>
                  <a:pt x="10492" y="13249"/>
                </a:lnTo>
                <a:lnTo>
                  <a:pt x="10611" y="13170"/>
                </a:lnTo>
                <a:close/>
                <a:moveTo>
                  <a:pt x="4665" y="8351"/>
                </a:moveTo>
                <a:lnTo>
                  <a:pt x="4903" y="8391"/>
                </a:lnTo>
                <a:lnTo>
                  <a:pt x="5115" y="8471"/>
                </a:lnTo>
                <a:lnTo>
                  <a:pt x="5353" y="8552"/>
                </a:lnTo>
                <a:lnTo>
                  <a:pt x="5565" y="8672"/>
                </a:lnTo>
                <a:lnTo>
                  <a:pt x="5992" y="8994"/>
                </a:lnTo>
                <a:lnTo>
                  <a:pt x="6181" y="9154"/>
                </a:lnTo>
                <a:lnTo>
                  <a:pt x="4500" y="12848"/>
                </a:lnTo>
                <a:lnTo>
                  <a:pt x="4263" y="12848"/>
                </a:lnTo>
                <a:lnTo>
                  <a:pt x="4121" y="12928"/>
                </a:lnTo>
                <a:lnTo>
                  <a:pt x="4002" y="13048"/>
                </a:lnTo>
                <a:lnTo>
                  <a:pt x="3884" y="13209"/>
                </a:lnTo>
                <a:lnTo>
                  <a:pt x="3790" y="13410"/>
                </a:lnTo>
                <a:lnTo>
                  <a:pt x="3718" y="13610"/>
                </a:lnTo>
                <a:lnTo>
                  <a:pt x="3671" y="13852"/>
                </a:lnTo>
                <a:lnTo>
                  <a:pt x="3647" y="14133"/>
                </a:lnTo>
                <a:lnTo>
                  <a:pt x="3671" y="14373"/>
                </a:lnTo>
                <a:lnTo>
                  <a:pt x="3718" y="14615"/>
                </a:lnTo>
                <a:lnTo>
                  <a:pt x="3790" y="14855"/>
                </a:lnTo>
                <a:lnTo>
                  <a:pt x="3884" y="15016"/>
                </a:lnTo>
                <a:lnTo>
                  <a:pt x="4002" y="15177"/>
                </a:lnTo>
                <a:lnTo>
                  <a:pt x="4121" y="15297"/>
                </a:lnTo>
                <a:lnTo>
                  <a:pt x="4263" y="15378"/>
                </a:lnTo>
                <a:lnTo>
                  <a:pt x="4406" y="15417"/>
                </a:lnTo>
                <a:lnTo>
                  <a:pt x="4595" y="15378"/>
                </a:lnTo>
                <a:lnTo>
                  <a:pt x="4784" y="15258"/>
                </a:lnTo>
                <a:lnTo>
                  <a:pt x="4926" y="15055"/>
                </a:lnTo>
                <a:lnTo>
                  <a:pt x="5069" y="14815"/>
                </a:lnTo>
                <a:lnTo>
                  <a:pt x="7816" y="14815"/>
                </a:lnTo>
                <a:lnTo>
                  <a:pt x="7769" y="15337"/>
                </a:lnTo>
                <a:lnTo>
                  <a:pt x="7697" y="15859"/>
                </a:lnTo>
                <a:lnTo>
                  <a:pt x="7579" y="16380"/>
                </a:lnTo>
                <a:lnTo>
                  <a:pt x="7460" y="16864"/>
                </a:lnTo>
                <a:lnTo>
                  <a:pt x="7294" y="17304"/>
                </a:lnTo>
                <a:lnTo>
                  <a:pt x="7129" y="17705"/>
                </a:lnTo>
                <a:lnTo>
                  <a:pt x="6939" y="18108"/>
                </a:lnTo>
                <a:lnTo>
                  <a:pt x="6703" y="18468"/>
                </a:lnTo>
                <a:lnTo>
                  <a:pt x="6465" y="18790"/>
                </a:lnTo>
                <a:lnTo>
                  <a:pt x="6229" y="19111"/>
                </a:lnTo>
                <a:lnTo>
                  <a:pt x="5945" y="19353"/>
                </a:lnTo>
                <a:lnTo>
                  <a:pt x="5376" y="19754"/>
                </a:lnTo>
                <a:lnTo>
                  <a:pt x="5069" y="19874"/>
                </a:lnTo>
                <a:lnTo>
                  <a:pt x="4737" y="19954"/>
                </a:lnTo>
                <a:lnTo>
                  <a:pt x="4074" y="19954"/>
                </a:lnTo>
                <a:lnTo>
                  <a:pt x="3718" y="19834"/>
                </a:lnTo>
                <a:lnTo>
                  <a:pt x="3411" y="19714"/>
                </a:lnTo>
                <a:lnTo>
                  <a:pt x="3079" y="19512"/>
                </a:lnTo>
                <a:lnTo>
                  <a:pt x="2795" y="19272"/>
                </a:lnTo>
                <a:lnTo>
                  <a:pt x="2511" y="18991"/>
                </a:lnTo>
                <a:lnTo>
                  <a:pt x="2250" y="18629"/>
                </a:lnTo>
                <a:lnTo>
                  <a:pt x="1990" y="18268"/>
                </a:lnTo>
                <a:lnTo>
                  <a:pt x="1777" y="17867"/>
                </a:lnTo>
                <a:lnTo>
                  <a:pt x="1586" y="17385"/>
                </a:lnTo>
                <a:lnTo>
                  <a:pt x="1397" y="16903"/>
                </a:lnTo>
                <a:lnTo>
                  <a:pt x="1255" y="16422"/>
                </a:lnTo>
                <a:lnTo>
                  <a:pt x="1137" y="15899"/>
                </a:lnTo>
                <a:lnTo>
                  <a:pt x="1066" y="15337"/>
                </a:lnTo>
                <a:lnTo>
                  <a:pt x="1018" y="14735"/>
                </a:lnTo>
                <a:lnTo>
                  <a:pt x="995" y="14133"/>
                </a:lnTo>
                <a:lnTo>
                  <a:pt x="1018" y="13571"/>
                </a:lnTo>
                <a:lnTo>
                  <a:pt x="1066" y="12968"/>
                </a:lnTo>
                <a:lnTo>
                  <a:pt x="1137" y="12407"/>
                </a:lnTo>
                <a:lnTo>
                  <a:pt x="1255" y="11884"/>
                </a:lnTo>
                <a:lnTo>
                  <a:pt x="1397" y="11363"/>
                </a:lnTo>
                <a:lnTo>
                  <a:pt x="1586" y="10921"/>
                </a:lnTo>
                <a:lnTo>
                  <a:pt x="1777" y="10439"/>
                </a:lnTo>
                <a:lnTo>
                  <a:pt x="1990" y="10038"/>
                </a:lnTo>
                <a:lnTo>
                  <a:pt x="2250" y="9676"/>
                </a:lnTo>
                <a:lnTo>
                  <a:pt x="2511" y="9315"/>
                </a:lnTo>
                <a:lnTo>
                  <a:pt x="2795" y="9034"/>
                </a:lnTo>
                <a:lnTo>
                  <a:pt x="3079" y="8792"/>
                </a:lnTo>
                <a:lnTo>
                  <a:pt x="3411" y="8591"/>
                </a:lnTo>
                <a:lnTo>
                  <a:pt x="3718" y="8471"/>
                </a:lnTo>
                <a:lnTo>
                  <a:pt x="4074" y="8351"/>
                </a:lnTo>
                <a:close/>
                <a:moveTo>
                  <a:pt x="17549" y="8351"/>
                </a:moveTo>
                <a:lnTo>
                  <a:pt x="17905" y="8471"/>
                </a:lnTo>
                <a:lnTo>
                  <a:pt x="18237" y="8591"/>
                </a:lnTo>
                <a:lnTo>
                  <a:pt x="18544" y="8792"/>
                </a:lnTo>
                <a:lnTo>
                  <a:pt x="18853" y="9034"/>
                </a:lnTo>
                <a:lnTo>
                  <a:pt x="19137" y="9315"/>
                </a:lnTo>
                <a:lnTo>
                  <a:pt x="19397" y="9676"/>
                </a:lnTo>
                <a:lnTo>
                  <a:pt x="19634" y="10038"/>
                </a:lnTo>
                <a:lnTo>
                  <a:pt x="19847" y="10439"/>
                </a:lnTo>
                <a:lnTo>
                  <a:pt x="20060" y="10921"/>
                </a:lnTo>
                <a:lnTo>
                  <a:pt x="20226" y="11363"/>
                </a:lnTo>
                <a:lnTo>
                  <a:pt x="20368" y="11884"/>
                </a:lnTo>
                <a:lnTo>
                  <a:pt x="20487" y="12407"/>
                </a:lnTo>
                <a:lnTo>
                  <a:pt x="20558" y="12968"/>
                </a:lnTo>
                <a:lnTo>
                  <a:pt x="20628" y="13571"/>
                </a:lnTo>
                <a:lnTo>
                  <a:pt x="20628" y="14735"/>
                </a:lnTo>
                <a:lnTo>
                  <a:pt x="20558" y="15337"/>
                </a:lnTo>
                <a:lnTo>
                  <a:pt x="20487" y="15899"/>
                </a:lnTo>
                <a:lnTo>
                  <a:pt x="20368" y="16422"/>
                </a:lnTo>
                <a:lnTo>
                  <a:pt x="20226" y="16903"/>
                </a:lnTo>
                <a:lnTo>
                  <a:pt x="20060" y="17385"/>
                </a:lnTo>
                <a:lnTo>
                  <a:pt x="19847" y="17867"/>
                </a:lnTo>
                <a:lnTo>
                  <a:pt x="19634" y="18268"/>
                </a:lnTo>
                <a:lnTo>
                  <a:pt x="19397" y="18629"/>
                </a:lnTo>
                <a:lnTo>
                  <a:pt x="19137" y="18991"/>
                </a:lnTo>
                <a:lnTo>
                  <a:pt x="18853" y="19272"/>
                </a:lnTo>
                <a:lnTo>
                  <a:pt x="18544" y="19512"/>
                </a:lnTo>
                <a:lnTo>
                  <a:pt x="18237" y="19714"/>
                </a:lnTo>
                <a:lnTo>
                  <a:pt x="17905" y="19834"/>
                </a:lnTo>
                <a:lnTo>
                  <a:pt x="17549" y="19954"/>
                </a:lnTo>
                <a:lnTo>
                  <a:pt x="16863" y="19954"/>
                </a:lnTo>
                <a:lnTo>
                  <a:pt x="16508" y="19834"/>
                </a:lnTo>
                <a:lnTo>
                  <a:pt x="16200" y="19714"/>
                </a:lnTo>
                <a:lnTo>
                  <a:pt x="15868" y="19512"/>
                </a:lnTo>
                <a:lnTo>
                  <a:pt x="15584" y="19272"/>
                </a:lnTo>
                <a:lnTo>
                  <a:pt x="15300" y="18991"/>
                </a:lnTo>
                <a:lnTo>
                  <a:pt x="15040" y="18629"/>
                </a:lnTo>
                <a:lnTo>
                  <a:pt x="14779" y="18268"/>
                </a:lnTo>
                <a:lnTo>
                  <a:pt x="14566" y="17867"/>
                </a:lnTo>
                <a:lnTo>
                  <a:pt x="14376" y="17385"/>
                </a:lnTo>
                <a:lnTo>
                  <a:pt x="14186" y="16903"/>
                </a:lnTo>
                <a:lnTo>
                  <a:pt x="14045" y="16422"/>
                </a:lnTo>
                <a:lnTo>
                  <a:pt x="13926" y="15899"/>
                </a:lnTo>
                <a:lnTo>
                  <a:pt x="13855" y="15337"/>
                </a:lnTo>
                <a:lnTo>
                  <a:pt x="13808" y="14735"/>
                </a:lnTo>
                <a:lnTo>
                  <a:pt x="13784" y="14133"/>
                </a:lnTo>
                <a:lnTo>
                  <a:pt x="13784" y="13732"/>
                </a:lnTo>
                <a:lnTo>
                  <a:pt x="13808" y="13329"/>
                </a:lnTo>
                <a:lnTo>
                  <a:pt x="13855" y="12968"/>
                </a:lnTo>
                <a:lnTo>
                  <a:pt x="13902" y="12566"/>
                </a:lnTo>
                <a:lnTo>
                  <a:pt x="13974" y="12205"/>
                </a:lnTo>
                <a:lnTo>
                  <a:pt x="14068" y="11845"/>
                </a:lnTo>
                <a:lnTo>
                  <a:pt x="14163" y="11483"/>
                </a:lnTo>
                <a:lnTo>
                  <a:pt x="14258" y="11161"/>
                </a:lnTo>
                <a:lnTo>
                  <a:pt x="14400" y="10840"/>
                </a:lnTo>
                <a:lnTo>
                  <a:pt x="14518" y="10559"/>
                </a:lnTo>
                <a:lnTo>
                  <a:pt x="14661" y="10239"/>
                </a:lnTo>
                <a:lnTo>
                  <a:pt x="14826" y="9997"/>
                </a:lnTo>
                <a:lnTo>
                  <a:pt x="14992" y="9716"/>
                </a:lnTo>
                <a:lnTo>
                  <a:pt x="15158" y="9476"/>
                </a:lnTo>
                <a:lnTo>
                  <a:pt x="15347" y="9275"/>
                </a:lnTo>
                <a:lnTo>
                  <a:pt x="15537" y="9073"/>
                </a:lnTo>
                <a:lnTo>
                  <a:pt x="16579" y="13370"/>
                </a:lnTo>
                <a:lnTo>
                  <a:pt x="16508" y="13530"/>
                </a:lnTo>
                <a:lnTo>
                  <a:pt x="16460" y="13732"/>
                </a:lnTo>
                <a:lnTo>
                  <a:pt x="16437" y="13933"/>
                </a:lnTo>
                <a:lnTo>
                  <a:pt x="16413" y="14133"/>
                </a:lnTo>
                <a:lnTo>
                  <a:pt x="16437" y="14373"/>
                </a:lnTo>
                <a:lnTo>
                  <a:pt x="16484" y="14615"/>
                </a:lnTo>
                <a:lnTo>
                  <a:pt x="16555" y="14855"/>
                </a:lnTo>
                <a:lnTo>
                  <a:pt x="16649" y="15016"/>
                </a:lnTo>
                <a:lnTo>
                  <a:pt x="16769" y="15177"/>
                </a:lnTo>
                <a:lnTo>
                  <a:pt x="16887" y="15297"/>
                </a:lnTo>
                <a:lnTo>
                  <a:pt x="17029" y="15378"/>
                </a:lnTo>
                <a:lnTo>
                  <a:pt x="17194" y="15417"/>
                </a:lnTo>
                <a:lnTo>
                  <a:pt x="17337" y="15378"/>
                </a:lnTo>
                <a:lnTo>
                  <a:pt x="17479" y="15297"/>
                </a:lnTo>
                <a:lnTo>
                  <a:pt x="17597" y="15177"/>
                </a:lnTo>
                <a:lnTo>
                  <a:pt x="17715" y="15016"/>
                </a:lnTo>
                <a:lnTo>
                  <a:pt x="17810" y="14855"/>
                </a:lnTo>
                <a:lnTo>
                  <a:pt x="17881" y="14615"/>
                </a:lnTo>
                <a:lnTo>
                  <a:pt x="17929" y="14373"/>
                </a:lnTo>
                <a:lnTo>
                  <a:pt x="17953" y="14133"/>
                </a:lnTo>
                <a:lnTo>
                  <a:pt x="17929" y="13891"/>
                </a:lnTo>
                <a:lnTo>
                  <a:pt x="17905" y="13691"/>
                </a:lnTo>
                <a:lnTo>
                  <a:pt x="17834" y="13490"/>
                </a:lnTo>
                <a:lnTo>
                  <a:pt x="17763" y="13290"/>
                </a:lnTo>
                <a:lnTo>
                  <a:pt x="17669" y="13129"/>
                </a:lnTo>
                <a:lnTo>
                  <a:pt x="17574" y="13009"/>
                </a:lnTo>
                <a:lnTo>
                  <a:pt x="17455" y="12928"/>
                </a:lnTo>
                <a:lnTo>
                  <a:pt x="17313" y="12848"/>
                </a:lnTo>
                <a:lnTo>
                  <a:pt x="16295" y="8552"/>
                </a:lnTo>
                <a:lnTo>
                  <a:pt x="16508" y="8471"/>
                </a:lnTo>
                <a:lnTo>
                  <a:pt x="16745" y="8391"/>
                </a:lnTo>
                <a:lnTo>
                  <a:pt x="16981" y="8351"/>
                </a:lnTo>
                <a:close/>
                <a:moveTo>
                  <a:pt x="6063" y="0"/>
                </a:moveTo>
                <a:lnTo>
                  <a:pt x="5992" y="39"/>
                </a:lnTo>
                <a:lnTo>
                  <a:pt x="5921" y="120"/>
                </a:lnTo>
                <a:lnTo>
                  <a:pt x="5874" y="201"/>
                </a:lnTo>
                <a:lnTo>
                  <a:pt x="5826" y="321"/>
                </a:lnTo>
                <a:lnTo>
                  <a:pt x="5779" y="401"/>
                </a:lnTo>
                <a:lnTo>
                  <a:pt x="5755" y="562"/>
                </a:lnTo>
                <a:lnTo>
                  <a:pt x="5755" y="682"/>
                </a:lnTo>
                <a:lnTo>
                  <a:pt x="5779" y="1083"/>
                </a:lnTo>
                <a:lnTo>
                  <a:pt x="5874" y="1606"/>
                </a:lnTo>
                <a:lnTo>
                  <a:pt x="5921" y="1846"/>
                </a:lnTo>
                <a:lnTo>
                  <a:pt x="6063" y="2168"/>
                </a:lnTo>
                <a:lnTo>
                  <a:pt x="6158" y="2208"/>
                </a:lnTo>
                <a:lnTo>
                  <a:pt x="6892" y="2208"/>
                </a:lnTo>
                <a:lnTo>
                  <a:pt x="7839" y="5581"/>
                </a:lnTo>
                <a:lnTo>
                  <a:pt x="6774" y="7870"/>
                </a:lnTo>
                <a:lnTo>
                  <a:pt x="6513" y="7589"/>
                </a:lnTo>
                <a:lnTo>
                  <a:pt x="6229" y="7347"/>
                </a:lnTo>
                <a:lnTo>
                  <a:pt x="5945" y="7146"/>
                </a:lnTo>
                <a:lnTo>
                  <a:pt x="5637" y="6985"/>
                </a:lnTo>
                <a:lnTo>
                  <a:pt x="5329" y="6865"/>
                </a:lnTo>
                <a:lnTo>
                  <a:pt x="5021" y="6745"/>
                </a:lnTo>
                <a:lnTo>
                  <a:pt x="4713" y="6704"/>
                </a:lnTo>
                <a:lnTo>
                  <a:pt x="3908" y="6704"/>
                </a:lnTo>
                <a:lnTo>
                  <a:pt x="3481" y="6826"/>
                </a:lnTo>
                <a:lnTo>
                  <a:pt x="3056" y="7026"/>
                </a:lnTo>
                <a:lnTo>
                  <a:pt x="2652" y="7266"/>
                </a:lnTo>
                <a:lnTo>
                  <a:pt x="2274" y="7589"/>
                </a:lnTo>
                <a:lnTo>
                  <a:pt x="1918" y="7950"/>
                </a:lnTo>
                <a:lnTo>
                  <a:pt x="1586" y="8391"/>
                </a:lnTo>
                <a:lnTo>
                  <a:pt x="1279" y="8872"/>
                </a:lnTo>
                <a:lnTo>
                  <a:pt x="995" y="9395"/>
                </a:lnTo>
                <a:lnTo>
                  <a:pt x="758" y="9957"/>
                </a:lnTo>
                <a:lnTo>
                  <a:pt x="521" y="10600"/>
                </a:lnTo>
                <a:lnTo>
                  <a:pt x="355" y="11241"/>
                </a:lnTo>
                <a:lnTo>
                  <a:pt x="213" y="11924"/>
                </a:lnTo>
                <a:lnTo>
                  <a:pt x="95" y="12608"/>
                </a:lnTo>
                <a:lnTo>
                  <a:pt x="23" y="13370"/>
                </a:lnTo>
                <a:lnTo>
                  <a:pt x="0" y="14133"/>
                </a:lnTo>
                <a:lnTo>
                  <a:pt x="23" y="14896"/>
                </a:lnTo>
                <a:lnTo>
                  <a:pt x="95" y="15618"/>
                </a:lnTo>
                <a:lnTo>
                  <a:pt x="213" y="16341"/>
                </a:lnTo>
                <a:lnTo>
                  <a:pt x="355" y="17023"/>
                </a:lnTo>
                <a:lnTo>
                  <a:pt x="545" y="17666"/>
                </a:lnTo>
                <a:lnTo>
                  <a:pt x="758" y="18309"/>
                </a:lnTo>
                <a:lnTo>
                  <a:pt x="1018" y="18871"/>
                </a:lnTo>
                <a:lnTo>
                  <a:pt x="1302" y="19392"/>
                </a:lnTo>
                <a:lnTo>
                  <a:pt x="1611" y="19874"/>
                </a:lnTo>
                <a:lnTo>
                  <a:pt x="1942" y="20316"/>
                </a:lnTo>
                <a:lnTo>
                  <a:pt x="2297" y="20678"/>
                </a:lnTo>
                <a:lnTo>
                  <a:pt x="2676" y="20998"/>
                </a:lnTo>
                <a:lnTo>
                  <a:pt x="3079" y="21279"/>
                </a:lnTo>
                <a:lnTo>
                  <a:pt x="3506" y="21441"/>
                </a:lnTo>
                <a:lnTo>
                  <a:pt x="3956" y="21561"/>
                </a:lnTo>
                <a:lnTo>
                  <a:pt x="4381" y="21600"/>
                </a:lnTo>
                <a:lnTo>
                  <a:pt x="4831" y="21561"/>
                </a:lnTo>
                <a:lnTo>
                  <a:pt x="5234" y="21441"/>
                </a:lnTo>
                <a:lnTo>
                  <a:pt x="5637" y="21279"/>
                </a:lnTo>
                <a:lnTo>
                  <a:pt x="6040" y="21079"/>
                </a:lnTo>
                <a:lnTo>
                  <a:pt x="6394" y="20758"/>
                </a:lnTo>
                <a:lnTo>
                  <a:pt x="6750" y="20436"/>
                </a:lnTo>
                <a:lnTo>
                  <a:pt x="7081" y="20035"/>
                </a:lnTo>
                <a:lnTo>
                  <a:pt x="7389" y="19593"/>
                </a:lnTo>
                <a:lnTo>
                  <a:pt x="7674" y="19111"/>
                </a:lnTo>
                <a:lnTo>
                  <a:pt x="7934" y="18590"/>
                </a:lnTo>
                <a:lnTo>
                  <a:pt x="8148" y="18028"/>
                </a:lnTo>
                <a:lnTo>
                  <a:pt x="8337" y="17465"/>
                </a:lnTo>
                <a:lnTo>
                  <a:pt x="8503" y="16823"/>
                </a:lnTo>
                <a:lnTo>
                  <a:pt x="8621" y="16180"/>
                </a:lnTo>
                <a:lnTo>
                  <a:pt x="8716" y="15498"/>
                </a:lnTo>
                <a:lnTo>
                  <a:pt x="8787" y="14815"/>
                </a:lnTo>
                <a:lnTo>
                  <a:pt x="9142" y="14815"/>
                </a:lnTo>
                <a:lnTo>
                  <a:pt x="9237" y="15258"/>
                </a:lnTo>
                <a:lnTo>
                  <a:pt x="9355" y="15618"/>
                </a:lnTo>
                <a:lnTo>
                  <a:pt x="9521" y="15979"/>
                </a:lnTo>
                <a:lnTo>
                  <a:pt x="9710" y="16260"/>
                </a:lnTo>
                <a:lnTo>
                  <a:pt x="9923" y="16502"/>
                </a:lnTo>
                <a:lnTo>
                  <a:pt x="10160" y="16703"/>
                </a:lnTo>
                <a:lnTo>
                  <a:pt x="10421" y="16823"/>
                </a:lnTo>
                <a:lnTo>
                  <a:pt x="10848" y="16823"/>
                </a:lnTo>
                <a:lnTo>
                  <a:pt x="11013" y="16783"/>
                </a:lnTo>
                <a:lnTo>
                  <a:pt x="11155" y="16703"/>
                </a:lnTo>
                <a:lnTo>
                  <a:pt x="11321" y="16622"/>
                </a:lnTo>
                <a:lnTo>
                  <a:pt x="11463" y="16502"/>
                </a:lnTo>
                <a:lnTo>
                  <a:pt x="11582" y="16380"/>
                </a:lnTo>
                <a:lnTo>
                  <a:pt x="11700" y="16221"/>
                </a:lnTo>
                <a:lnTo>
                  <a:pt x="11818" y="16060"/>
                </a:lnTo>
                <a:lnTo>
                  <a:pt x="11937" y="15859"/>
                </a:lnTo>
                <a:lnTo>
                  <a:pt x="12007" y="15659"/>
                </a:lnTo>
                <a:lnTo>
                  <a:pt x="12102" y="15417"/>
                </a:lnTo>
                <a:lnTo>
                  <a:pt x="12173" y="15177"/>
                </a:lnTo>
                <a:lnTo>
                  <a:pt x="12221" y="14935"/>
                </a:lnTo>
                <a:lnTo>
                  <a:pt x="12268" y="14654"/>
                </a:lnTo>
                <a:lnTo>
                  <a:pt x="12292" y="14414"/>
                </a:lnTo>
                <a:lnTo>
                  <a:pt x="12292" y="14133"/>
                </a:lnTo>
                <a:lnTo>
                  <a:pt x="12268" y="13691"/>
                </a:lnTo>
                <a:lnTo>
                  <a:pt x="12221" y="13290"/>
                </a:lnTo>
                <a:lnTo>
                  <a:pt x="12127" y="12928"/>
                </a:lnTo>
                <a:lnTo>
                  <a:pt x="11984" y="12566"/>
                </a:lnTo>
                <a:lnTo>
                  <a:pt x="14945" y="6665"/>
                </a:lnTo>
                <a:lnTo>
                  <a:pt x="15158" y="7547"/>
                </a:lnTo>
                <a:lnTo>
                  <a:pt x="14897" y="7789"/>
                </a:lnTo>
                <a:lnTo>
                  <a:pt x="14636" y="8070"/>
                </a:lnTo>
                <a:lnTo>
                  <a:pt x="14400" y="8391"/>
                </a:lnTo>
                <a:lnTo>
                  <a:pt x="14163" y="8713"/>
                </a:lnTo>
                <a:lnTo>
                  <a:pt x="13950" y="9073"/>
                </a:lnTo>
                <a:lnTo>
                  <a:pt x="13761" y="9476"/>
                </a:lnTo>
                <a:lnTo>
                  <a:pt x="13429" y="10278"/>
                </a:lnTo>
                <a:lnTo>
                  <a:pt x="13286" y="10720"/>
                </a:lnTo>
                <a:lnTo>
                  <a:pt x="13168" y="11161"/>
                </a:lnTo>
                <a:lnTo>
                  <a:pt x="13050" y="11644"/>
                </a:lnTo>
                <a:lnTo>
                  <a:pt x="12955" y="12126"/>
                </a:lnTo>
                <a:lnTo>
                  <a:pt x="12884" y="12608"/>
                </a:lnTo>
                <a:lnTo>
                  <a:pt x="12836" y="13089"/>
                </a:lnTo>
                <a:lnTo>
                  <a:pt x="12813" y="13610"/>
                </a:lnTo>
                <a:lnTo>
                  <a:pt x="12789" y="14133"/>
                </a:lnTo>
                <a:lnTo>
                  <a:pt x="12813" y="14896"/>
                </a:lnTo>
                <a:lnTo>
                  <a:pt x="12884" y="15618"/>
                </a:lnTo>
                <a:lnTo>
                  <a:pt x="13002" y="16341"/>
                </a:lnTo>
                <a:lnTo>
                  <a:pt x="13145" y="17023"/>
                </a:lnTo>
                <a:lnTo>
                  <a:pt x="13334" y="17666"/>
                </a:lnTo>
                <a:lnTo>
                  <a:pt x="13547" y="18309"/>
                </a:lnTo>
                <a:lnTo>
                  <a:pt x="13808" y="18871"/>
                </a:lnTo>
                <a:lnTo>
                  <a:pt x="14092" y="19392"/>
                </a:lnTo>
                <a:lnTo>
                  <a:pt x="14400" y="19874"/>
                </a:lnTo>
                <a:lnTo>
                  <a:pt x="14731" y="20316"/>
                </a:lnTo>
                <a:lnTo>
                  <a:pt x="15110" y="20678"/>
                </a:lnTo>
                <a:lnTo>
                  <a:pt x="15490" y="20998"/>
                </a:lnTo>
                <a:lnTo>
                  <a:pt x="15892" y="21279"/>
                </a:lnTo>
                <a:lnTo>
                  <a:pt x="16318" y="21441"/>
                </a:lnTo>
                <a:lnTo>
                  <a:pt x="16745" y="21561"/>
                </a:lnTo>
                <a:lnTo>
                  <a:pt x="17219" y="21600"/>
                </a:lnTo>
                <a:lnTo>
                  <a:pt x="17644" y="21561"/>
                </a:lnTo>
                <a:lnTo>
                  <a:pt x="18094" y="21441"/>
                </a:lnTo>
                <a:lnTo>
                  <a:pt x="18521" y="21279"/>
                </a:lnTo>
                <a:lnTo>
                  <a:pt x="18924" y="20998"/>
                </a:lnTo>
                <a:lnTo>
                  <a:pt x="19303" y="20678"/>
                </a:lnTo>
                <a:lnTo>
                  <a:pt x="19658" y="20316"/>
                </a:lnTo>
                <a:lnTo>
                  <a:pt x="19989" y="19874"/>
                </a:lnTo>
                <a:lnTo>
                  <a:pt x="20298" y="19392"/>
                </a:lnTo>
                <a:lnTo>
                  <a:pt x="20582" y="18871"/>
                </a:lnTo>
                <a:lnTo>
                  <a:pt x="20842" y="18309"/>
                </a:lnTo>
                <a:lnTo>
                  <a:pt x="21055" y="17666"/>
                </a:lnTo>
                <a:lnTo>
                  <a:pt x="21244" y="17023"/>
                </a:lnTo>
                <a:lnTo>
                  <a:pt x="21387" y="16341"/>
                </a:lnTo>
                <a:lnTo>
                  <a:pt x="21505" y="15618"/>
                </a:lnTo>
                <a:lnTo>
                  <a:pt x="21576" y="14896"/>
                </a:lnTo>
                <a:lnTo>
                  <a:pt x="21600" y="14133"/>
                </a:lnTo>
                <a:lnTo>
                  <a:pt x="21576" y="13370"/>
                </a:lnTo>
                <a:lnTo>
                  <a:pt x="21505" y="12608"/>
                </a:lnTo>
                <a:lnTo>
                  <a:pt x="21387" y="11884"/>
                </a:lnTo>
                <a:lnTo>
                  <a:pt x="21244" y="11202"/>
                </a:lnTo>
                <a:lnTo>
                  <a:pt x="21055" y="10559"/>
                </a:lnTo>
                <a:lnTo>
                  <a:pt x="20842" y="9957"/>
                </a:lnTo>
                <a:lnTo>
                  <a:pt x="20582" y="9354"/>
                </a:lnTo>
                <a:lnTo>
                  <a:pt x="20298" y="8833"/>
                </a:lnTo>
                <a:lnTo>
                  <a:pt x="19989" y="8351"/>
                </a:lnTo>
                <a:lnTo>
                  <a:pt x="19658" y="7909"/>
                </a:lnTo>
                <a:lnTo>
                  <a:pt x="19303" y="7547"/>
                </a:lnTo>
                <a:lnTo>
                  <a:pt x="18924" y="7227"/>
                </a:lnTo>
                <a:lnTo>
                  <a:pt x="18521" y="6985"/>
                </a:lnTo>
                <a:lnTo>
                  <a:pt x="18094" y="6785"/>
                </a:lnTo>
                <a:lnTo>
                  <a:pt x="17644" y="6704"/>
                </a:lnTo>
                <a:lnTo>
                  <a:pt x="17219" y="6665"/>
                </a:lnTo>
                <a:lnTo>
                  <a:pt x="16887" y="6665"/>
                </a:lnTo>
                <a:lnTo>
                  <a:pt x="16555" y="6745"/>
                </a:lnTo>
                <a:lnTo>
                  <a:pt x="16247" y="6826"/>
                </a:lnTo>
                <a:lnTo>
                  <a:pt x="15915" y="6985"/>
                </a:lnTo>
                <a:lnTo>
                  <a:pt x="14779" y="2208"/>
                </a:lnTo>
                <a:lnTo>
                  <a:pt x="15655" y="2208"/>
                </a:lnTo>
                <a:lnTo>
                  <a:pt x="15513" y="2489"/>
                </a:lnTo>
                <a:lnTo>
                  <a:pt x="15442" y="2570"/>
                </a:lnTo>
                <a:lnTo>
                  <a:pt x="15418" y="2690"/>
                </a:lnTo>
                <a:lnTo>
                  <a:pt x="15395" y="2851"/>
                </a:lnTo>
                <a:lnTo>
                  <a:pt x="15395" y="3091"/>
                </a:lnTo>
                <a:lnTo>
                  <a:pt x="15418" y="3212"/>
                </a:lnTo>
                <a:lnTo>
                  <a:pt x="15442" y="3332"/>
                </a:lnTo>
                <a:lnTo>
                  <a:pt x="15560" y="3533"/>
                </a:lnTo>
                <a:lnTo>
                  <a:pt x="15631" y="3613"/>
                </a:lnTo>
                <a:lnTo>
                  <a:pt x="15702" y="3653"/>
                </a:lnTo>
                <a:lnTo>
                  <a:pt x="15868" y="3653"/>
                </a:lnTo>
                <a:lnTo>
                  <a:pt x="15940" y="3613"/>
                </a:lnTo>
                <a:lnTo>
                  <a:pt x="16081" y="3452"/>
                </a:lnTo>
                <a:lnTo>
                  <a:pt x="16247" y="3171"/>
                </a:lnTo>
                <a:lnTo>
                  <a:pt x="16342" y="2971"/>
                </a:lnTo>
                <a:lnTo>
                  <a:pt x="16413" y="2731"/>
                </a:lnTo>
                <a:lnTo>
                  <a:pt x="16484" y="2450"/>
                </a:lnTo>
                <a:lnTo>
                  <a:pt x="16531" y="2168"/>
                </a:lnTo>
                <a:lnTo>
                  <a:pt x="16531" y="1846"/>
                </a:lnTo>
                <a:lnTo>
                  <a:pt x="16484" y="1565"/>
                </a:lnTo>
                <a:lnTo>
                  <a:pt x="16390" y="1325"/>
                </a:lnTo>
                <a:lnTo>
                  <a:pt x="16271" y="1124"/>
                </a:lnTo>
                <a:lnTo>
                  <a:pt x="16153" y="963"/>
                </a:lnTo>
                <a:lnTo>
                  <a:pt x="15987" y="883"/>
                </a:lnTo>
                <a:lnTo>
                  <a:pt x="15845" y="802"/>
                </a:lnTo>
                <a:lnTo>
                  <a:pt x="15702" y="763"/>
                </a:lnTo>
                <a:lnTo>
                  <a:pt x="14186" y="763"/>
                </a:lnTo>
                <a:lnTo>
                  <a:pt x="14068" y="802"/>
                </a:lnTo>
                <a:lnTo>
                  <a:pt x="13997" y="843"/>
                </a:lnTo>
                <a:lnTo>
                  <a:pt x="13879" y="1003"/>
                </a:lnTo>
                <a:lnTo>
                  <a:pt x="13808" y="1164"/>
                </a:lnTo>
                <a:lnTo>
                  <a:pt x="13784" y="1325"/>
                </a:lnTo>
                <a:lnTo>
                  <a:pt x="13784" y="1526"/>
                </a:lnTo>
                <a:lnTo>
                  <a:pt x="13808" y="1687"/>
                </a:lnTo>
                <a:lnTo>
                  <a:pt x="14542" y="4738"/>
                </a:lnTo>
                <a:lnTo>
                  <a:pt x="8526" y="4738"/>
                </a:lnTo>
                <a:lnTo>
                  <a:pt x="7792" y="2208"/>
                </a:lnTo>
                <a:lnTo>
                  <a:pt x="9142" y="2208"/>
                </a:lnTo>
                <a:lnTo>
                  <a:pt x="9237" y="2168"/>
                </a:lnTo>
                <a:lnTo>
                  <a:pt x="9308" y="2127"/>
                </a:lnTo>
                <a:lnTo>
                  <a:pt x="9379" y="2088"/>
                </a:lnTo>
                <a:lnTo>
                  <a:pt x="9426" y="2007"/>
                </a:lnTo>
                <a:lnTo>
                  <a:pt x="9498" y="1887"/>
                </a:lnTo>
                <a:lnTo>
                  <a:pt x="9521" y="1766"/>
                </a:lnTo>
                <a:lnTo>
                  <a:pt x="9544" y="1646"/>
                </a:lnTo>
                <a:lnTo>
                  <a:pt x="9544" y="1364"/>
                </a:lnTo>
                <a:lnTo>
                  <a:pt x="9521" y="1205"/>
                </a:lnTo>
                <a:lnTo>
                  <a:pt x="9498" y="1124"/>
                </a:lnTo>
                <a:lnTo>
                  <a:pt x="9379" y="924"/>
                </a:lnTo>
                <a:lnTo>
                  <a:pt x="9308" y="843"/>
                </a:lnTo>
                <a:lnTo>
                  <a:pt x="9237" y="802"/>
                </a:lnTo>
                <a:lnTo>
                  <a:pt x="9142" y="802"/>
                </a:lnTo>
                <a:lnTo>
                  <a:pt x="6158" y="0"/>
                </a:lnTo>
                <a:close/>
              </a:path>
            </a:pathLst>
          </a:custGeom>
          <a:solidFill>
            <a:srgbClr val="808080"/>
          </a:solidFill>
          <a:ln w="12700">
            <a:miter lim="400000"/>
          </a:ln>
        </p:spPr>
        <p:txBody>
          <a:bodyPr lIns="45719" rIns="45719" anchor="ctr"/>
          <a:lstStyle/>
          <a:p>
            <a:endParaRPr/>
          </a:p>
        </p:txBody>
      </p:sp>
      <p:grpSp>
        <p:nvGrpSpPr>
          <p:cNvPr id="1294" name="Shape 495"/>
          <p:cNvGrpSpPr/>
          <p:nvPr/>
        </p:nvGrpSpPr>
        <p:grpSpPr>
          <a:xfrm>
            <a:off x="5912940" y="5503798"/>
            <a:ext cx="371604" cy="365480"/>
            <a:chOff x="20" y="0"/>
            <a:chExt cx="371602" cy="365478"/>
          </a:xfrm>
        </p:grpSpPr>
        <p:sp>
          <p:nvSpPr>
            <p:cNvPr id="1289" name="Shape 496"/>
            <p:cNvSpPr/>
            <p:nvPr/>
          </p:nvSpPr>
          <p:spPr>
            <a:xfrm>
              <a:off x="20" y="135264"/>
              <a:ext cx="313418" cy="185802"/>
            </a:xfrm>
            <a:custGeom>
              <a:avLst/>
              <a:gdLst/>
              <a:ahLst/>
              <a:cxnLst>
                <a:cxn ang="0">
                  <a:pos x="wd2" y="hd2"/>
                </a:cxn>
                <a:cxn ang="5400000">
                  <a:pos x="wd2" y="hd2"/>
                </a:cxn>
                <a:cxn ang="10800000">
                  <a:pos x="wd2" y="hd2"/>
                </a:cxn>
                <a:cxn ang="16200000">
                  <a:pos x="wd2" y="hd2"/>
                </a:cxn>
              </a:cxnLst>
              <a:rect l="0" t="0" r="r" b="b"/>
              <a:pathLst>
                <a:path w="21600" h="21600" extrusionOk="0">
                  <a:moveTo>
                    <a:pt x="2990" y="4036"/>
                  </a:moveTo>
                  <a:lnTo>
                    <a:pt x="3166" y="4094"/>
                  </a:lnTo>
                  <a:lnTo>
                    <a:pt x="3553" y="4332"/>
                  </a:lnTo>
                  <a:lnTo>
                    <a:pt x="3869" y="4689"/>
                  </a:lnTo>
                  <a:lnTo>
                    <a:pt x="4151" y="5044"/>
                  </a:lnTo>
                  <a:lnTo>
                    <a:pt x="4222" y="5936"/>
                  </a:lnTo>
                  <a:lnTo>
                    <a:pt x="4327" y="6883"/>
                  </a:lnTo>
                  <a:lnTo>
                    <a:pt x="4573" y="8902"/>
                  </a:lnTo>
                  <a:lnTo>
                    <a:pt x="4890" y="10861"/>
                  </a:lnTo>
                  <a:lnTo>
                    <a:pt x="5136" y="12523"/>
                  </a:lnTo>
                  <a:lnTo>
                    <a:pt x="4854" y="12404"/>
                  </a:lnTo>
                  <a:lnTo>
                    <a:pt x="4539" y="12224"/>
                  </a:lnTo>
                  <a:lnTo>
                    <a:pt x="4256" y="11988"/>
                  </a:lnTo>
                  <a:lnTo>
                    <a:pt x="3939" y="11692"/>
                  </a:lnTo>
                  <a:lnTo>
                    <a:pt x="3659" y="11395"/>
                  </a:lnTo>
                  <a:lnTo>
                    <a:pt x="3342" y="11038"/>
                  </a:lnTo>
                  <a:lnTo>
                    <a:pt x="3061" y="10623"/>
                  </a:lnTo>
                  <a:lnTo>
                    <a:pt x="2779" y="10207"/>
                  </a:lnTo>
                  <a:lnTo>
                    <a:pt x="2532" y="9733"/>
                  </a:lnTo>
                  <a:lnTo>
                    <a:pt x="2322" y="9257"/>
                  </a:lnTo>
                  <a:lnTo>
                    <a:pt x="2110" y="8723"/>
                  </a:lnTo>
                  <a:lnTo>
                    <a:pt x="1934" y="8249"/>
                  </a:lnTo>
                  <a:lnTo>
                    <a:pt x="1795" y="7714"/>
                  </a:lnTo>
                  <a:lnTo>
                    <a:pt x="1688" y="7121"/>
                  </a:lnTo>
                  <a:lnTo>
                    <a:pt x="1618" y="6587"/>
                  </a:lnTo>
                  <a:lnTo>
                    <a:pt x="1618" y="5637"/>
                  </a:lnTo>
                  <a:lnTo>
                    <a:pt x="1688" y="5282"/>
                  </a:lnTo>
                  <a:lnTo>
                    <a:pt x="1795" y="4925"/>
                  </a:lnTo>
                  <a:lnTo>
                    <a:pt x="1970" y="4629"/>
                  </a:lnTo>
                  <a:lnTo>
                    <a:pt x="2146" y="4393"/>
                  </a:lnTo>
                  <a:lnTo>
                    <a:pt x="2322" y="4213"/>
                  </a:lnTo>
                  <a:lnTo>
                    <a:pt x="2568" y="4094"/>
                  </a:lnTo>
                  <a:lnTo>
                    <a:pt x="2815" y="4036"/>
                  </a:lnTo>
                  <a:close/>
                  <a:moveTo>
                    <a:pt x="4644" y="0"/>
                  </a:moveTo>
                  <a:lnTo>
                    <a:pt x="4503" y="61"/>
                  </a:lnTo>
                  <a:lnTo>
                    <a:pt x="4361" y="238"/>
                  </a:lnTo>
                  <a:lnTo>
                    <a:pt x="4222" y="357"/>
                  </a:lnTo>
                  <a:lnTo>
                    <a:pt x="4151" y="595"/>
                  </a:lnTo>
                  <a:lnTo>
                    <a:pt x="4081" y="831"/>
                  </a:lnTo>
                  <a:lnTo>
                    <a:pt x="4010" y="1069"/>
                  </a:lnTo>
                  <a:lnTo>
                    <a:pt x="4010" y="1723"/>
                  </a:lnTo>
                  <a:lnTo>
                    <a:pt x="3693" y="1543"/>
                  </a:lnTo>
                  <a:lnTo>
                    <a:pt x="3412" y="1424"/>
                  </a:lnTo>
                  <a:lnTo>
                    <a:pt x="3095" y="1365"/>
                  </a:lnTo>
                  <a:lnTo>
                    <a:pt x="2815" y="1307"/>
                  </a:lnTo>
                  <a:lnTo>
                    <a:pt x="2532" y="1365"/>
                  </a:lnTo>
                  <a:lnTo>
                    <a:pt x="2251" y="1424"/>
                  </a:lnTo>
                  <a:lnTo>
                    <a:pt x="1970" y="1543"/>
                  </a:lnTo>
                  <a:lnTo>
                    <a:pt x="1724" y="1723"/>
                  </a:lnTo>
                  <a:lnTo>
                    <a:pt x="1478" y="1900"/>
                  </a:lnTo>
                  <a:lnTo>
                    <a:pt x="1232" y="2138"/>
                  </a:lnTo>
                  <a:lnTo>
                    <a:pt x="1020" y="2435"/>
                  </a:lnTo>
                  <a:lnTo>
                    <a:pt x="809" y="2731"/>
                  </a:lnTo>
                  <a:lnTo>
                    <a:pt x="634" y="3027"/>
                  </a:lnTo>
                  <a:lnTo>
                    <a:pt x="493" y="3443"/>
                  </a:lnTo>
                  <a:lnTo>
                    <a:pt x="351" y="3798"/>
                  </a:lnTo>
                  <a:lnTo>
                    <a:pt x="210" y="4213"/>
                  </a:lnTo>
                  <a:lnTo>
                    <a:pt x="141" y="4629"/>
                  </a:lnTo>
                  <a:lnTo>
                    <a:pt x="71" y="5105"/>
                  </a:lnTo>
                  <a:lnTo>
                    <a:pt x="0" y="5579"/>
                  </a:lnTo>
                  <a:lnTo>
                    <a:pt x="0" y="6052"/>
                  </a:lnTo>
                  <a:lnTo>
                    <a:pt x="35" y="6944"/>
                  </a:lnTo>
                  <a:lnTo>
                    <a:pt x="141" y="7775"/>
                  </a:lnTo>
                  <a:lnTo>
                    <a:pt x="317" y="8664"/>
                  </a:lnTo>
                  <a:lnTo>
                    <a:pt x="527" y="9437"/>
                  </a:lnTo>
                  <a:lnTo>
                    <a:pt x="809" y="10265"/>
                  </a:lnTo>
                  <a:lnTo>
                    <a:pt x="1125" y="11038"/>
                  </a:lnTo>
                  <a:lnTo>
                    <a:pt x="1478" y="11750"/>
                  </a:lnTo>
                  <a:lnTo>
                    <a:pt x="1864" y="12404"/>
                  </a:lnTo>
                  <a:lnTo>
                    <a:pt x="2286" y="12996"/>
                  </a:lnTo>
                  <a:lnTo>
                    <a:pt x="2744" y="13589"/>
                  </a:lnTo>
                  <a:lnTo>
                    <a:pt x="3237" y="14066"/>
                  </a:lnTo>
                  <a:lnTo>
                    <a:pt x="3729" y="14481"/>
                  </a:lnTo>
                  <a:lnTo>
                    <a:pt x="4222" y="14836"/>
                  </a:lnTo>
                  <a:lnTo>
                    <a:pt x="4714" y="15074"/>
                  </a:lnTo>
                  <a:lnTo>
                    <a:pt x="5207" y="15251"/>
                  </a:lnTo>
                  <a:lnTo>
                    <a:pt x="5698" y="15310"/>
                  </a:lnTo>
                  <a:lnTo>
                    <a:pt x="5875" y="16140"/>
                  </a:lnTo>
                  <a:lnTo>
                    <a:pt x="6086" y="16913"/>
                  </a:lnTo>
                  <a:lnTo>
                    <a:pt x="6508" y="18456"/>
                  </a:lnTo>
                  <a:lnTo>
                    <a:pt x="6930" y="19761"/>
                  </a:lnTo>
                  <a:lnTo>
                    <a:pt x="7317" y="20888"/>
                  </a:lnTo>
                  <a:lnTo>
                    <a:pt x="7422" y="21185"/>
                  </a:lnTo>
                  <a:lnTo>
                    <a:pt x="7598" y="21423"/>
                  </a:lnTo>
                  <a:lnTo>
                    <a:pt x="7810" y="21542"/>
                  </a:lnTo>
                  <a:lnTo>
                    <a:pt x="8020" y="21600"/>
                  </a:lnTo>
                  <a:lnTo>
                    <a:pt x="17589" y="21600"/>
                  </a:lnTo>
                  <a:lnTo>
                    <a:pt x="17800" y="21542"/>
                  </a:lnTo>
                  <a:lnTo>
                    <a:pt x="18012" y="21423"/>
                  </a:lnTo>
                  <a:lnTo>
                    <a:pt x="18188" y="21185"/>
                  </a:lnTo>
                  <a:lnTo>
                    <a:pt x="18293" y="20888"/>
                  </a:lnTo>
                  <a:lnTo>
                    <a:pt x="18715" y="19583"/>
                  </a:lnTo>
                  <a:lnTo>
                    <a:pt x="19242" y="17863"/>
                  </a:lnTo>
                  <a:lnTo>
                    <a:pt x="19771" y="15725"/>
                  </a:lnTo>
                  <a:lnTo>
                    <a:pt x="20052" y="14598"/>
                  </a:lnTo>
                  <a:lnTo>
                    <a:pt x="20332" y="13351"/>
                  </a:lnTo>
                  <a:lnTo>
                    <a:pt x="20579" y="12046"/>
                  </a:lnTo>
                  <a:lnTo>
                    <a:pt x="20825" y="10623"/>
                  </a:lnTo>
                  <a:lnTo>
                    <a:pt x="21037" y="9199"/>
                  </a:lnTo>
                  <a:lnTo>
                    <a:pt x="21247" y="7714"/>
                  </a:lnTo>
                  <a:lnTo>
                    <a:pt x="21388" y="6171"/>
                  </a:lnTo>
                  <a:lnTo>
                    <a:pt x="21493" y="4570"/>
                  </a:lnTo>
                  <a:lnTo>
                    <a:pt x="21564" y="2967"/>
                  </a:lnTo>
                  <a:lnTo>
                    <a:pt x="21600" y="1307"/>
                  </a:lnTo>
                  <a:lnTo>
                    <a:pt x="21600" y="1069"/>
                  </a:lnTo>
                  <a:lnTo>
                    <a:pt x="21529" y="831"/>
                  </a:lnTo>
                  <a:lnTo>
                    <a:pt x="21459" y="595"/>
                  </a:lnTo>
                  <a:lnTo>
                    <a:pt x="21388" y="357"/>
                  </a:lnTo>
                  <a:lnTo>
                    <a:pt x="21247" y="238"/>
                  </a:lnTo>
                  <a:lnTo>
                    <a:pt x="21107" y="61"/>
                  </a:lnTo>
                  <a:lnTo>
                    <a:pt x="2096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0" name="Shape 497"/>
            <p:cNvSpPr/>
            <p:nvPr/>
          </p:nvSpPr>
          <p:spPr>
            <a:xfrm>
              <a:off x="20" y="332811"/>
              <a:ext cx="371603" cy="3266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9" y="3372"/>
                  </a:lnTo>
                  <a:lnTo>
                    <a:pt x="119" y="6744"/>
                  </a:lnTo>
                  <a:lnTo>
                    <a:pt x="237" y="10461"/>
                  </a:lnTo>
                  <a:lnTo>
                    <a:pt x="385" y="13833"/>
                  </a:lnTo>
                  <a:lnTo>
                    <a:pt x="593" y="16874"/>
                  </a:lnTo>
                  <a:lnTo>
                    <a:pt x="831" y="19237"/>
                  </a:lnTo>
                  <a:lnTo>
                    <a:pt x="949" y="20246"/>
                  </a:lnTo>
                  <a:lnTo>
                    <a:pt x="1068" y="20923"/>
                  </a:lnTo>
                  <a:lnTo>
                    <a:pt x="1216" y="21268"/>
                  </a:lnTo>
                  <a:lnTo>
                    <a:pt x="1364" y="21600"/>
                  </a:lnTo>
                  <a:lnTo>
                    <a:pt x="20235" y="21600"/>
                  </a:lnTo>
                  <a:lnTo>
                    <a:pt x="20384" y="21268"/>
                  </a:lnTo>
                  <a:lnTo>
                    <a:pt x="20532" y="20923"/>
                  </a:lnTo>
                  <a:lnTo>
                    <a:pt x="20650" y="20246"/>
                  </a:lnTo>
                  <a:lnTo>
                    <a:pt x="20769" y="19237"/>
                  </a:lnTo>
                  <a:lnTo>
                    <a:pt x="21006" y="16874"/>
                  </a:lnTo>
                  <a:lnTo>
                    <a:pt x="21214" y="13833"/>
                  </a:lnTo>
                  <a:lnTo>
                    <a:pt x="21363" y="10461"/>
                  </a:lnTo>
                  <a:lnTo>
                    <a:pt x="21481" y="6744"/>
                  </a:lnTo>
                  <a:lnTo>
                    <a:pt x="21570" y="3372"/>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1" name="Shape 498"/>
            <p:cNvSpPr/>
            <p:nvPr/>
          </p:nvSpPr>
          <p:spPr>
            <a:xfrm>
              <a:off x="173574" y="-1"/>
              <a:ext cx="26022" cy="108222"/>
            </a:xfrm>
            <a:custGeom>
              <a:avLst/>
              <a:gdLst/>
              <a:ahLst/>
              <a:cxnLst>
                <a:cxn ang="0">
                  <a:pos x="wd2" y="hd2"/>
                </a:cxn>
                <a:cxn ang="5400000">
                  <a:pos x="wd2" y="hd2"/>
                </a:cxn>
                <a:cxn ang="10800000">
                  <a:pos x="wd2" y="hd2"/>
                </a:cxn>
                <a:cxn ang="16200000">
                  <a:pos x="wd2" y="hd2"/>
                </a:cxn>
              </a:cxnLst>
              <a:rect l="0" t="0" r="r" b="b"/>
              <a:pathLst>
                <a:path w="21600" h="21600" extrusionOk="0">
                  <a:moveTo>
                    <a:pt x="16517" y="0"/>
                  </a:moveTo>
                  <a:lnTo>
                    <a:pt x="14834" y="104"/>
                  </a:lnTo>
                  <a:lnTo>
                    <a:pt x="13133" y="409"/>
                  </a:lnTo>
                  <a:lnTo>
                    <a:pt x="12283" y="713"/>
                  </a:lnTo>
                  <a:lnTo>
                    <a:pt x="11867" y="1222"/>
                  </a:lnTo>
                  <a:lnTo>
                    <a:pt x="11433" y="1936"/>
                  </a:lnTo>
                  <a:lnTo>
                    <a:pt x="10583" y="2549"/>
                  </a:lnTo>
                  <a:lnTo>
                    <a:pt x="8900" y="3058"/>
                  </a:lnTo>
                  <a:lnTo>
                    <a:pt x="7200" y="3667"/>
                  </a:lnTo>
                  <a:lnTo>
                    <a:pt x="4650" y="4280"/>
                  </a:lnTo>
                  <a:lnTo>
                    <a:pt x="2533" y="5198"/>
                  </a:lnTo>
                  <a:lnTo>
                    <a:pt x="1267" y="5707"/>
                  </a:lnTo>
                  <a:lnTo>
                    <a:pt x="850" y="6216"/>
                  </a:lnTo>
                  <a:lnTo>
                    <a:pt x="0" y="6929"/>
                  </a:lnTo>
                  <a:lnTo>
                    <a:pt x="0" y="8356"/>
                  </a:lnTo>
                  <a:lnTo>
                    <a:pt x="850" y="8965"/>
                  </a:lnTo>
                  <a:lnTo>
                    <a:pt x="1267" y="9578"/>
                  </a:lnTo>
                  <a:lnTo>
                    <a:pt x="2533" y="9987"/>
                  </a:lnTo>
                  <a:lnTo>
                    <a:pt x="4650" y="10900"/>
                  </a:lnTo>
                  <a:lnTo>
                    <a:pt x="7200" y="11613"/>
                  </a:lnTo>
                  <a:lnTo>
                    <a:pt x="8900" y="12127"/>
                  </a:lnTo>
                  <a:lnTo>
                    <a:pt x="10583" y="12635"/>
                  </a:lnTo>
                  <a:lnTo>
                    <a:pt x="11433" y="13244"/>
                  </a:lnTo>
                  <a:lnTo>
                    <a:pt x="11867" y="13958"/>
                  </a:lnTo>
                  <a:lnTo>
                    <a:pt x="11433" y="14775"/>
                  </a:lnTo>
                  <a:lnTo>
                    <a:pt x="10583" y="15384"/>
                  </a:lnTo>
                  <a:lnTo>
                    <a:pt x="8900" y="15893"/>
                  </a:lnTo>
                  <a:lnTo>
                    <a:pt x="7200" y="16402"/>
                  </a:lnTo>
                  <a:lnTo>
                    <a:pt x="4650" y="17116"/>
                  </a:lnTo>
                  <a:lnTo>
                    <a:pt x="2533" y="17933"/>
                  </a:lnTo>
                  <a:lnTo>
                    <a:pt x="1267" y="18442"/>
                  </a:lnTo>
                  <a:lnTo>
                    <a:pt x="850" y="19051"/>
                  </a:lnTo>
                  <a:lnTo>
                    <a:pt x="0" y="19664"/>
                  </a:lnTo>
                  <a:lnTo>
                    <a:pt x="0" y="20378"/>
                  </a:lnTo>
                  <a:lnTo>
                    <a:pt x="416" y="20887"/>
                  </a:lnTo>
                  <a:lnTo>
                    <a:pt x="1267" y="21191"/>
                  </a:lnTo>
                  <a:lnTo>
                    <a:pt x="2967" y="21496"/>
                  </a:lnTo>
                  <a:lnTo>
                    <a:pt x="5083" y="21600"/>
                  </a:lnTo>
                  <a:lnTo>
                    <a:pt x="6784" y="21496"/>
                  </a:lnTo>
                  <a:lnTo>
                    <a:pt x="8467" y="21191"/>
                  </a:lnTo>
                  <a:lnTo>
                    <a:pt x="9317" y="20887"/>
                  </a:lnTo>
                  <a:lnTo>
                    <a:pt x="9750" y="20378"/>
                  </a:lnTo>
                  <a:lnTo>
                    <a:pt x="10167" y="19664"/>
                  </a:lnTo>
                  <a:lnTo>
                    <a:pt x="11017" y="19051"/>
                  </a:lnTo>
                  <a:lnTo>
                    <a:pt x="12700" y="18542"/>
                  </a:lnTo>
                  <a:lnTo>
                    <a:pt x="14400" y="17933"/>
                  </a:lnTo>
                  <a:lnTo>
                    <a:pt x="16950" y="17320"/>
                  </a:lnTo>
                  <a:lnTo>
                    <a:pt x="19067" y="16402"/>
                  </a:lnTo>
                  <a:lnTo>
                    <a:pt x="19917" y="15893"/>
                  </a:lnTo>
                  <a:lnTo>
                    <a:pt x="20750" y="15384"/>
                  </a:lnTo>
                  <a:lnTo>
                    <a:pt x="21184" y="14775"/>
                  </a:lnTo>
                  <a:lnTo>
                    <a:pt x="21600" y="13958"/>
                  </a:lnTo>
                  <a:lnTo>
                    <a:pt x="21184" y="13244"/>
                  </a:lnTo>
                  <a:lnTo>
                    <a:pt x="20750" y="12635"/>
                  </a:lnTo>
                  <a:lnTo>
                    <a:pt x="19917" y="12022"/>
                  </a:lnTo>
                  <a:lnTo>
                    <a:pt x="19067" y="11613"/>
                  </a:lnTo>
                  <a:lnTo>
                    <a:pt x="16950" y="10700"/>
                  </a:lnTo>
                  <a:lnTo>
                    <a:pt x="14400" y="9987"/>
                  </a:lnTo>
                  <a:lnTo>
                    <a:pt x="12700" y="9478"/>
                  </a:lnTo>
                  <a:lnTo>
                    <a:pt x="11017" y="8965"/>
                  </a:lnTo>
                  <a:lnTo>
                    <a:pt x="10167" y="8356"/>
                  </a:lnTo>
                  <a:lnTo>
                    <a:pt x="9750" y="7642"/>
                  </a:lnTo>
                  <a:lnTo>
                    <a:pt x="10167" y="6829"/>
                  </a:lnTo>
                  <a:lnTo>
                    <a:pt x="11017" y="6216"/>
                  </a:lnTo>
                  <a:lnTo>
                    <a:pt x="12700" y="5707"/>
                  </a:lnTo>
                  <a:lnTo>
                    <a:pt x="14400" y="5198"/>
                  </a:lnTo>
                  <a:lnTo>
                    <a:pt x="16950" y="4484"/>
                  </a:lnTo>
                  <a:lnTo>
                    <a:pt x="19067" y="3667"/>
                  </a:lnTo>
                  <a:lnTo>
                    <a:pt x="19917" y="3158"/>
                  </a:lnTo>
                  <a:lnTo>
                    <a:pt x="20750" y="2549"/>
                  </a:lnTo>
                  <a:lnTo>
                    <a:pt x="21184" y="1936"/>
                  </a:lnTo>
                  <a:lnTo>
                    <a:pt x="21600" y="1222"/>
                  </a:lnTo>
                  <a:lnTo>
                    <a:pt x="21184" y="713"/>
                  </a:lnTo>
                  <a:lnTo>
                    <a:pt x="19917" y="409"/>
                  </a:lnTo>
                  <a:lnTo>
                    <a:pt x="18633" y="104"/>
                  </a:lnTo>
                  <a:lnTo>
                    <a:pt x="1651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2" name="Shape 499"/>
            <p:cNvSpPr/>
            <p:nvPr/>
          </p:nvSpPr>
          <p:spPr>
            <a:xfrm>
              <a:off x="136811" y="-1"/>
              <a:ext cx="26042" cy="108222"/>
            </a:xfrm>
            <a:custGeom>
              <a:avLst/>
              <a:gdLst/>
              <a:ahLst/>
              <a:cxnLst>
                <a:cxn ang="0">
                  <a:pos x="wd2" y="hd2"/>
                </a:cxn>
                <a:cxn ang="5400000">
                  <a:pos x="wd2" y="hd2"/>
                </a:cxn>
                <a:cxn ang="10800000">
                  <a:pos x="wd2" y="hd2"/>
                </a:cxn>
                <a:cxn ang="16200000">
                  <a:pos x="wd2" y="hd2"/>
                </a:cxn>
              </a:cxnLst>
              <a:rect l="0" t="0" r="r" b="b"/>
              <a:pathLst>
                <a:path w="21600" h="21600" extrusionOk="0">
                  <a:moveTo>
                    <a:pt x="16937" y="0"/>
                  </a:moveTo>
                  <a:lnTo>
                    <a:pt x="14822" y="104"/>
                  </a:lnTo>
                  <a:lnTo>
                    <a:pt x="12291" y="713"/>
                  </a:lnTo>
                  <a:lnTo>
                    <a:pt x="11857" y="1222"/>
                  </a:lnTo>
                  <a:lnTo>
                    <a:pt x="11441" y="1936"/>
                  </a:lnTo>
                  <a:lnTo>
                    <a:pt x="10592" y="2549"/>
                  </a:lnTo>
                  <a:lnTo>
                    <a:pt x="9326" y="3058"/>
                  </a:lnTo>
                  <a:lnTo>
                    <a:pt x="7212" y="3667"/>
                  </a:lnTo>
                  <a:lnTo>
                    <a:pt x="4663" y="4280"/>
                  </a:lnTo>
                  <a:lnTo>
                    <a:pt x="2548" y="5198"/>
                  </a:lnTo>
                  <a:lnTo>
                    <a:pt x="849" y="6216"/>
                  </a:lnTo>
                  <a:lnTo>
                    <a:pt x="433" y="6929"/>
                  </a:lnTo>
                  <a:lnTo>
                    <a:pt x="0" y="7642"/>
                  </a:lnTo>
                  <a:lnTo>
                    <a:pt x="433" y="8356"/>
                  </a:lnTo>
                  <a:lnTo>
                    <a:pt x="849" y="8965"/>
                  </a:lnTo>
                  <a:lnTo>
                    <a:pt x="1699" y="9578"/>
                  </a:lnTo>
                  <a:lnTo>
                    <a:pt x="2548" y="9987"/>
                  </a:lnTo>
                  <a:lnTo>
                    <a:pt x="4663" y="10900"/>
                  </a:lnTo>
                  <a:lnTo>
                    <a:pt x="7212" y="11613"/>
                  </a:lnTo>
                  <a:lnTo>
                    <a:pt x="9326" y="12127"/>
                  </a:lnTo>
                  <a:lnTo>
                    <a:pt x="10592" y="12635"/>
                  </a:lnTo>
                  <a:lnTo>
                    <a:pt x="11441" y="13244"/>
                  </a:lnTo>
                  <a:lnTo>
                    <a:pt x="11857" y="13958"/>
                  </a:lnTo>
                  <a:lnTo>
                    <a:pt x="11441" y="14775"/>
                  </a:lnTo>
                  <a:lnTo>
                    <a:pt x="10592" y="15384"/>
                  </a:lnTo>
                  <a:lnTo>
                    <a:pt x="9326" y="15893"/>
                  </a:lnTo>
                  <a:lnTo>
                    <a:pt x="7212" y="16402"/>
                  </a:lnTo>
                  <a:lnTo>
                    <a:pt x="4663" y="17116"/>
                  </a:lnTo>
                  <a:lnTo>
                    <a:pt x="2548" y="17933"/>
                  </a:lnTo>
                  <a:lnTo>
                    <a:pt x="1699" y="18442"/>
                  </a:lnTo>
                  <a:lnTo>
                    <a:pt x="849" y="19051"/>
                  </a:lnTo>
                  <a:lnTo>
                    <a:pt x="433" y="19664"/>
                  </a:lnTo>
                  <a:lnTo>
                    <a:pt x="0" y="20378"/>
                  </a:lnTo>
                  <a:lnTo>
                    <a:pt x="433" y="20887"/>
                  </a:lnTo>
                  <a:lnTo>
                    <a:pt x="2964" y="21496"/>
                  </a:lnTo>
                  <a:lnTo>
                    <a:pt x="5079" y="21600"/>
                  </a:lnTo>
                  <a:lnTo>
                    <a:pt x="6778" y="21496"/>
                  </a:lnTo>
                  <a:lnTo>
                    <a:pt x="8477" y="21191"/>
                  </a:lnTo>
                  <a:lnTo>
                    <a:pt x="9743" y="20887"/>
                  </a:lnTo>
                  <a:lnTo>
                    <a:pt x="10159" y="20378"/>
                  </a:lnTo>
                  <a:lnTo>
                    <a:pt x="10159" y="19664"/>
                  </a:lnTo>
                  <a:lnTo>
                    <a:pt x="11441" y="19051"/>
                  </a:lnTo>
                  <a:lnTo>
                    <a:pt x="12707" y="18542"/>
                  </a:lnTo>
                  <a:lnTo>
                    <a:pt x="14406" y="17933"/>
                  </a:lnTo>
                  <a:lnTo>
                    <a:pt x="16937" y="17320"/>
                  </a:lnTo>
                  <a:lnTo>
                    <a:pt x="19485" y="16402"/>
                  </a:lnTo>
                  <a:lnTo>
                    <a:pt x="20335" y="15893"/>
                  </a:lnTo>
                  <a:lnTo>
                    <a:pt x="21167" y="15384"/>
                  </a:lnTo>
                  <a:lnTo>
                    <a:pt x="21600" y="14775"/>
                  </a:lnTo>
                  <a:lnTo>
                    <a:pt x="21600" y="13244"/>
                  </a:lnTo>
                  <a:lnTo>
                    <a:pt x="21167" y="12635"/>
                  </a:lnTo>
                  <a:lnTo>
                    <a:pt x="20335" y="12022"/>
                  </a:lnTo>
                  <a:lnTo>
                    <a:pt x="19485" y="11613"/>
                  </a:lnTo>
                  <a:lnTo>
                    <a:pt x="16937" y="10700"/>
                  </a:lnTo>
                  <a:lnTo>
                    <a:pt x="14406" y="9987"/>
                  </a:lnTo>
                  <a:lnTo>
                    <a:pt x="12707" y="9478"/>
                  </a:lnTo>
                  <a:lnTo>
                    <a:pt x="11441" y="8965"/>
                  </a:lnTo>
                  <a:lnTo>
                    <a:pt x="10159" y="8356"/>
                  </a:lnTo>
                  <a:lnTo>
                    <a:pt x="10159" y="6829"/>
                  </a:lnTo>
                  <a:lnTo>
                    <a:pt x="11441" y="6216"/>
                  </a:lnTo>
                  <a:lnTo>
                    <a:pt x="12707" y="5707"/>
                  </a:lnTo>
                  <a:lnTo>
                    <a:pt x="14406" y="5198"/>
                  </a:lnTo>
                  <a:lnTo>
                    <a:pt x="16937" y="4484"/>
                  </a:lnTo>
                  <a:lnTo>
                    <a:pt x="19485" y="3667"/>
                  </a:lnTo>
                  <a:lnTo>
                    <a:pt x="20335" y="3158"/>
                  </a:lnTo>
                  <a:lnTo>
                    <a:pt x="21167" y="2549"/>
                  </a:lnTo>
                  <a:lnTo>
                    <a:pt x="21600" y="1936"/>
                  </a:lnTo>
                  <a:lnTo>
                    <a:pt x="21600" y="1222"/>
                  </a:lnTo>
                  <a:lnTo>
                    <a:pt x="21167" y="713"/>
                  </a:lnTo>
                  <a:lnTo>
                    <a:pt x="20335" y="409"/>
                  </a:lnTo>
                  <a:lnTo>
                    <a:pt x="18636" y="104"/>
                  </a:lnTo>
                  <a:lnTo>
                    <a:pt x="1693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3" name="Shape 500"/>
            <p:cNvSpPr/>
            <p:nvPr/>
          </p:nvSpPr>
          <p:spPr>
            <a:xfrm>
              <a:off x="210316" y="-1"/>
              <a:ext cx="25520" cy="108222"/>
            </a:xfrm>
            <a:custGeom>
              <a:avLst/>
              <a:gdLst/>
              <a:ahLst/>
              <a:cxnLst>
                <a:cxn ang="0">
                  <a:pos x="wd2" y="hd2"/>
                </a:cxn>
                <a:cxn ang="5400000">
                  <a:pos x="wd2" y="hd2"/>
                </a:cxn>
                <a:cxn ang="10800000">
                  <a:pos x="wd2" y="hd2"/>
                </a:cxn>
                <a:cxn ang="16200000">
                  <a:pos x="wd2" y="hd2"/>
                </a:cxn>
              </a:cxnLst>
              <a:rect l="0" t="0" r="r" b="b"/>
              <a:pathLst>
                <a:path w="21600" h="21600" extrusionOk="0">
                  <a:moveTo>
                    <a:pt x="16859" y="0"/>
                  </a:moveTo>
                  <a:lnTo>
                    <a:pt x="14701" y="104"/>
                  </a:lnTo>
                  <a:lnTo>
                    <a:pt x="13392" y="409"/>
                  </a:lnTo>
                  <a:lnTo>
                    <a:pt x="12100" y="713"/>
                  </a:lnTo>
                  <a:lnTo>
                    <a:pt x="11676" y="1222"/>
                  </a:lnTo>
                  <a:lnTo>
                    <a:pt x="11676" y="1936"/>
                  </a:lnTo>
                  <a:lnTo>
                    <a:pt x="10367" y="2549"/>
                  </a:lnTo>
                  <a:lnTo>
                    <a:pt x="9075" y="3058"/>
                  </a:lnTo>
                  <a:lnTo>
                    <a:pt x="6917" y="3667"/>
                  </a:lnTo>
                  <a:lnTo>
                    <a:pt x="4759" y="4280"/>
                  </a:lnTo>
                  <a:lnTo>
                    <a:pt x="2158" y="5198"/>
                  </a:lnTo>
                  <a:lnTo>
                    <a:pt x="1291" y="5707"/>
                  </a:lnTo>
                  <a:lnTo>
                    <a:pt x="442" y="6216"/>
                  </a:lnTo>
                  <a:lnTo>
                    <a:pt x="0" y="6929"/>
                  </a:lnTo>
                  <a:lnTo>
                    <a:pt x="0" y="8356"/>
                  </a:lnTo>
                  <a:lnTo>
                    <a:pt x="442" y="8965"/>
                  </a:lnTo>
                  <a:lnTo>
                    <a:pt x="1291" y="9578"/>
                  </a:lnTo>
                  <a:lnTo>
                    <a:pt x="2158" y="9987"/>
                  </a:lnTo>
                  <a:lnTo>
                    <a:pt x="4759" y="10900"/>
                  </a:lnTo>
                  <a:lnTo>
                    <a:pt x="6917" y="11613"/>
                  </a:lnTo>
                  <a:lnTo>
                    <a:pt x="9075" y="12127"/>
                  </a:lnTo>
                  <a:lnTo>
                    <a:pt x="10367" y="12635"/>
                  </a:lnTo>
                  <a:lnTo>
                    <a:pt x="11676" y="13244"/>
                  </a:lnTo>
                  <a:lnTo>
                    <a:pt x="11676" y="14775"/>
                  </a:lnTo>
                  <a:lnTo>
                    <a:pt x="10367" y="15384"/>
                  </a:lnTo>
                  <a:lnTo>
                    <a:pt x="9075" y="15893"/>
                  </a:lnTo>
                  <a:lnTo>
                    <a:pt x="6917" y="16402"/>
                  </a:lnTo>
                  <a:lnTo>
                    <a:pt x="4759" y="17116"/>
                  </a:lnTo>
                  <a:lnTo>
                    <a:pt x="2158" y="17933"/>
                  </a:lnTo>
                  <a:lnTo>
                    <a:pt x="1291" y="18442"/>
                  </a:lnTo>
                  <a:lnTo>
                    <a:pt x="442" y="19051"/>
                  </a:lnTo>
                  <a:lnTo>
                    <a:pt x="0" y="19664"/>
                  </a:lnTo>
                  <a:lnTo>
                    <a:pt x="0" y="20378"/>
                  </a:lnTo>
                  <a:lnTo>
                    <a:pt x="442" y="20887"/>
                  </a:lnTo>
                  <a:lnTo>
                    <a:pt x="1291" y="21191"/>
                  </a:lnTo>
                  <a:lnTo>
                    <a:pt x="3025" y="21496"/>
                  </a:lnTo>
                  <a:lnTo>
                    <a:pt x="4759" y="21600"/>
                  </a:lnTo>
                  <a:lnTo>
                    <a:pt x="6917" y="21496"/>
                  </a:lnTo>
                  <a:lnTo>
                    <a:pt x="8208" y="21191"/>
                  </a:lnTo>
                  <a:lnTo>
                    <a:pt x="9517" y="20887"/>
                  </a:lnTo>
                  <a:lnTo>
                    <a:pt x="9942" y="20378"/>
                  </a:lnTo>
                  <a:lnTo>
                    <a:pt x="10367" y="19664"/>
                  </a:lnTo>
                  <a:lnTo>
                    <a:pt x="11233" y="19051"/>
                  </a:lnTo>
                  <a:lnTo>
                    <a:pt x="12525" y="18542"/>
                  </a:lnTo>
                  <a:lnTo>
                    <a:pt x="14701" y="17933"/>
                  </a:lnTo>
                  <a:lnTo>
                    <a:pt x="16859" y="17320"/>
                  </a:lnTo>
                  <a:lnTo>
                    <a:pt x="19442" y="16402"/>
                  </a:lnTo>
                  <a:lnTo>
                    <a:pt x="21175" y="15384"/>
                  </a:lnTo>
                  <a:lnTo>
                    <a:pt x="21600" y="14775"/>
                  </a:lnTo>
                  <a:lnTo>
                    <a:pt x="21600" y="13244"/>
                  </a:lnTo>
                  <a:lnTo>
                    <a:pt x="21175" y="12635"/>
                  </a:lnTo>
                  <a:lnTo>
                    <a:pt x="20309" y="12022"/>
                  </a:lnTo>
                  <a:lnTo>
                    <a:pt x="19442" y="11613"/>
                  </a:lnTo>
                  <a:lnTo>
                    <a:pt x="16859" y="10700"/>
                  </a:lnTo>
                  <a:lnTo>
                    <a:pt x="14701" y="9987"/>
                  </a:lnTo>
                  <a:lnTo>
                    <a:pt x="12525" y="9478"/>
                  </a:lnTo>
                  <a:lnTo>
                    <a:pt x="11233" y="8965"/>
                  </a:lnTo>
                  <a:lnTo>
                    <a:pt x="10367" y="8356"/>
                  </a:lnTo>
                  <a:lnTo>
                    <a:pt x="9942" y="7642"/>
                  </a:lnTo>
                  <a:lnTo>
                    <a:pt x="10367" y="6829"/>
                  </a:lnTo>
                  <a:lnTo>
                    <a:pt x="11233" y="6216"/>
                  </a:lnTo>
                  <a:lnTo>
                    <a:pt x="12525" y="5707"/>
                  </a:lnTo>
                  <a:lnTo>
                    <a:pt x="14701" y="5198"/>
                  </a:lnTo>
                  <a:lnTo>
                    <a:pt x="16859" y="4484"/>
                  </a:lnTo>
                  <a:lnTo>
                    <a:pt x="19442" y="3667"/>
                  </a:lnTo>
                  <a:lnTo>
                    <a:pt x="20309" y="3158"/>
                  </a:lnTo>
                  <a:lnTo>
                    <a:pt x="21175" y="2549"/>
                  </a:lnTo>
                  <a:lnTo>
                    <a:pt x="21600" y="1936"/>
                  </a:lnTo>
                  <a:lnTo>
                    <a:pt x="21600" y="713"/>
                  </a:lnTo>
                  <a:lnTo>
                    <a:pt x="20309" y="409"/>
                  </a:lnTo>
                  <a:lnTo>
                    <a:pt x="18575" y="104"/>
                  </a:lnTo>
                  <a:lnTo>
                    <a:pt x="1685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298" name="Shape 501"/>
          <p:cNvGrpSpPr/>
          <p:nvPr/>
        </p:nvGrpSpPr>
        <p:grpSpPr>
          <a:xfrm>
            <a:off x="6509636" y="5492053"/>
            <a:ext cx="305245" cy="388971"/>
            <a:chOff x="0" y="0"/>
            <a:chExt cx="305244" cy="388970"/>
          </a:xfrm>
        </p:grpSpPr>
        <p:sp>
          <p:nvSpPr>
            <p:cNvPr id="1295" name="Shape 502"/>
            <p:cNvSpPr/>
            <p:nvPr/>
          </p:nvSpPr>
          <p:spPr>
            <a:xfrm>
              <a:off x="0" y="-1"/>
              <a:ext cx="305245" cy="388972"/>
            </a:xfrm>
            <a:custGeom>
              <a:avLst/>
              <a:gdLst/>
              <a:ahLst/>
              <a:cxnLst>
                <a:cxn ang="0">
                  <a:pos x="wd2" y="hd2"/>
                </a:cxn>
                <a:cxn ang="5400000">
                  <a:pos x="wd2" y="hd2"/>
                </a:cxn>
                <a:cxn ang="10800000">
                  <a:pos x="wd2" y="hd2"/>
                </a:cxn>
                <a:cxn ang="16200000">
                  <a:pos x="wd2" y="hd2"/>
                </a:cxn>
              </a:cxnLst>
              <a:rect l="0" t="0" r="r" b="b"/>
              <a:pathLst>
                <a:path w="21600" h="21600" extrusionOk="0">
                  <a:moveTo>
                    <a:pt x="6141" y="2012"/>
                  </a:moveTo>
                  <a:lnTo>
                    <a:pt x="6321" y="2042"/>
                  </a:lnTo>
                  <a:lnTo>
                    <a:pt x="6503" y="2069"/>
                  </a:lnTo>
                  <a:lnTo>
                    <a:pt x="6719" y="2098"/>
                  </a:lnTo>
                  <a:lnTo>
                    <a:pt x="7117" y="2240"/>
                  </a:lnTo>
                  <a:lnTo>
                    <a:pt x="7550" y="2466"/>
                  </a:lnTo>
                  <a:lnTo>
                    <a:pt x="7983" y="2778"/>
                  </a:lnTo>
                  <a:lnTo>
                    <a:pt x="8128" y="2920"/>
                  </a:lnTo>
                  <a:lnTo>
                    <a:pt x="8272" y="3062"/>
                  </a:lnTo>
                  <a:lnTo>
                    <a:pt x="8562" y="3431"/>
                  </a:lnTo>
                  <a:lnTo>
                    <a:pt x="8778" y="3856"/>
                  </a:lnTo>
                  <a:lnTo>
                    <a:pt x="8958" y="4280"/>
                  </a:lnTo>
                  <a:lnTo>
                    <a:pt x="9103" y="4734"/>
                  </a:lnTo>
                  <a:lnTo>
                    <a:pt x="9175" y="5188"/>
                  </a:lnTo>
                  <a:lnTo>
                    <a:pt x="9283" y="5613"/>
                  </a:lnTo>
                  <a:lnTo>
                    <a:pt x="9320" y="5982"/>
                  </a:lnTo>
                  <a:lnTo>
                    <a:pt x="8850" y="5953"/>
                  </a:lnTo>
                  <a:lnTo>
                    <a:pt x="8309" y="5896"/>
                  </a:lnTo>
                  <a:lnTo>
                    <a:pt x="7730" y="5811"/>
                  </a:lnTo>
                  <a:lnTo>
                    <a:pt x="7152" y="5697"/>
                  </a:lnTo>
                  <a:lnTo>
                    <a:pt x="6611" y="5556"/>
                  </a:lnTo>
                  <a:lnTo>
                    <a:pt x="6070" y="5386"/>
                  </a:lnTo>
                  <a:lnTo>
                    <a:pt x="5599" y="5159"/>
                  </a:lnTo>
                  <a:lnTo>
                    <a:pt x="5419" y="5046"/>
                  </a:lnTo>
                  <a:lnTo>
                    <a:pt x="5238" y="4933"/>
                  </a:lnTo>
                  <a:lnTo>
                    <a:pt x="4841" y="4593"/>
                  </a:lnTo>
                  <a:lnTo>
                    <a:pt x="4552" y="4252"/>
                  </a:lnTo>
                  <a:lnTo>
                    <a:pt x="4372" y="3940"/>
                  </a:lnTo>
                  <a:lnTo>
                    <a:pt x="4335" y="3799"/>
                  </a:lnTo>
                  <a:lnTo>
                    <a:pt x="4299" y="3629"/>
                  </a:lnTo>
                  <a:lnTo>
                    <a:pt x="4262" y="3486"/>
                  </a:lnTo>
                  <a:lnTo>
                    <a:pt x="4299" y="3317"/>
                  </a:lnTo>
                  <a:lnTo>
                    <a:pt x="4335" y="3175"/>
                  </a:lnTo>
                  <a:lnTo>
                    <a:pt x="4372" y="3034"/>
                  </a:lnTo>
                  <a:lnTo>
                    <a:pt x="4443" y="2892"/>
                  </a:lnTo>
                  <a:lnTo>
                    <a:pt x="4552" y="2749"/>
                  </a:lnTo>
                  <a:lnTo>
                    <a:pt x="4841" y="2466"/>
                  </a:lnTo>
                  <a:lnTo>
                    <a:pt x="5201" y="2240"/>
                  </a:lnTo>
                  <a:lnTo>
                    <a:pt x="5382" y="2155"/>
                  </a:lnTo>
                  <a:lnTo>
                    <a:pt x="5564" y="2098"/>
                  </a:lnTo>
                  <a:lnTo>
                    <a:pt x="5744" y="2069"/>
                  </a:lnTo>
                  <a:lnTo>
                    <a:pt x="5925" y="2042"/>
                  </a:lnTo>
                  <a:lnTo>
                    <a:pt x="6141" y="2012"/>
                  </a:lnTo>
                  <a:close/>
                  <a:moveTo>
                    <a:pt x="15461" y="2012"/>
                  </a:moveTo>
                  <a:lnTo>
                    <a:pt x="15677" y="2042"/>
                  </a:lnTo>
                  <a:lnTo>
                    <a:pt x="15857" y="2069"/>
                  </a:lnTo>
                  <a:lnTo>
                    <a:pt x="16038" y="2098"/>
                  </a:lnTo>
                  <a:lnTo>
                    <a:pt x="16218" y="2155"/>
                  </a:lnTo>
                  <a:lnTo>
                    <a:pt x="16400" y="2240"/>
                  </a:lnTo>
                  <a:lnTo>
                    <a:pt x="16761" y="2466"/>
                  </a:lnTo>
                  <a:lnTo>
                    <a:pt x="17049" y="2749"/>
                  </a:lnTo>
                  <a:lnTo>
                    <a:pt x="17157" y="2892"/>
                  </a:lnTo>
                  <a:lnTo>
                    <a:pt x="17230" y="3034"/>
                  </a:lnTo>
                  <a:lnTo>
                    <a:pt x="17267" y="3175"/>
                  </a:lnTo>
                  <a:lnTo>
                    <a:pt x="17302" y="3317"/>
                  </a:lnTo>
                  <a:lnTo>
                    <a:pt x="17339" y="3486"/>
                  </a:lnTo>
                  <a:lnTo>
                    <a:pt x="17302" y="3629"/>
                  </a:lnTo>
                  <a:lnTo>
                    <a:pt x="17267" y="3799"/>
                  </a:lnTo>
                  <a:lnTo>
                    <a:pt x="17230" y="3940"/>
                  </a:lnTo>
                  <a:lnTo>
                    <a:pt x="17049" y="4252"/>
                  </a:lnTo>
                  <a:lnTo>
                    <a:pt x="16761" y="4593"/>
                  </a:lnTo>
                  <a:lnTo>
                    <a:pt x="16363" y="4933"/>
                  </a:lnTo>
                  <a:lnTo>
                    <a:pt x="16183" y="5046"/>
                  </a:lnTo>
                  <a:lnTo>
                    <a:pt x="16002" y="5159"/>
                  </a:lnTo>
                  <a:lnTo>
                    <a:pt x="15532" y="5386"/>
                  </a:lnTo>
                  <a:lnTo>
                    <a:pt x="14991" y="5556"/>
                  </a:lnTo>
                  <a:lnTo>
                    <a:pt x="14449" y="5697"/>
                  </a:lnTo>
                  <a:lnTo>
                    <a:pt x="13871" y="5811"/>
                  </a:lnTo>
                  <a:lnTo>
                    <a:pt x="13293" y="5896"/>
                  </a:lnTo>
                  <a:lnTo>
                    <a:pt x="12751" y="5953"/>
                  </a:lnTo>
                  <a:lnTo>
                    <a:pt x="12281" y="5982"/>
                  </a:lnTo>
                  <a:lnTo>
                    <a:pt x="12318" y="5613"/>
                  </a:lnTo>
                  <a:lnTo>
                    <a:pt x="12426" y="5188"/>
                  </a:lnTo>
                  <a:lnTo>
                    <a:pt x="12499" y="4734"/>
                  </a:lnTo>
                  <a:lnTo>
                    <a:pt x="12644" y="4280"/>
                  </a:lnTo>
                  <a:lnTo>
                    <a:pt x="12824" y="3856"/>
                  </a:lnTo>
                  <a:lnTo>
                    <a:pt x="13040" y="3431"/>
                  </a:lnTo>
                  <a:lnTo>
                    <a:pt x="13330" y="3062"/>
                  </a:lnTo>
                  <a:lnTo>
                    <a:pt x="13473" y="2920"/>
                  </a:lnTo>
                  <a:lnTo>
                    <a:pt x="13618" y="2778"/>
                  </a:lnTo>
                  <a:lnTo>
                    <a:pt x="14051" y="2466"/>
                  </a:lnTo>
                  <a:lnTo>
                    <a:pt x="14485" y="2240"/>
                  </a:lnTo>
                  <a:lnTo>
                    <a:pt x="14883" y="2098"/>
                  </a:lnTo>
                  <a:lnTo>
                    <a:pt x="15099" y="2069"/>
                  </a:lnTo>
                  <a:lnTo>
                    <a:pt x="15279" y="2042"/>
                  </a:lnTo>
                  <a:lnTo>
                    <a:pt x="15461" y="2012"/>
                  </a:lnTo>
                  <a:close/>
                  <a:moveTo>
                    <a:pt x="5382" y="0"/>
                  </a:moveTo>
                  <a:lnTo>
                    <a:pt x="5021" y="29"/>
                  </a:lnTo>
                  <a:lnTo>
                    <a:pt x="4660" y="86"/>
                  </a:lnTo>
                  <a:lnTo>
                    <a:pt x="4299" y="171"/>
                  </a:lnTo>
                  <a:lnTo>
                    <a:pt x="3974" y="255"/>
                  </a:lnTo>
                  <a:lnTo>
                    <a:pt x="3649" y="397"/>
                  </a:lnTo>
                  <a:lnTo>
                    <a:pt x="3360" y="539"/>
                  </a:lnTo>
                  <a:lnTo>
                    <a:pt x="3107" y="709"/>
                  </a:lnTo>
                  <a:lnTo>
                    <a:pt x="2601" y="1106"/>
                  </a:lnTo>
                  <a:lnTo>
                    <a:pt x="2384" y="1305"/>
                  </a:lnTo>
                  <a:lnTo>
                    <a:pt x="2204" y="1560"/>
                  </a:lnTo>
                  <a:lnTo>
                    <a:pt x="2023" y="1786"/>
                  </a:lnTo>
                  <a:lnTo>
                    <a:pt x="1915" y="2042"/>
                  </a:lnTo>
                  <a:lnTo>
                    <a:pt x="1807" y="2325"/>
                  </a:lnTo>
                  <a:lnTo>
                    <a:pt x="1735" y="2608"/>
                  </a:lnTo>
                  <a:lnTo>
                    <a:pt x="1698" y="2892"/>
                  </a:lnTo>
                  <a:lnTo>
                    <a:pt x="1735" y="3203"/>
                  </a:lnTo>
                  <a:lnTo>
                    <a:pt x="1770" y="3515"/>
                  </a:lnTo>
                  <a:lnTo>
                    <a:pt x="1915" y="3828"/>
                  </a:lnTo>
                  <a:lnTo>
                    <a:pt x="2060" y="4139"/>
                  </a:lnTo>
                  <a:lnTo>
                    <a:pt x="2276" y="4479"/>
                  </a:lnTo>
                  <a:lnTo>
                    <a:pt x="2564" y="4819"/>
                  </a:lnTo>
                  <a:lnTo>
                    <a:pt x="2890" y="5159"/>
                  </a:lnTo>
                  <a:lnTo>
                    <a:pt x="3288" y="5500"/>
                  </a:lnTo>
                  <a:lnTo>
                    <a:pt x="3541" y="5670"/>
                  </a:lnTo>
                  <a:lnTo>
                    <a:pt x="3793" y="5811"/>
                  </a:lnTo>
                  <a:lnTo>
                    <a:pt x="4335" y="6094"/>
                  </a:lnTo>
                  <a:lnTo>
                    <a:pt x="4949" y="6350"/>
                  </a:lnTo>
                  <a:lnTo>
                    <a:pt x="5564" y="6548"/>
                  </a:lnTo>
                  <a:lnTo>
                    <a:pt x="578" y="6548"/>
                  </a:lnTo>
                  <a:lnTo>
                    <a:pt x="470" y="6577"/>
                  </a:lnTo>
                  <a:lnTo>
                    <a:pt x="325" y="6633"/>
                  </a:lnTo>
                  <a:lnTo>
                    <a:pt x="217" y="6719"/>
                  </a:lnTo>
                  <a:lnTo>
                    <a:pt x="145" y="6776"/>
                  </a:lnTo>
                  <a:lnTo>
                    <a:pt x="72" y="6888"/>
                  </a:lnTo>
                  <a:lnTo>
                    <a:pt x="37" y="7002"/>
                  </a:lnTo>
                  <a:lnTo>
                    <a:pt x="0" y="7116"/>
                  </a:lnTo>
                  <a:lnTo>
                    <a:pt x="0" y="11141"/>
                  </a:lnTo>
                  <a:lnTo>
                    <a:pt x="7875" y="11141"/>
                  </a:lnTo>
                  <a:lnTo>
                    <a:pt x="7875" y="6974"/>
                  </a:lnTo>
                  <a:lnTo>
                    <a:pt x="8597" y="7059"/>
                  </a:lnTo>
                  <a:lnTo>
                    <a:pt x="8597" y="21600"/>
                  </a:lnTo>
                  <a:lnTo>
                    <a:pt x="13004" y="21600"/>
                  </a:lnTo>
                  <a:lnTo>
                    <a:pt x="13004" y="7059"/>
                  </a:lnTo>
                  <a:lnTo>
                    <a:pt x="13726" y="6974"/>
                  </a:lnTo>
                  <a:lnTo>
                    <a:pt x="13726" y="11141"/>
                  </a:lnTo>
                  <a:lnTo>
                    <a:pt x="21600" y="11141"/>
                  </a:lnTo>
                  <a:lnTo>
                    <a:pt x="21600" y="7116"/>
                  </a:lnTo>
                  <a:lnTo>
                    <a:pt x="21529" y="6888"/>
                  </a:lnTo>
                  <a:lnTo>
                    <a:pt x="21457" y="6776"/>
                  </a:lnTo>
                  <a:lnTo>
                    <a:pt x="21384" y="6719"/>
                  </a:lnTo>
                  <a:lnTo>
                    <a:pt x="21276" y="6633"/>
                  </a:lnTo>
                  <a:lnTo>
                    <a:pt x="21131" y="6577"/>
                  </a:lnTo>
                  <a:lnTo>
                    <a:pt x="21023" y="6548"/>
                  </a:lnTo>
                  <a:lnTo>
                    <a:pt x="16038" y="6548"/>
                  </a:lnTo>
                  <a:lnTo>
                    <a:pt x="16651" y="6350"/>
                  </a:lnTo>
                  <a:lnTo>
                    <a:pt x="17267" y="6094"/>
                  </a:lnTo>
                  <a:lnTo>
                    <a:pt x="17808" y="5811"/>
                  </a:lnTo>
                  <a:lnTo>
                    <a:pt x="18061" y="5670"/>
                  </a:lnTo>
                  <a:lnTo>
                    <a:pt x="18314" y="5500"/>
                  </a:lnTo>
                  <a:lnTo>
                    <a:pt x="18712" y="5159"/>
                  </a:lnTo>
                  <a:lnTo>
                    <a:pt x="19036" y="4819"/>
                  </a:lnTo>
                  <a:lnTo>
                    <a:pt x="19325" y="4479"/>
                  </a:lnTo>
                  <a:lnTo>
                    <a:pt x="19541" y="4139"/>
                  </a:lnTo>
                  <a:lnTo>
                    <a:pt x="19686" y="3828"/>
                  </a:lnTo>
                  <a:lnTo>
                    <a:pt x="19831" y="3515"/>
                  </a:lnTo>
                  <a:lnTo>
                    <a:pt x="19867" y="3203"/>
                  </a:lnTo>
                  <a:lnTo>
                    <a:pt x="19904" y="2892"/>
                  </a:lnTo>
                  <a:lnTo>
                    <a:pt x="19867" y="2608"/>
                  </a:lnTo>
                  <a:lnTo>
                    <a:pt x="19794" y="2325"/>
                  </a:lnTo>
                  <a:lnTo>
                    <a:pt x="19686" y="2042"/>
                  </a:lnTo>
                  <a:lnTo>
                    <a:pt x="19578" y="1786"/>
                  </a:lnTo>
                  <a:lnTo>
                    <a:pt x="19398" y="1560"/>
                  </a:lnTo>
                  <a:lnTo>
                    <a:pt x="19217" y="1305"/>
                  </a:lnTo>
                  <a:lnTo>
                    <a:pt x="19000" y="1106"/>
                  </a:lnTo>
                  <a:lnTo>
                    <a:pt x="18494" y="709"/>
                  </a:lnTo>
                  <a:lnTo>
                    <a:pt x="18241" y="539"/>
                  </a:lnTo>
                  <a:lnTo>
                    <a:pt x="17953" y="397"/>
                  </a:lnTo>
                  <a:lnTo>
                    <a:pt x="17628" y="255"/>
                  </a:lnTo>
                  <a:lnTo>
                    <a:pt x="17302" y="171"/>
                  </a:lnTo>
                  <a:lnTo>
                    <a:pt x="16941" y="86"/>
                  </a:lnTo>
                  <a:lnTo>
                    <a:pt x="16580" y="29"/>
                  </a:lnTo>
                  <a:lnTo>
                    <a:pt x="16218" y="0"/>
                  </a:lnTo>
                  <a:lnTo>
                    <a:pt x="15822" y="29"/>
                  </a:lnTo>
                  <a:lnTo>
                    <a:pt x="15424" y="57"/>
                  </a:lnTo>
                  <a:lnTo>
                    <a:pt x="15026" y="171"/>
                  </a:lnTo>
                  <a:lnTo>
                    <a:pt x="14630" y="284"/>
                  </a:lnTo>
                  <a:lnTo>
                    <a:pt x="14196" y="454"/>
                  </a:lnTo>
                  <a:lnTo>
                    <a:pt x="13763" y="681"/>
                  </a:lnTo>
                  <a:lnTo>
                    <a:pt x="13330" y="935"/>
                  </a:lnTo>
                  <a:lnTo>
                    <a:pt x="12895" y="1248"/>
                  </a:lnTo>
                  <a:lnTo>
                    <a:pt x="12534" y="1588"/>
                  </a:lnTo>
                  <a:lnTo>
                    <a:pt x="12246" y="1928"/>
                  </a:lnTo>
                  <a:lnTo>
                    <a:pt x="11956" y="2325"/>
                  </a:lnTo>
                  <a:lnTo>
                    <a:pt x="11704" y="2749"/>
                  </a:lnTo>
                  <a:lnTo>
                    <a:pt x="11522" y="3175"/>
                  </a:lnTo>
                  <a:lnTo>
                    <a:pt x="11342" y="3600"/>
                  </a:lnTo>
                  <a:lnTo>
                    <a:pt x="11199" y="4026"/>
                  </a:lnTo>
                  <a:lnTo>
                    <a:pt x="11089" y="4451"/>
                  </a:lnTo>
                  <a:lnTo>
                    <a:pt x="10946" y="5245"/>
                  </a:lnTo>
                  <a:lnTo>
                    <a:pt x="10836" y="5896"/>
                  </a:lnTo>
                  <a:lnTo>
                    <a:pt x="10801" y="6577"/>
                  </a:lnTo>
                  <a:lnTo>
                    <a:pt x="10765" y="5896"/>
                  </a:lnTo>
                  <a:lnTo>
                    <a:pt x="10656" y="5245"/>
                  </a:lnTo>
                  <a:lnTo>
                    <a:pt x="10512" y="4451"/>
                  </a:lnTo>
                  <a:lnTo>
                    <a:pt x="10403" y="4026"/>
                  </a:lnTo>
                  <a:lnTo>
                    <a:pt x="10259" y="3600"/>
                  </a:lnTo>
                  <a:lnTo>
                    <a:pt x="10078" y="3175"/>
                  </a:lnTo>
                  <a:lnTo>
                    <a:pt x="9897" y="2749"/>
                  </a:lnTo>
                  <a:lnTo>
                    <a:pt x="9644" y="2325"/>
                  </a:lnTo>
                  <a:lnTo>
                    <a:pt x="9356" y="1928"/>
                  </a:lnTo>
                  <a:lnTo>
                    <a:pt x="9067" y="1588"/>
                  </a:lnTo>
                  <a:lnTo>
                    <a:pt x="8705" y="1248"/>
                  </a:lnTo>
                  <a:lnTo>
                    <a:pt x="8272" y="935"/>
                  </a:lnTo>
                  <a:lnTo>
                    <a:pt x="7838" y="681"/>
                  </a:lnTo>
                  <a:lnTo>
                    <a:pt x="7405" y="454"/>
                  </a:lnTo>
                  <a:lnTo>
                    <a:pt x="6972" y="284"/>
                  </a:lnTo>
                  <a:lnTo>
                    <a:pt x="6574" y="171"/>
                  </a:lnTo>
                  <a:lnTo>
                    <a:pt x="6178" y="57"/>
                  </a:lnTo>
                  <a:lnTo>
                    <a:pt x="5780" y="29"/>
                  </a:lnTo>
                  <a:lnTo>
                    <a:pt x="538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6" name="Shape 503"/>
            <p:cNvSpPr/>
            <p:nvPr/>
          </p:nvSpPr>
          <p:spPr>
            <a:xfrm>
              <a:off x="16343" y="210818"/>
              <a:ext cx="94950" cy="17815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0361"/>
                  </a:lnTo>
                  <a:lnTo>
                    <a:pt x="114" y="20609"/>
                  </a:lnTo>
                  <a:lnTo>
                    <a:pt x="233" y="20858"/>
                  </a:lnTo>
                  <a:lnTo>
                    <a:pt x="699" y="21227"/>
                  </a:lnTo>
                  <a:lnTo>
                    <a:pt x="1046" y="21352"/>
                  </a:lnTo>
                  <a:lnTo>
                    <a:pt x="1507" y="21476"/>
                  </a:lnTo>
                  <a:lnTo>
                    <a:pt x="1859" y="21537"/>
                  </a:lnTo>
                  <a:lnTo>
                    <a:pt x="2320" y="21600"/>
                  </a:lnTo>
                  <a:lnTo>
                    <a:pt x="21600" y="21600"/>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297" name="Shape 504"/>
            <p:cNvSpPr/>
            <p:nvPr/>
          </p:nvSpPr>
          <p:spPr>
            <a:xfrm>
              <a:off x="193972" y="210818"/>
              <a:ext cx="94950" cy="17815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9275" y="21600"/>
                  </a:lnTo>
                  <a:lnTo>
                    <a:pt x="19741" y="21537"/>
                  </a:lnTo>
                  <a:lnTo>
                    <a:pt x="20088" y="21476"/>
                  </a:lnTo>
                  <a:lnTo>
                    <a:pt x="20554" y="21352"/>
                  </a:lnTo>
                  <a:lnTo>
                    <a:pt x="20901" y="21227"/>
                  </a:lnTo>
                  <a:lnTo>
                    <a:pt x="21367" y="20858"/>
                  </a:lnTo>
                  <a:lnTo>
                    <a:pt x="21481" y="20609"/>
                  </a:lnTo>
                  <a:lnTo>
                    <a:pt x="21600" y="20361"/>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302" name="Shape 505"/>
          <p:cNvGrpSpPr/>
          <p:nvPr/>
        </p:nvGrpSpPr>
        <p:grpSpPr>
          <a:xfrm>
            <a:off x="7050716" y="5506870"/>
            <a:ext cx="350159" cy="359857"/>
            <a:chOff x="20" y="20"/>
            <a:chExt cx="350158" cy="359856"/>
          </a:xfrm>
        </p:grpSpPr>
        <p:sp>
          <p:nvSpPr>
            <p:cNvPr id="1299" name="Shape 506"/>
            <p:cNvSpPr/>
            <p:nvPr/>
          </p:nvSpPr>
          <p:spPr>
            <a:xfrm>
              <a:off x="179697" y="183272"/>
              <a:ext cx="169458" cy="176605"/>
            </a:xfrm>
            <a:custGeom>
              <a:avLst/>
              <a:gdLst/>
              <a:ahLst/>
              <a:cxnLst>
                <a:cxn ang="0">
                  <a:pos x="wd2" y="hd2"/>
                </a:cxn>
                <a:cxn ang="5400000">
                  <a:pos x="wd2" y="hd2"/>
                </a:cxn>
                <a:cxn ang="10800000">
                  <a:pos x="wd2" y="hd2"/>
                </a:cxn>
                <a:cxn ang="16200000">
                  <a:pos x="wd2" y="hd2"/>
                </a:cxn>
              </a:cxnLst>
              <a:rect l="0" t="0" r="r" b="b"/>
              <a:pathLst>
                <a:path w="21600" h="21600" extrusionOk="0">
                  <a:moveTo>
                    <a:pt x="4553" y="0"/>
                  </a:moveTo>
                  <a:lnTo>
                    <a:pt x="0" y="4744"/>
                  </a:lnTo>
                  <a:lnTo>
                    <a:pt x="15483" y="20851"/>
                  </a:lnTo>
                  <a:lnTo>
                    <a:pt x="15875" y="21163"/>
                  </a:lnTo>
                  <a:lnTo>
                    <a:pt x="16331" y="21413"/>
                  </a:lnTo>
                  <a:lnTo>
                    <a:pt x="16786" y="21539"/>
                  </a:lnTo>
                  <a:lnTo>
                    <a:pt x="17306" y="21600"/>
                  </a:lnTo>
                  <a:lnTo>
                    <a:pt x="17761" y="21539"/>
                  </a:lnTo>
                  <a:lnTo>
                    <a:pt x="18217" y="21413"/>
                  </a:lnTo>
                  <a:lnTo>
                    <a:pt x="18672" y="21163"/>
                  </a:lnTo>
                  <a:lnTo>
                    <a:pt x="19064" y="20851"/>
                  </a:lnTo>
                  <a:lnTo>
                    <a:pt x="20886" y="19103"/>
                  </a:lnTo>
                  <a:lnTo>
                    <a:pt x="21211" y="18729"/>
                  </a:lnTo>
                  <a:lnTo>
                    <a:pt x="21469" y="18292"/>
                  </a:lnTo>
                  <a:lnTo>
                    <a:pt x="21600" y="17855"/>
                  </a:lnTo>
                  <a:lnTo>
                    <a:pt x="21600" y="16917"/>
                  </a:lnTo>
                  <a:lnTo>
                    <a:pt x="21469" y="16480"/>
                  </a:lnTo>
                  <a:lnTo>
                    <a:pt x="21211" y="16043"/>
                  </a:lnTo>
                  <a:lnTo>
                    <a:pt x="20886" y="15670"/>
                  </a:lnTo>
                  <a:lnTo>
                    <a:pt x="455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0" name="Shape 507"/>
            <p:cNvSpPr/>
            <p:nvPr/>
          </p:nvSpPr>
          <p:spPr>
            <a:xfrm>
              <a:off x="1045" y="20"/>
              <a:ext cx="170482" cy="174057"/>
            </a:xfrm>
            <a:custGeom>
              <a:avLst/>
              <a:gdLst/>
              <a:ahLst/>
              <a:cxnLst>
                <a:cxn ang="0">
                  <a:pos x="wd2" y="hd2"/>
                </a:cxn>
                <a:cxn ang="5400000">
                  <a:pos x="wd2" y="hd2"/>
                </a:cxn>
                <a:cxn ang="10800000">
                  <a:pos x="wd2" y="hd2"/>
                </a:cxn>
                <a:cxn ang="16200000">
                  <a:pos x="wd2" y="hd2"/>
                </a:cxn>
              </a:cxnLst>
              <a:rect l="0" t="0" r="r" b="b"/>
              <a:pathLst>
                <a:path w="21600" h="21600" extrusionOk="0">
                  <a:moveTo>
                    <a:pt x="2328" y="0"/>
                  </a:moveTo>
                  <a:lnTo>
                    <a:pt x="1811" y="127"/>
                  </a:lnTo>
                  <a:lnTo>
                    <a:pt x="1358" y="316"/>
                  </a:lnTo>
                  <a:lnTo>
                    <a:pt x="1033" y="633"/>
                  </a:lnTo>
                  <a:lnTo>
                    <a:pt x="710" y="949"/>
                  </a:lnTo>
                  <a:lnTo>
                    <a:pt x="453" y="1331"/>
                  </a:lnTo>
                  <a:lnTo>
                    <a:pt x="257" y="1774"/>
                  </a:lnTo>
                  <a:lnTo>
                    <a:pt x="130" y="2218"/>
                  </a:lnTo>
                  <a:lnTo>
                    <a:pt x="0" y="2659"/>
                  </a:lnTo>
                  <a:lnTo>
                    <a:pt x="0" y="4181"/>
                  </a:lnTo>
                  <a:lnTo>
                    <a:pt x="193" y="5257"/>
                  </a:lnTo>
                  <a:lnTo>
                    <a:pt x="583" y="6461"/>
                  </a:lnTo>
                  <a:lnTo>
                    <a:pt x="1033" y="7599"/>
                  </a:lnTo>
                  <a:lnTo>
                    <a:pt x="1615" y="8805"/>
                  </a:lnTo>
                  <a:lnTo>
                    <a:pt x="2264" y="10071"/>
                  </a:lnTo>
                  <a:lnTo>
                    <a:pt x="2974" y="11212"/>
                  </a:lnTo>
                  <a:lnTo>
                    <a:pt x="3750" y="12416"/>
                  </a:lnTo>
                  <a:lnTo>
                    <a:pt x="4525" y="13492"/>
                  </a:lnTo>
                  <a:lnTo>
                    <a:pt x="5301" y="14506"/>
                  </a:lnTo>
                  <a:lnTo>
                    <a:pt x="6077" y="15456"/>
                  </a:lnTo>
                  <a:lnTo>
                    <a:pt x="6856" y="16343"/>
                  </a:lnTo>
                  <a:lnTo>
                    <a:pt x="7565" y="17040"/>
                  </a:lnTo>
                  <a:lnTo>
                    <a:pt x="8148" y="17608"/>
                  </a:lnTo>
                  <a:lnTo>
                    <a:pt x="8794" y="18117"/>
                  </a:lnTo>
                  <a:lnTo>
                    <a:pt x="9440" y="18560"/>
                  </a:lnTo>
                  <a:lnTo>
                    <a:pt x="10089" y="19004"/>
                  </a:lnTo>
                  <a:lnTo>
                    <a:pt x="11447" y="19764"/>
                  </a:lnTo>
                  <a:lnTo>
                    <a:pt x="12803" y="20334"/>
                  </a:lnTo>
                  <a:lnTo>
                    <a:pt x="14098" y="20840"/>
                  </a:lnTo>
                  <a:lnTo>
                    <a:pt x="15197" y="21219"/>
                  </a:lnTo>
                  <a:lnTo>
                    <a:pt x="16815" y="21600"/>
                  </a:lnTo>
                  <a:lnTo>
                    <a:pt x="21600" y="17292"/>
                  </a:lnTo>
                  <a:lnTo>
                    <a:pt x="4592" y="633"/>
                  </a:lnTo>
                  <a:lnTo>
                    <a:pt x="4202" y="316"/>
                  </a:lnTo>
                  <a:lnTo>
                    <a:pt x="3750" y="127"/>
                  </a:lnTo>
                  <a:lnTo>
                    <a:pt x="329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1" name="Shape 508"/>
            <p:cNvSpPr/>
            <p:nvPr/>
          </p:nvSpPr>
          <p:spPr>
            <a:xfrm>
              <a:off x="20" y="4618"/>
              <a:ext cx="350160" cy="350160"/>
            </a:xfrm>
            <a:custGeom>
              <a:avLst/>
              <a:gdLst/>
              <a:ahLst/>
              <a:cxnLst>
                <a:cxn ang="0">
                  <a:pos x="wd2" y="hd2"/>
                </a:cxn>
                <a:cxn ang="5400000">
                  <a:pos x="wd2" y="hd2"/>
                </a:cxn>
                <a:cxn ang="10800000">
                  <a:pos x="wd2" y="hd2"/>
                </a:cxn>
                <a:cxn ang="16200000">
                  <a:pos x="wd2" y="hd2"/>
                </a:cxn>
              </a:cxnLst>
              <a:rect l="0" t="0" r="r" b="b"/>
              <a:pathLst>
                <a:path w="21600" h="21600" extrusionOk="0">
                  <a:moveTo>
                    <a:pt x="17948" y="0"/>
                  </a:moveTo>
                  <a:lnTo>
                    <a:pt x="17821" y="62"/>
                  </a:lnTo>
                  <a:lnTo>
                    <a:pt x="17223" y="440"/>
                  </a:lnTo>
                  <a:lnTo>
                    <a:pt x="15806" y="1321"/>
                  </a:lnTo>
                  <a:lnTo>
                    <a:pt x="14957" y="1889"/>
                  </a:lnTo>
                  <a:lnTo>
                    <a:pt x="14106" y="2487"/>
                  </a:lnTo>
                  <a:lnTo>
                    <a:pt x="13382" y="3054"/>
                  </a:lnTo>
                  <a:lnTo>
                    <a:pt x="13036" y="3337"/>
                  </a:lnTo>
                  <a:lnTo>
                    <a:pt x="12784" y="3589"/>
                  </a:lnTo>
                  <a:lnTo>
                    <a:pt x="12627" y="3747"/>
                  </a:lnTo>
                  <a:lnTo>
                    <a:pt x="12501" y="3935"/>
                  </a:lnTo>
                  <a:lnTo>
                    <a:pt x="12374" y="4155"/>
                  </a:lnTo>
                  <a:lnTo>
                    <a:pt x="12280" y="4408"/>
                  </a:lnTo>
                  <a:lnTo>
                    <a:pt x="12123" y="4943"/>
                  </a:lnTo>
                  <a:lnTo>
                    <a:pt x="12027" y="5510"/>
                  </a:lnTo>
                  <a:lnTo>
                    <a:pt x="11965" y="6076"/>
                  </a:lnTo>
                  <a:lnTo>
                    <a:pt x="11996" y="6674"/>
                  </a:lnTo>
                  <a:lnTo>
                    <a:pt x="12060" y="7209"/>
                  </a:lnTo>
                  <a:lnTo>
                    <a:pt x="12091" y="7462"/>
                  </a:lnTo>
                  <a:lnTo>
                    <a:pt x="12186" y="7683"/>
                  </a:lnTo>
                  <a:lnTo>
                    <a:pt x="347" y="18640"/>
                  </a:lnTo>
                  <a:lnTo>
                    <a:pt x="188" y="18829"/>
                  </a:lnTo>
                  <a:lnTo>
                    <a:pt x="94" y="19049"/>
                  </a:lnTo>
                  <a:lnTo>
                    <a:pt x="0" y="19269"/>
                  </a:lnTo>
                  <a:lnTo>
                    <a:pt x="0" y="19742"/>
                  </a:lnTo>
                  <a:lnTo>
                    <a:pt x="188" y="20183"/>
                  </a:lnTo>
                  <a:lnTo>
                    <a:pt x="347" y="20371"/>
                  </a:lnTo>
                  <a:lnTo>
                    <a:pt x="1227" y="21253"/>
                  </a:lnTo>
                  <a:lnTo>
                    <a:pt x="1417" y="21410"/>
                  </a:lnTo>
                  <a:lnTo>
                    <a:pt x="1637" y="21505"/>
                  </a:lnTo>
                  <a:lnTo>
                    <a:pt x="1858" y="21600"/>
                  </a:lnTo>
                  <a:lnTo>
                    <a:pt x="2330" y="21600"/>
                  </a:lnTo>
                  <a:lnTo>
                    <a:pt x="2550" y="21505"/>
                  </a:lnTo>
                  <a:lnTo>
                    <a:pt x="2771" y="21410"/>
                  </a:lnTo>
                  <a:lnTo>
                    <a:pt x="2960" y="21253"/>
                  </a:lnTo>
                  <a:lnTo>
                    <a:pt x="13917" y="9414"/>
                  </a:lnTo>
                  <a:lnTo>
                    <a:pt x="14389" y="9540"/>
                  </a:lnTo>
                  <a:lnTo>
                    <a:pt x="14924" y="9604"/>
                  </a:lnTo>
                  <a:lnTo>
                    <a:pt x="15523" y="9635"/>
                  </a:lnTo>
                  <a:lnTo>
                    <a:pt x="16090" y="9571"/>
                  </a:lnTo>
                  <a:lnTo>
                    <a:pt x="16657" y="9477"/>
                  </a:lnTo>
                  <a:lnTo>
                    <a:pt x="17192" y="9320"/>
                  </a:lnTo>
                  <a:lnTo>
                    <a:pt x="17443" y="9225"/>
                  </a:lnTo>
                  <a:lnTo>
                    <a:pt x="17664" y="9099"/>
                  </a:lnTo>
                  <a:lnTo>
                    <a:pt x="17853" y="8973"/>
                  </a:lnTo>
                  <a:lnTo>
                    <a:pt x="18262" y="8564"/>
                  </a:lnTo>
                  <a:lnTo>
                    <a:pt x="18546" y="8218"/>
                  </a:lnTo>
                  <a:lnTo>
                    <a:pt x="19113" y="7493"/>
                  </a:lnTo>
                  <a:lnTo>
                    <a:pt x="19711" y="6643"/>
                  </a:lnTo>
                  <a:lnTo>
                    <a:pt x="20277" y="5793"/>
                  </a:lnTo>
                  <a:lnTo>
                    <a:pt x="21159" y="4376"/>
                  </a:lnTo>
                  <a:lnTo>
                    <a:pt x="21537" y="3777"/>
                  </a:lnTo>
                  <a:lnTo>
                    <a:pt x="21600" y="3652"/>
                  </a:lnTo>
                  <a:lnTo>
                    <a:pt x="21600" y="3432"/>
                  </a:lnTo>
                  <a:lnTo>
                    <a:pt x="21537" y="3337"/>
                  </a:lnTo>
                  <a:lnTo>
                    <a:pt x="21443" y="3275"/>
                  </a:lnTo>
                  <a:lnTo>
                    <a:pt x="21222" y="3275"/>
                  </a:lnTo>
                  <a:lnTo>
                    <a:pt x="21096" y="3337"/>
                  </a:lnTo>
                  <a:lnTo>
                    <a:pt x="17601" y="6391"/>
                  </a:lnTo>
                  <a:lnTo>
                    <a:pt x="17507" y="6454"/>
                  </a:lnTo>
                  <a:lnTo>
                    <a:pt x="17349" y="6454"/>
                  </a:lnTo>
                  <a:lnTo>
                    <a:pt x="17223" y="6423"/>
                  </a:lnTo>
                  <a:lnTo>
                    <a:pt x="17066" y="6297"/>
                  </a:lnTo>
                  <a:lnTo>
                    <a:pt x="16939" y="6139"/>
                  </a:lnTo>
                  <a:lnTo>
                    <a:pt x="16877" y="5982"/>
                  </a:lnTo>
                  <a:lnTo>
                    <a:pt x="16877" y="5856"/>
                  </a:lnTo>
                  <a:lnTo>
                    <a:pt x="16939" y="5731"/>
                  </a:lnTo>
                  <a:lnTo>
                    <a:pt x="20120" y="1920"/>
                  </a:lnTo>
                  <a:lnTo>
                    <a:pt x="20183" y="1795"/>
                  </a:lnTo>
                  <a:lnTo>
                    <a:pt x="20183" y="1574"/>
                  </a:lnTo>
                  <a:lnTo>
                    <a:pt x="20120" y="1479"/>
                  </a:lnTo>
                  <a:lnTo>
                    <a:pt x="20026" y="1417"/>
                  </a:lnTo>
                  <a:lnTo>
                    <a:pt x="19805" y="1417"/>
                  </a:lnTo>
                  <a:lnTo>
                    <a:pt x="19679" y="1479"/>
                  </a:lnTo>
                  <a:lnTo>
                    <a:pt x="15869" y="4659"/>
                  </a:lnTo>
                  <a:lnTo>
                    <a:pt x="15743" y="4723"/>
                  </a:lnTo>
                  <a:lnTo>
                    <a:pt x="15618" y="4723"/>
                  </a:lnTo>
                  <a:lnTo>
                    <a:pt x="15461" y="4659"/>
                  </a:lnTo>
                  <a:lnTo>
                    <a:pt x="15334" y="4533"/>
                  </a:lnTo>
                  <a:lnTo>
                    <a:pt x="15208" y="4376"/>
                  </a:lnTo>
                  <a:lnTo>
                    <a:pt x="15145" y="4251"/>
                  </a:lnTo>
                  <a:lnTo>
                    <a:pt x="15145" y="4093"/>
                  </a:lnTo>
                  <a:lnTo>
                    <a:pt x="15208" y="3998"/>
                  </a:lnTo>
                  <a:lnTo>
                    <a:pt x="18262" y="503"/>
                  </a:lnTo>
                  <a:lnTo>
                    <a:pt x="18325" y="378"/>
                  </a:lnTo>
                  <a:lnTo>
                    <a:pt x="18325" y="157"/>
                  </a:lnTo>
                  <a:lnTo>
                    <a:pt x="18262" y="62"/>
                  </a:lnTo>
                  <a:lnTo>
                    <a:pt x="1816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308" name="Shape 509"/>
          <p:cNvGrpSpPr/>
          <p:nvPr/>
        </p:nvGrpSpPr>
        <p:grpSpPr>
          <a:xfrm>
            <a:off x="7580049" y="5514521"/>
            <a:ext cx="418544" cy="344036"/>
            <a:chOff x="20" y="0"/>
            <a:chExt cx="418543" cy="344035"/>
          </a:xfrm>
        </p:grpSpPr>
        <p:sp>
          <p:nvSpPr>
            <p:cNvPr id="1303" name="Shape 510"/>
            <p:cNvSpPr/>
            <p:nvPr/>
          </p:nvSpPr>
          <p:spPr>
            <a:xfrm>
              <a:off x="20" y="253182"/>
              <a:ext cx="418545" cy="90854"/>
            </a:xfrm>
            <a:custGeom>
              <a:avLst/>
              <a:gdLst/>
              <a:ahLst/>
              <a:cxnLst>
                <a:cxn ang="0">
                  <a:pos x="wd2" y="hd2"/>
                </a:cxn>
                <a:cxn ang="5400000">
                  <a:pos x="wd2" y="hd2"/>
                </a:cxn>
                <a:cxn ang="10800000">
                  <a:pos x="wd2" y="hd2"/>
                </a:cxn>
                <a:cxn ang="16200000">
                  <a:pos x="wd2" y="hd2"/>
                </a:cxn>
              </a:cxnLst>
              <a:rect l="0" t="0" r="r" b="b"/>
              <a:pathLst>
                <a:path w="21600" h="21600" extrusionOk="0">
                  <a:moveTo>
                    <a:pt x="19072" y="4248"/>
                  </a:moveTo>
                  <a:lnTo>
                    <a:pt x="19177" y="4368"/>
                  </a:lnTo>
                  <a:lnTo>
                    <a:pt x="19256" y="4611"/>
                  </a:lnTo>
                  <a:lnTo>
                    <a:pt x="19309" y="4974"/>
                  </a:lnTo>
                  <a:lnTo>
                    <a:pt x="19335" y="5461"/>
                  </a:lnTo>
                  <a:lnTo>
                    <a:pt x="19309" y="5948"/>
                  </a:lnTo>
                  <a:lnTo>
                    <a:pt x="19256" y="6311"/>
                  </a:lnTo>
                  <a:lnTo>
                    <a:pt x="19177" y="6554"/>
                  </a:lnTo>
                  <a:lnTo>
                    <a:pt x="19072" y="6673"/>
                  </a:lnTo>
                  <a:lnTo>
                    <a:pt x="2528" y="6673"/>
                  </a:lnTo>
                  <a:lnTo>
                    <a:pt x="2423" y="6554"/>
                  </a:lnTo>
                  <a:lnTo>
                    <a:pt x="2344" y="6311"/>
                  </a:lnTo>
                  <a:lnTo>
                    <a:pt x="2291" y="5948"/>
                  </a:lnTo>
                  <a:lnTo>
                    <a:pt x="2265" y="5461"/>
                  </a:lnTo>
                  <a:lnTo>
                    <a:pt x="2291" y="4974"/>
                  </a:lnTo>
                  <a:lnTo>
                    <a:pt x="2344" y="4611"/>
                  </a:lnTo>
                  <a:lnTo>
                    <a:pt x="2423" y="4368"/>
                  </a:lnTo>
                  <a:lnTo>
                    <a:pt x="2528" y="4248"/>
                  </a:lnTo>
                  <a:close/>
                  <a:moveTo>
                    <a:pt x="395" y="0"/>
                  </a:moveTo>
                  <a:lnTo>
                    <a:pt x="289" y="119"/>
                  </a:lnTo>
                  <a:lnTo>
                    <a:pt x="132" y="606"/>
                  </a:lnTo>
                  <a:lnTo>
                    <a:pt x="79" y="969"/>
                  </a:lnTo>
                  <a:lnTo>
                    <a:pt x="52" y="1337"/>
                  </a:lnTo>
                  <a:lnTo>
                    <a:pt x="26" y="1699"/>
                  </a:lnTo>
                  <a:lnTo>
                    <a:pt x="0" y="2186"/>
                  </a:lnTo>
                  <a:lnTo>
                    <a:pt x="52" y="2912"/>
                  </a:lnTo>
                  <a:lnTo>
                    <a:pt x="79" y="3275"/>
                  </a:lnTo>
                  <a:lnTo>
                    <a:pt x="132" y="3642"/>
                  </a:lnTo>
                  <a:lnTo>
                    <a:pt x="210" y="3881"/>
                  </a:lnTo>
                  <a:lnTo>
                    <a:pt x="289" y="4124"/>
                  </a:lnTo>
                  <a:lnTo>
                    <a:pt x="395" y="4248"/>
                  </a:lnTo>
                  <a:lnTo>
                    <a:pt x="474" y="4248"/>
                  </a:lnTo>
                  <a:lnTo>
                    <a:pt x="526" y="4368"/>
                  </a:lnTo>
                  <a:lnTo>
                    <a:pt x="605" y="4492"/>
                  </a:lnTo>
                  <a:lnTo>
                    <a:pt x="764" y="5217"/>
                  </a:lnTo>
                  <a:lnTo>
                    <a:pt x="921" y="6186"/>
                  </a:lnTo>
                  <a:lnTo>
                    <a:pt x="1106" y="7404"/>
                  </a:lnTo>
                  <a:lnTo>
                    <a:pt x="1449" y="10072"/>
                  </a:lnTo>
                  <a:lnTo>
                    <a:pt x="1765" y="12497"/>
                  </a:lnTo>
                  <a:lnTo>
                    <a:pt x="2055" y="14927"/>
                  </a:lnTo>
                  <a:lnTo>
                    <a:pt x="2344" y="17232"/>
                  </a:lnTo>
                  <a:lnTo>
                    <a:pt x="2660" y="19294"/>
                  </a:lnTo>
                  <a:lnTo>
                    <a:pt x="2791" y="20144"/>
                  </a:lnTo>
                  <a:lnTo>
                    <a:pt x="2950" y="20994"/>
                  </a:lnTo>
                  <a:lnTo>
                    <a:pt x="3029" y="21237"/>
                  </a:lnTo>
                  <a:lnTo>
                    <a:pt x="3107" y="21357"/>
                  </a:lnTo>
                  <a:lnTo>
                    <a:pt x="3213" y="21481"/>
                  </a:lnTo>
                  <a:lnTo>
                    <a:pt x="3292" y="21600"/>
                  </a:lnTo>
                  <a:lnTo>
                    <a:pt x="18308" y="21600"/>
                  </a:lnTo>
                  <a:lnTo>
                    <a:pt x="18387" y="21481"/>
                  </a:lnTo>
                  <a:lnTo>
                    <a:pt x="18493" y="21357"/>
                  </a:lnTo>
                  <a:lnTo>
                    <a:pt x="18571" y="21237"/>
                  </a:lnTo>
                  <a:lnTo>
                    <a:pt x="18650" y="20994"/>
                  </a:lnTo>
                  <a:lnTo>
                    <a:pt x="18809" y="20144"/>
                  </a:lnTo>
                  <a:lnTo>
                    <a:pt x="18940" y="19294"/>
                  </a:lnTo>
                  <a:lnTo>
                    <a:pt x="19256" y="17232"/>
                  </a:lnTo>
                  <a:lnTo>
                    <a:pt x="19545" y="14927"/>
                  </a:lnTo>
                  <a:lnTo>
                    <a:pt x="19835" y="12497"/>
                  </a:lnTo>
                  <a:lnTo>
                    <a:pt x="20151" y="10072"/>
                  </a:lnTo>
                  <a:lnTo>
                    <a:pt x="20494" y="7404"/>
                  </a:lnTo>
                  <a:lnTo>
                    <a:pt x="20679" y="6186"/>
                  </a:lnTo>
                  <a:lnTo>
                    <a:pt x="20836" y="5217"/>
                  </a:lnTo>
                  <a:lnTo>
                    <a:pt x="20995" y="4492"/>
                  </a:lnTo>
                  <a:lnTo>
                    <a:pt x="21074" y="4368"/>
                  </a:lnTo>
                  <a:lnTo>
                    <a:pt x="21126" y="4248"/>
                  </a:lnTo>
                  <a:lnTo>
                    <a:pt x="21205" y="4248"/>
                  </a:lnTo>
                  <a:lnTo>
                    <a:pt x="21311" y="4124"/>
                  </a:lnTo>
                  <a:lnTo>
                    <a:pt x="21390" y="3881"/>
                  </a:lnTo>
                  <a:lnTo>
                    <a:pt x="21468" y="3642"/>
                  </a:lnTo>
                  <a:lnTo>
                    <a:pt x="21521" y="3275"/>
                  </a:lnTo>
                  <a:lnTo>
                    <a:pt x="21548" y="2912"/>
                  </a:lnTo>
                  <a:lnTo>
                    <a:pt x="21600" y="2186"/>
                  </a:lnTo>
                  <a:lnTo>
                    <a:pt x="21574" y="1699"/>
                  </a:lnTo>
                  <a:lnTo>
                    <a:pt x="21548" y="1337"/>
                  </a:lnTo>
                  <a:lnTo>
                    <a:pt x="21521" y="969"/>
                  </a:lnTo>
                  <a:lnTo>
                    <a:pt x="21390" y="363"/>
                  </a:lnTo>
                  <a:lnTo>
                    <a:pt x="21311" y="119"/>
                  </a:lnTo>
                  <a:lnTo>
                    <a:pt x="2120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4" name="Shape 511"/>
            <p:cNvSpPr/>
            <p:nvPr/>
          </p:nvSpPr>
          <p:spPr>
            <a:xfrm>
              <a:off x="36763" y="124041"/>
              <a:ext cx="345059" cy="117396"/>
            </a:xfrm>
            <a:custGeom>
              <a:avLst/>
              <a:gdLst/>
              <a:ahLst/>
              <a:cxnLst>
                <a:cxn ang="0">
                  <a:pos x="wd2" y="hd2"/>
                </a:cxn>
                <a:cxn ang="5400000">
                  <a:pos x="wd2" y="hd2"/>
                </a:cxn>
                <a:cxn ang="10800000">
                  <a:pos x="wd2" y="hd2"/>
                </a:cxn>
                <a:cxn ang="16200000">
                  <a:pos x="wd2" y="hd2"/>
                </a:cxn>
              </a:cxnLst>
              <a:rect l="0" t="0" r="r" b="b"/>
              <a:pathLst>
                <a:path w="21600" h="21600" extrusionOk="0">
                  <a:moveTo>
                    <a:pt x="11088" y="0"/>
                  </a:moveTo>
                  <a:lnTo>
                    <a:pt x="10672" y="188"/>
                  </a:lnTo>
                  <a:lnTo>
                    <a:pt x="10257" y="377"/>
                  </a:lnTo>
                  <a:lnTo>
                    <a:pt x="9841" y="658"/>
                  </a:lnTo>
                  <a:lnTo>
                    <a:pt x="9458" y="1034"/>
                  </a:lnTo>
                  <a:lnTo>
                    <a:pt x="9074" y="1407"/>
                  </a:lnTo>
                  <a:lnTo>
                    <a:pt x="8691" y="1973"/>
                  </a:lnTo>
                  <a:lnTo>
                    <a:pt x="8339" y="2534"/>
                  </a:lnTo>
                  <a:lnTo>
                    <a:pt x="7988" y="3099"/>
                  </a:lnTo>
                  <a:lnTo>
                    <a:pt x="7669" y="3849"/>
                  </a:lnTo>
                  <a:lnTo>
                    <a:pt x="7349" y="4507"/>
                  </a:lnTo>
                  <a:lnTo>
                    <a:pt x="7062" y="5353"/>
                  </a:lnTo>
                  <a:lnTo>
                    <a:pt x="6806" y="6199"/>
                  </a:lnTo>
                  <a:lnTo>
                    <a:pt x="6551" y="7137"/>
                  </a:lnTo>
                  <a:lnTo>
                    <a:pt x="6294" y="8075"/>
                  </a:lnTo>
                  <a:lnTo>
                    <a:pt x="6071" y="9110"/>
                  </a:lnTo>
                  <a:lnTo>
                    <a:pt x="5720" y="8733"/>
                  </a:lnTo>
                  <a:lnTo>
                    <a:pt x="5368" y="8545"/>
                  </a:lnTo>
                  <a:lnTo>
                    <a:pt x="5016" y="8452"/>
                  </a:lnTo>
                  <a:lnTo>
                    <a:pt x="4633" y="8360"/>
                  </a:lnTo>
                  <a:lnTo>
                    <a:pt x="4185" y="8452"/>
                  </a:lnTo>
                  <a:lnTo>
                    <a:pt x="3739" y="8641"/>
                  </a:lnTo>
                  <a:lnTo>
                    <a:pt x="3292" y="9014"/>
                  </a:lnTo>
                  <a:lnTo>
                    <a:pt x="2876" y="9391"/>
                  </a:lnTo>
                  <a:lnTo>
                    <a:pt x="2461" y="9956"/>
                  </a:lnTo>
                  <a:lnTo>
                    <a:pt x="2078" y="10613"/>
                  </a:lnTo>
                  <a:lnTo>
                    <a:pt x="1726" y="11363"/>
                  </a:lnTo>
                  <a:lnTo>
                    <a:pt x="1406" y="12209"/>
                  </a:lnTo>
                  <a:lnTo>
                    <a:pt x="1119" y="13148"/>
                  </a:lnTo>
                  <a:lnTo>
                    <a:pt x="831" y="14182"/>
                  </a:lnTo>
                  <a:lnTo>
                    <a:pt x="607" y="15309"/>
                  </a:lnTo>
                  <a:lnTo>
                    <a:pt x="416" y="16436"/>
                  </a:lnTo>
                  <a:lnTo>
                    <a:pt x="255" y="17655"/>
                  </a:lnTo>
                  <a:lnTo>
                    <a:pt x="128" y="18877"/>
                  </a:lnTo>
                  <a:lnTo>
                    <a:pt x="31" y="20193"/>
                  </a:lnTo>
                  <a:lnTo>
                    <a:pt x="0" y="21600"/>
                  </a:lnTo>
                  <a:lnTo>
                    <a:pt x="21600" y="21600"/>
                  </a:lnTo>
                  <a:lnTo>
                    <a:pt x="21504" y="20850"/>
                  </a:lnTo>
                  <a:lnTo>
                    <a:pt x="21376" y="20193"/>
                  </a:lnTo>
                  <a:lnTo>
                    <a:pt x="21088" y="18970"/>
                  </a:lnTo>
                  <a:lnTo>
                    <a:pt x="20738" y="17843"/>
                  </a:lnTo>
                  <a:lnTo>
                    <a:pt x="20322" y="16905"/>
                  </a:lnTo>
                  <a:lnTo>
                    <a:pt x="20098" y="16528"/>
                  </a:lnTo>
                  <a:lnTo>
                    <a:pt x="19874" y="16155"/>
                  </a:lnTo>
                  <a:lnTo>
                    <a:pt x="19651" y="15778"/>
                  </a:lnTo>
                  <a:lnTo>
                    <a:pt x="19396" y="15590"/>
                  </a:lnTo>
                  <a:lnTo>
                    <a:pt x="19139" y="15309"/>
                  </a:lnTo>
                  <a:lnTo>
                    <a:pt x="18884" y="15213"/>
                  </a:lnTo>
                  <a:lnTo>
                    <a:pt x="18596" y="15120"/>
                  </a:lnTo>
                  <a:lnTo>
                    <a:pt x="18341" y="15028"/>
                  </a:lnTo>
                  <a:lnTo>
                    <a:pt x="18022" y="15120"/>
                  </a:lnTo>
                  <a:lnTo>
                    <a:pt x="17734" y="15213"/>
                  </a:lnTo>
                  <a:lnTo>
                    <a:pt x="17606" y="13617"/>
                  </a:lnTo>
                  <a:lnTo>
                    <a:pt x="17446" y="12113"/>
                  </a:lnTo>
                  <a:lnTo>
                    <a:pt x="17222" y="10613"/>
                  </a:lnTo>
                  <a:lnTo>
                    <a:pt x="16967" y="9202"/>
                  </a:lnTo>
                  <a:lnTo>
                    <a:pt x="16679" y="7887"/>
                  </a:lnTo>
                  <a:lnTo>
                    <a:pt x="16360" y="6572"/>
                  </a:lnTo>
                  <a:lnTo>
                    <a:pt x="15977" y="5445"/>
                  </a:lnTo>
                  <a:lnTo>
                    <a:pt x="15592" y="4318"/>
                  </a:lnTo>
                  <a:lnTo>
                    <a:pt x="15146" y="3380"/>
                  </a:lnTo>
                  <a:lnTo>
                    <a:pt x="14699" y="2534"/>
                  </a:lnTo>
                  <a:lnTo>
                    <a:pt x="14219" y="1784"/>
                  </a:lnTo>
                  <a:lnTo>
                    <a:pt x="13707" y="1127"/>
                  </a:lnTo>
                  <a:lnTo>
                    <a:pt x="13197" y="658"/>
                  </a:lnTo>
                  <a:lnTo>
                    <a:pt x="12654" y="281"/>
                  </a:lnTo>
                  <a:lnTo>
                    <a:pt x="12078" y="92"/>
                  </a:lnTo>
                  <a:lnTo>
                    <a:pt x="1150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5" name="Shape 512"/>
            <p:cNvSpPr/>
            <p:nvPr/>
          </p:nvSpPr>
          <p:spPr>
            <a:xfrm>
              <a:off x="196522" y="0"/>
              <a:ext cx="25541" cy="108221"/>
            </a:xfrm>
            <a:custGeom>
              <a:avLst/>
              <a:gdLst/>
              <a:ahLst/>
              <a:cxnLst>
                <a:cxn ang="0">
                  <a:pos x="wd2" y="hd2"/>
                </a:cxn>
                <a:cxn ang="5400000">
                  <a:pos x="wd2" y="hd2"/>
                </a:cxn>
                <a:cxn ang="10800000">
                  <a:pos x="wd2" y="hd2"/>
                </a:cxn>
                <a:cxn ang="16200000">
                  <a:pos x="wd2" y="hd2"/>
                </a:cxn>
              </a:cxnLst>
              <a:rect l="0" t="0" r="r" b="b"/>
              <a:pathLst>
                <a:path w="21600" h="21600" extrusionOk="0">
                  <a:moveTo>
                    <a:pt x="16845" y="0"/>
                  </a:moveTo>
                  <a:lnTo>
                    <a:pt x="14689" y="100"/>
                  </a:lnTo>
                  <a:lnTo>
                    <a:pt x="13398" y="409"/>
                  </a:lnTo>
                  <a:lnTo>
                    <a:pt x="12090" y="713"/>
                  </a:lnTo>
                  <a:lnTo>
                    <a:pt x="11666" y="1222"/>
                  </a:lnTo>
                  <a:lnTo>
                    <a:pt x="11224" y="1936"/>
                  </a:lnTo>
                  <a:lnTo>
                    <a:pt x="10376" y="2549"/>
                  </a:lnTo>
                  <a:lnTo>
                    <a:pt x="9068" y="3058"/>
                  </a:lnTo>
                  <a:lnTo>
                    <a:pt x="6911" y="3667"/>
                  </a:lnTo>
                  <a:lnTo>
                    <a:pt x="4755" y="4280"/>
                  </a:lnTo>
                  <a:lnTo>
                    <a:pt x="2174" y="5198"/>
                  </a:lnTo>
                  <a:lnTo>
                    <a:pt x="442" y="6216"/>
                  </a:lnTo>
                  <a:lnTo>
                    <a:pt x="0" y="6825"/>
                  </a:lnTo>
                  <a:lnTo>
                    <a:pt x="0" y="8356"/>
                  </a:lnTo>
                  <a:lnTo>
                    <a:pt x="442" y="8965"/>
                  </a:lnTo>
                  <a:lnTo>
                    <a:pt x="1308" y="9473"/>
                  </a:lnTo>
                  <a:lnTo>
                    <a:pt x="2174" y="9987"/>
                  </a:lnTo>
                  <a:lnTo>
                    <a:pt x="4755" y="10900"/>
                  </a:lnTo>
                  <a:lnTo>
                    <a:pt x="6911" y="11613"/>
                  </a:lnTo>
                  <a:lnTo>
                    <a:pt x="9068" y="12122"/>
                  </a:lnTo>
                  <a:lnTo>
                    <a:pt x="10376" y="12635"/>
                  </a:lnTo>
                  <a:lnTo>
                    <a:pt x="11224" y="13244"/>
                  </a:lnTo>
                  <a:lnTo>
                    <a:pt x="11666" y="13958"/>
                  </a:lnTo>
                  <a:lnTo>
                    <a:pt x="11224" y="14771"/>
                  </a:lnTo>
                  <a:lnTo>
                    <a:pt x="10376" y="15384"/>
                  </a:lnTo>
                  <a:lnTo>
                    <a:pt x="9068" y="15893"/>
                  </a:lnTo>
                  <a:lnTo>
                    <a:pt x="6911" y="16402"/>
                  </a:lnTo>
                  <a:lnTo>
                    <a:pt x="4755" y="17116"/>
                  </a:lnTo>
                  <a:lnTo>
                    <a:pt x="2174" y="17933"/>
                  </a:lnTo>
                  <a:lnTo>
                    <a:pt x="1308" y="18442"/>
                  </a:lnTo>
                  <a:lnTo>
                    <a:pt x="442" y="19051"/>
                  </a:lnTo>
                  <a:lnTo>
                    <a:pt x="0" y="19664"/>
                  </a:lnTo>
                  <a:lnTo>
                    <a:pt x="0" y="20887"/>
                  </a:lnTo>
                  <a:lnTo>
                    <a:pt x="1308" y="21191"/>
                  </a:lnTo>
                  <a:lnTo>
                    <a:pt x="3023" y="21496"/>
                  </a:lnTo>
                  <a:lnTo>
                    <a:pt x="4755" y="21600"/>
                  </a:lnTo>
                  <a:lnTo>
                    <a:pt x="6911" y="21496"/>
                  </a:lnTo>
                  <a:lnTo>
                    <a:pt x="8202" y="21191"/>
                  </a:lnTo>
                  <a:lnTo>
                    <a:pt x="9510" y="20887"/>
                  </a:lnTo>
                  <a:lnTo>
                    <a:pt x="9934" y="20378"/>
                  </a:lnTo>
                  <a:lnTo>
                    <a:pt x="10376" y="19664"/>
                  </a:lnTo>
                  <a:lnTo>
                    <a:pt x="11224" y="19051"/>
                  </a:lnTo>
                  <a:lnTo>
                    <a:pt x="12532" y="18542"/>
                  </a:lnTo>
                  <a:lnTo>
                    <a:pt x="14689" y="17933"/>
                  </a:lnTo>
                  <a:lnTo>
                    <a:pt x="16845" y="17320"/>
                  </a:lnTo>
                  <a:lnTo>
                    <a:pt x="19426" y="16402"/>
                  </a:lnTo>
                  <a:lnTo>
                    <a:pt x="21158" y="15384"/>
                  </a:lnTo>
                  <a:lnTo>
                    <a:pt x="21600" y="14671"/>
                  </a:lnTo>
                  <a:lnTo>
                    <a:pt x="21600" y="13244"/>
                  </a:lnTo>
                  <a:lnTo>
                    <a:pt x="21158" y="12635"/>
                  </a:lnTo>
                  <a:lnTo>
                    <a:pt x="20292" y="12022"/>
                  </a:lnTo>
                  <a:lnTo>
                    <a:pt x="19426" y="11513"/>
                  </a:lnTo>
                  <a:lnTo>
                    <a:pt x="16845" y="10696"/>
                  </a:lnTo>
                  <a:lnTo>
                    <a:pt x="14689" y="9987"/>
                  </a:lnTo>
                  <a:lnTo>
                    <a:pt x="12532" y="9473"/>
                  </a:lnTo>
                  <a:lnTo>
                    <a:pt x="11224" y="8965"/>
                  </a:lnTo>
                  <a:lnTo>
                    <a:pt x="10376" y="8356"/>
                  </a:lnTo>
                  <a:lnTo>
                    <a:pt x="9934" y="7642"/>
                  </a:lnTo>
                  <a:lnTo>
                    <a:pt x="10376" y="6825"/>
                  </a:lnTo>
                  <a:lnTo>
                    <a:pt x="11224" y="6216"/>
                  </a:lnTo>
                  <a:lnTo>
                    <a:pt x="12532" y="5707"/>
                  </a:lnTo>
                  <a:lnTo>
                    <a:pt x="14689" y="5198"/>
                  </a:lnTo>
                  <a:lnTo>
                    <a:pt x="16845" y="4484"/>
                  </a:lnTo>
                  <a:lnTo>
                    <a:pt x="19426" y="3667"/>
                  </a:lnTo>
                  <a:lnTo>
                    <a:pt x="20292" y="3158"/>
                  </a:lnTo>
                  <a:lnTo>
                    <a:pt x="21158" y="2549"/>
                  </a:lnTo>
                  <a:lnTo>
                    <a:pt x="21600" y="1936"/>
                  </a:lnTo>
                  <a:lnTo>
                    <a:pt x="21600" y="713"/>
                  </a:lnTo>
                  <a:lnTo>
                    <a:pt x="20292" y="409"/>
                  </a:lnTo>
                  <a:lnTo>
                    <a:pt x="18577" y="100"/>
                  </a:lnTo>
                  <a:lnTo>
                    <a:pt x="1684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6" name="Shape 513"/>
            <p:cNvSpPr/>
            <p:nvPr/>
          </p:nvSpPr>
          <p:spPr>
            <a:xfrm>
              <a:off x="159780" y="0"/>
              <a:ext cx="26042" cy="108221"/>
            </a:xfrm>
            <a:custGeom>
              <a:avLst/>
              <a:gdLst/>
              <a:ahLst/>
              <a:cxnLst>
                <a:cxn ang="0">
                  <a:pos x="wd2" y="hd2"/>
                </a:cxn>
                <a:cxn ang="5400000">
                  <a:pos x="wd2" y="hd2"/>
                </a:cxn>
                <a:cxn ang="10800000">
                  <a:pos x="wd2" y="hd2"/>
                </a:cxn>
                <a:cxn ang="16200000">
                  <a:pos x="wd2" y="hd2"/>
                </a:cxn>
              </a:cxnLst>
              <a:rect l="0" t="0" r="r" b="b"/>
              <a:pathLst>
                <a:path w="21600" h="21600" extrusionOk="0">
                  <a:moveTo>
                    <a:pt x="16503" y="0"/>
                  </a:moveTo>
                  <a:lnTo>
                    <a:pt x="14822" y="100"/>
                  </a:lnTo>
                  <a:lnTo>
                    <a:pt x="13123" y="409"/>
                  </a:lnTo>
                  <a:lnTo>
                    <a:pt x="12274" y="713"/>
                  </a:lnTo>
                  <a:lnTo>
                    <a:pt x="11857" y="1222"/>
                  </a:lnTo>
                  <a:lnTo>
                    <a:pt x="11424" y="1936"/>
                  </a:lnTo>
                  <a:lnTo>
                    <a:pt x="10592" y="2549"/>
                  </a:lnTo>
                  <a:lnTo>
                    <a:pt x="8893" y="3058"/>
                  </a:lnTo>
                  <a:lnTo>
                    <a:pt x="7194" y="3667"/>
                  </a:lnTo>
                  <a:lnTo>
                    <a:pt x="4663" y="4280"/>
                  </a:lnTo>
                  <a:lnTo>
                    <a:pt x="2548" y="5198"/>
                  </a:lnTo>
                  <a:lnTo>
                    <a:pt x="1265" y="5707"/>
                  </a:lnTo>
                  <a:lnTo>
                    <a:pt x="849" y="6216"/>
                  </a:lnTo>
                  <a:lnTo>
                    <a:pt x="0" y="6825"/>
                  </a:lnTo>
                  <a:lnTo>
                    <a:pt x="0" y="8356"/>
                  </a:lnTo>
                  <a:lnTo>
                    <a:pt x="849" y="8965"/>
                  </a:lnTo>
                  <a:lnTo>
                    <a:pt x="1265" y="9473"/>
                  </a:lnTo>
                  <a:lnTo>
                    <a:pt x="2548" y="9987"/>
                  </a:lnTo>
                  <a:lnTo>
                    <a:pt x="4663" y="10900"/>
                  </a:lnTo>
                  <a:lnTo>
                    <a:pt x="7194" y="11613"/>
                  </a:lnTo>
                  <a:lnTo>
                    <a:pt x="8893" y="12122"/>
                  </a:lnTo>
                  <a:lnTo>
                    <a:pt x="10592" y="12635"/>
                  </a:lnTo>
                  <a:lnTo>
                    <a:pt x="11424" y="13244"/>
                  </a:lnTo>
                  <a:lnTo>
                    <a:pt x="11857" y="13958"/>
                  </a:lnTo>
                  <a:lnTo>
                    <a:pt x="11424" y="14771"/>
                  </a:lnTo>
                  <a:lnTo>
                    <a:pt x="10592" y="15384"/>
                  </a:lnTo>
                  <a:lnTo>
                    <a:pt x="7194" y="16402"/>
                  </a:lnTo>
                  <a:lnTo>
                    <a:pt x="4663" y="17116"/>
                  </a:lnTo>
                  <a:lnTo>
                    <a:pt x="2548" y="17933"/>
                  </a:lnTo>
                  <a:lnTo>
                    <a:pt x="1265" y="18442"/>
                  </a:lnTo>
                  <a:lnTo>
                    <a:pt x="849" y="19051"/>
                  </a:lnTo>
                  <a:lnTo>
                    <a:pt x="0" y="19664"/>
                  </a:lnTo>
                  <a:lnTo>
                    <a:pt x="0" y="20378"/>
                  </a:lnTo>
                  <a:lnTo>
                    <a:pt x="416" y="20887"/>
                  </a:lnTo>
                  <a:lnTo>
                    <a:pt x="1265" y="21191"/>
                  </a:lnTo>
                  <a:lnTo>
                    <a:pt x="2964" y="21496"/>
                  </a:lnTo>
                  <a:lnTo>
                    <a:pt x="5079" y="21600"/>
                  </a:lnTo>
                  <a:lnTo>
                    <a:pt x="6778" y="21496"/>
                  </a:lnTo>
                  <a:lnTo>
                    <a:pt x="8460" y="21191"/>
                  </a:lnTo>
                  <a:lnTo>
                    <a:pt x="9309" y="20887"/>
                  </a:lnTo>
                  <a:lnTo>
                    <a:pt x="9743" y="20378"/>
                  </a:lnTo>
                  <a:lnTo>
                    <a:pt x="10159" y="19664"/>
                  </a:lnTo>
                  <a:lnTo>
                    <a:pt x="11008" y="19051"/>
                  </a:lnTo>
                  <a:lnTo>
                    <a:pt x="12707" y="18542"/>
                  </a:lnTo>
                  <a:lnTo>
                    <a:pt x="14388" y="17933"/>
                  </a:lnTo>
                  <a:lnTo>
                    <a:pt x="16937" y="17320"/>
                  </a:lnTo>
                  <a:lnTo>
                    <a:pt x="19052" y="16402"/>
                  </a:lnTo>
                  <a:lnTo>
                    <a:pt x="20751" y="15384"/>
                  </a:lnTo>
                  <a:lnTo>
                    <a:pt x="21167" y="14671"/>
                  </a:lnTo>
                  <a:lnTo>
                    <a:pt x="21600" y="13958"/>
                  </a:lnTo>
                  <a:lnTo>
                    <a:pt x="21167" y="13244"/>
                  </a:lnTo>
                  <a:lnTo>
                    <a:pt x="20751" y="12635"/>
                  </a:lnTo>
                  <a:lnTo>
                    <a:pt x="19901" y="12022"/>
                  </a:lnTo>
                  <a:lnTo>
                    <a:pt x="19052" y="11513"/>
                  </a:lnTo>
                  <a:lnTo>
                    <a:pt x="16937" y="10696"/>
                  </a:lnTo>
                  <a:lnTo>
                    <a:pt x="14388" y="9987"/>
                  </a:lnTo>
                  <a:lnTo>
                    <a:pt x="12707" y="9473"/>
                  </a:lnTo>
                  <a:lnTo>
                    <a:pt x="11008" y="8965"/>
                  </a:lnTo>
                  <a:lnTo>
                    <a:pt x="10159" y="8356"/>
                  </a:lnTo>
                  <a:lnTo>
                    <a:pt x="9743" y="7642"/>
                  </a:lnTo>
                  <a:lnTo>
                    <a:pt x="10159" y="6825"/>
                  </a:lnTo>
                  <a:lnTo>
                    <a:pt x="11008" y="6216"/>
                  </a:lnTo>
                  <a:lnTo>
                    <a:pt x="12707" y="5707"/>
                  </a:lnTo>
                  <a:lnTo>
                    <a:pt x="14388" y="5198"/>
                  </a:lnTo>
                  <a:lnTo>
                    <a:pt x="16937" y="4484"/>
                  </a:lnTo>
                  <a:lnTo>
                    <a:pt x="19052" y="3667"/>
                  </a:lnTo>
                  <a:lnTo>
                    <a:pt x="19901" y="3158"/>
                  </a:lnTo>
                  <a:lnTo>
                    <a:pt x="20751" y="2549"/>
                  </a:lnTo>
                  <a:lnTo>
                    <a:pt x="21167" y="1936"/>
                  </a:lnTo>
                  <a:lnTo>
                    <a:pt x="21600" y="1222"/>
                  </a:lnTo>
                  <a:lnTo>
                    <a:pt x="21167" y="713"/>
                  </a:lnTo>
                  <a:lnTo>
                    <a:pt x="19901" y="409"/>
                  </a:lnTo>
                  <a:lnTo>
                    <a:pt x="18636" y="100"/>
                  </a:lnTo>
                  <a:lnTo>
                    <a:pt x="1650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07" name="Shape 514"/>
            <p:cNvSpPr/>
            <p:nvPr/>
          </p:nvSpPr>
          <p:spPr>
            <a:xfrm>
              <a:off x="232763" y="0"/>
              <a:ext cx="26042" cy="108221"/>
            </a:xfrm>
            <a:custGeom>
              <a:avLst/>
              <a:gdLst/>
              <a:ahLst/>
              <a:cxnLst>
                <a:cxn ang="0">
                  <a:pos x="wd2" y="hd2"/>
                </a:cxn>
                <a:cxn ang="5400000">
                  <a:pos x="wd2" y="hd2"/>
                </a:cxn>
                <a:cxn ang="10800000">
                  <a:pos x="wd2" y="hd2"/>
                </a:cxn>
                <a:cxn ang="16200000">
                  <a:pos x="wd2" y="hd2"/>
                </a:cxn>
              </a:cxnLst>
              <a:rect l="0" t="0" r="r" b="b"/>
              <a:pathLst>
                <a:path w="21600" h="21600" extrusionOk="0">
                  <a:moveTo>
                    <a:pt x="16521" y="0"/>
                  </a:moveTo>
                  <a:lnTo>
                    <a:pt x="14822" y="100"/>
                  </a:lnTo>
                  <a:lnTo>
                    <a:pt x="13140" y="409"/>
                  </a:lnTo>
                  <a:lnTo>
                    <a:pt x="12291" y="713"/>
                  </a:lnTo>
                  <a:lnTo>
                    <a:pt x="11857" y="1222"/>
                  </a:lnTo>
                  <a:lnTo>
                    <a:pt x="11441" y="1936"/>
                  </a:lnTo>
                  <a:lnTo>
                    <a:pt x="10592" y="2549"/>
                  </a:lnTo>
                  <a:lnTo>
                    <a:pt x="8893" y="3058"/>
                  </a:lnTo>
                  <a:lnTo>
                    <a:pt x="7212" y="3667"/>
                  </a:lnTo>
                  <a:lnTo>
                    <a:pt x="4663" y="4280"/>
                  </a:lnTo>
                  <a:lnTo>
                    <a:pt x="2548" y="5198"/>
                  </a:lnTo>
                  <a:lnTo>
                    <a:pt x="849" y="6216"/>
                  </a:lnTo>
                  <a:lnTo>
                    <a:pt x="433" y="6825"/>
                  </a:lnTo>
                  <a:lnTo>
                    <a:pt x="0" y="7642"/>
                  </a:lnTo>
                  <a:lnTo>
                    <a:pt x="433" y="8356"/>
                  </a:lnTo>
                  <a:lnTo>
                    <a:pt x="849" y="8965"/>
                  </a:lnTo>
                  <a:lnTo>
                    <a:pt x="1699" y="9473"/>
                  </a:lnTo>
                  <a:lnTo>
                    <a:pt x="2548" y="9987"/>
                  </a:lnTo>
                  <a:lnTo>
                    <a:pt x="4663" y="10900"/>
                  </a:lnTo>
                  <a:lnTo>
                    <a:pt x="7212" y="11613"/>
                  </a:lnTo>
                  <a:lnTo>
                    <a:pt x="8893" y="12122"/>
                  </a:lnTo>
                  <a:lnTo>
                    <a:pt x="10592" y="12635"/>
                  </a:lnTo>
                  <a:lnTo>
                    <a:pt x="11441" y="13244"/>
                  </a:lnTo>
                  <a:lnTo>
                    <a:pt x="11857" y="13958"/>
                  </a:lnTo>
                  <a:lnTo>
                    <a:pt x="11441" y="14771"/>
                  </a:lnTo>
                  <a:lnTo>
                    <a:pt x="10592" y="15384"/>
                  </a:lnTo>
                  <a:lnTo>
                    <a:pt x="8893" y="15893"/>
                  </a:lnTo>
                  <a:lnTo>
                    <a:pt x="7212" y="16402"/>
                  </a:lnTo>
                  <a:lnTo>
                    <a:pt x="4663" y="17116"/>
                  </a:lnTo>
                  <a:lnTo>
                    <a:pt x="2548" y="17933"/>
                  </a:lnTo>
                  <a:lnTo>
                    <a:pt x="1699" y="18442"/>
                  </a:lnTo>
                  <a:lnTo>
                    <a:pt x="849" y="19051"/>
                  </a:lnTo>
                  <a:lnTo>
                    <a:pt x="433" y="19664"/>
                  </a:lnTo>
                  <a:lnTo>
                    <a:pt x="0" y="20378"/>
                  </a:lnTo>
                  <a:lnTo>
                    <a:pt x="433" y="20887"/>
                  </a:lnTo>
                  <a:lnTo>
                    <a:pt x="2964" y="21496"/>
                  </a:lnTo>
                  <a:lnTo>
                    <a:pt x="5097" y="21600"/>
                  </a:lnTo>
                  <a:lnTo>
                    <a:pt x="6778" y="21496"/>
                  </a:lnTo>
                  <a:lnTo>
                    <a:pt x="8477" y="21191"/>
                  </a:lnTo>
                  <a:lnTo>
                    <a:pt x="9326" y="20887"/>
                  </a:lnTo>
                  <a:lnTo>
                    <a:pt x="9743" y="20378"/>
                  </a:lnTo>
                  <a:lnTo>
                    <a:pt x="10176" y="19664"/>
                  </a:lnTo>
                  <a:lnTo>
                    <a:pt x="11008" y="19051"/>
                  </a:lnTo>
                  <a:lnTo>
                    <a:pt x="12707" y="18542"/>
                  </a:lnTo>
                  <a:lnTo>
                    <a:pt x="14406" y="17933"/>
                  </a:lnTo>
                  <a:lnTo>
                    <a:pt x="16937" y="17320"/>
                  </a:lnTo>
                  <a:lnTo>
                    <a:pt x="19052" y="16402"/>
                  </a:lnTo>
                  <a:lnTo>
                    <a:pt x="20335" y="15893"/>
                  </a:lnTo>
                  <a:lnTo>
                    <a:pt x="20751" y="15384"/>
                  </a:lnTo>
                  <a:lnTo>
                    <a:pt x="21600" y="14671"/>
                  </a:lnTo>
                  <a:lnTo>
                    <a:pt x="21600" y="13244"/>
                  </a:lnTo>
                  <a:lnTo>
                    <a:pt x="20751" y="12635"/>
                  </a:lnTo>
                  <a:lnTo>
                    <a:pt x="20335" y="12022"/>
                  </a:lnTo>
                  <a:lnTo>
                    <a:pt x="19052" y="11513"/>
                  </a:lnTo>
                  <a:lnTo>
                    <a:pt x="16937" y="10696"/>
                  </a:lnTo>
                  <a:lnTo>
                    <a:pt x="14406" y="9987"/>
                  </a:lnTo>
                  <a:lnTo>
                    <a:pt x="12707" y="9473"/>
                  </a:lnTo>
                  <a:lnTo>
                    <a:pt x="11008" y="8965"/>
                  </a:lnTo>
                  <a:lnTo>
                    <a:pt x="10176" y="8356"/>
                  </a:lnTo>
                  <a:lnTo>
                    <a:pt x="9743" y="7642"/>
                  </a:lnTo>
                  <a:lnTo>
                    <a:pt x="10176" y="6825"/>
                  </a:lnTo>
                  <a:lnTo>
                    <a:pt x="11008" y="6216"/>
                  </a:lnTo>
                  <a:lnTo>
                    <a:pt x="14406" y="5198"/>
                  </a:lnTo>
                  <a:lnTo>
                    <a:pt x="16937" y="4484"/>
                  </a:lnTo>
                  <a:lnTo>
                    <a:pt x="19052" y="3667"/>
                  </a:lnTo>
                  <a:lnTo>
                    <a:pt x="20335" y="3158"/>
                  </a:lnTo>
                  <a:lnTo>
                    <a:pt x="20751" y="2549"/>
                  </a:lnTo>
                  <a:lnTo>
                    <a:pt x="21600" y="1936"/>
                  </a:lnTo>
                  <a:lnTo>
                    <a:pt x="21600" y="1222"/>
                  </a:lnTo>
                  <a:lnTo>
                    <a:pt x="21184" y="713"/>
                  </a:lnTo>
                  <a:lnTo>
                    <a:pt x="20335" y="409"/>
                  </a:lnTo>
                  <a:lnTo>
                    <a:pt x="18636" y="100"/>
                  </a:lnTo>
                  <a:lnTo>
                    <a:pt x="1652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314" name="Shape 515"/>
          <p:cNvGrpSpPr/>
          <p:nvPr/>
        </p:nvGrpSpPr>
        <p:grpSpPr>
          <a:xfrm>
            <a:off x="8686683" y="5477778"/>
            <a:ext cx="459383" cy="417541"/>
            <a:chOff x="20" y="20"/>
            <a:chExt cx="459382" cy="417540"/>
          </a:xfrm>
        </p:grpSpPr>
        <p:sp>
          <p:nvSpPr>
            <p:cNvPr id="1309" name="Shape 516"/>
            <p:cNvSpPr/>
            <p:nvPr/>
          </p:nvSpPr>
          <p:spPr>
            <a:xfrm>
              <a:off x="234309" y="229210"/>
              <a:ext cx="178132" cy="1883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5755" y="8487"/>
                  </a:lnTo>
                  <a:lnTo>
                    <a:pt x="5446" y="8605"/>
                  </a:lnTo>
                  <a:lnTo>
                    <a:pt x="5137" y="8662"/>
                  </a:lnTo>
                  <a:lnTo>
                    <a:pt x="4828" y="8605"/>
                  </a:lnTo>
                  <a:lnTo>
                    <a:pt x="4580" y="8545"/>
                  </a:lnTo>
                  <a:lnTo>
                    <a:pt x="4395" y="8427"/>
                  </a:lnTo>
                  <a:lnTo>
                    <a:pt x="4210" y="8252"/>
                  </a:lnTo>
                  <a:lnTo>
                    <a:pt x="4022" y="8077"/>
                  </a:lnTo>
                  <a:lnTo>
                    <a:pt x="0" y="1052"/>
                  </a:lnTo>
                  <a:lnTo>
                    <a:pt x="0" y="21600"/>
                  </a:lnTo>
                  <a:lnTo>
                    <a:pt x="21600" y="9834"/>
                  </a:lnTo>
                  <a:lnTo>
                    <a:pt x="2160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0" name="Shape 517"/>
            <p:cNvSpPr/>
            <p:nvPr/>
          </p:nvSpPr>
          <p:spPr>
            <a:xfrm>
              <a:off x="46460" y="228687"/>
              <a:ext cx="177630" cy="18887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9867"/>
                  </a:lnTo>
                  <a:lnTo>
                    <a:pt x="21600" y="21600"/>
                  </a:lnTo>
                  <a:lnTo>
                    <a:pt x="21600" y="1401"/>
                  </a:lnTo>
                  <a:lnTo>
                    <a:pt x="17691" y="8115"/>
                  </a:lnTo>
                  <a:lnTo>
                    <a:pt x="17503" y="8289"/>
                  </a:lnTo>
                  <a:lnTo>
                    <a:pt x="17318" y="8464"/>
                  </a:lnTo>
                  <a:lnTo>
                    <a:pt x="17132" y="8581"/>
                  </a:lnTo>
                  <a:lnTo>
                    <a:pt x="16883" y="8640"/>
                  </a:lnTo>
                  <a:lnTo>
                    <a:pt x="16573" y="8698"/>
                  </a:lnTo>
                  <a:lnTo>
                    <a:pt x="16263" y="8640"/>
                  </a:lnTo>
                  <a:lnTo>
                    <a:pt x="15953" y="8523"/>
                  </a:ln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1" name="Shape 518"/>
            <p:cNvSpPr/>
            <p:nvPr/>
          </p:nvSpPr>
          <p:spPr>
            <a:xfrm>
              <a:off x="57684" y="20"/>
              <a:ext cx="344056" cy="197527"/>
            </a:xfrm>
            <a:custGeom>
              <a:avLst/>
              <a:gdLst/>
              <a:ahLst/>
              <a:cxnLst>
                <a:cxn ang="0">
                  <a:pos x="wd2" y="hd2"/>
                </a:cxn>
                <a:cxn ang="5400000">
                  <a:pos x="wd2" y="hd2"/>
                </a:cxn>
                <a:cxn ang="10800000">
                  <a:pos x="wd2" y="hd2"/>
                </a:cxn>
                <a:cxn ang="16200000">
                  <a:pos x="wd2" y="hd2"/>
                </a:cxn>
              </a:cxnLst>
              <a:rect l="0" t="0" r="r" b="b"/>
              <a:pathLst>
                <a:path w="21600" h="21600" extrusionOk="0">
                  <a:moveTo>
                    <a:pt x="10736" y="0"/>
                  </a:moveTo>
                  <a:lnTo>
                    <a:pt x="0" y="10883"/>
                  </a:lnTo>
                  <a:lnTo>
                    <a:pt x="10800" y="21600"/>
                  </a:lnTo>
                  <a:lnTo>
                    <a:pt x="21600" y="10883"/>
                  </a:lnTo>
                  <a:lnTo>
                    <a:pt x="1073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2" name="Shape 519"/>
            <p:cNvSpPr/>
            <p:nvPr/>
          </p:nvSpPr>
          <p:spPr>
            <a:xfrm>
              <a:off x="20" y="105168"/>
              <a:ext cx="229692" cy="189376"/>
            </a:xfrm>
            <a:custGeom>
              <a:avLst/>
              <a:gdLst/>
              <a:ahLst/>
              <a:cxnLst>
                <a:cxn ang="0">
                  <a:pos x="wd2" y="hd2"/>
                </a:cxn>
                <a:cxn ang="5400000">
                  <a:pos x="wd2" y="hd2"/>
                </a:cxn>
                <a:cxn ang="10800000">
                  <a:pos x="wd2" y="hd2"/>
                </a:cxn>
                <a:cxn ang="16200000">
                  <a:pos x="wd2" y="hd2"/>
                </a:cxn>
              </a:cxnLst>
              <a:rect l="0" t="0" r="r" b="b"/>
              <a:pathLst>
                <a:path w="21600" h="21600" extrusionOk="0">
                  <a:moveTo>
                    <a:pt x="4416" y="0"/>
                  </a:moveTo>
                  <a:lnTo>
                    <a:pt x="0" y="9721"/>
                  </a:lnTo>
                  <a:lnTo>
                    <a:pt x="17184" y="21600"/>
                  </a:lnTo>
                  <a:lnTo>
                    <a:pt x="21600" y="11876"/>
                  </a:lnTo>
                  <a:lnTo>
                    <a:pt x="4416"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3" name="Shape 520"/>
            <p:cNvSpPr/>
            <p:nvPr/>
          </p:nvSpPr>
          <p:spPr>
            <a:xfrm>
              <a:off x="229711" y="105168"/>
              <a:ext cx="229693" cy="189376"/>
            </a:xfrm>
            <a:custGeom>
              <a:avLst/>
              <a:gdLst/>
              <a:ahLst/>
              <a:cxnLst>
                <a:cxn ang="0">
                  <a:pos x="wd2" y="hd2"/>
                </a:cxn>
                <a:cxn ang="5400000">
                  <a:pos x="wd2" y="hd2"/>
                </a:cxn>
                <a:cxn ang="10800000">
                  <a:pos x="wd2" y="hd2"/>
                </a:cxn>
                <a:cxn ang="16200000">
                  <a:pos x="wd2" y="hd2"/>
                </a:cxn>
              </a:cxnLst>
              <a:rect l="0" t="0" r="r" b="b"/>
              <a:pathLst>
                <a:path w="21600" h="21600" extrusionOk="0">
                  <a:moveTo>
                    <a:pt x="17184" y="0"/>
                  </a:moveTo>
                  <a:lnTo>
                    <a:pt x="0" y="11876"/>
                  </a:lnTo>
                  <a:lnTo>
                    <a:pt x="4416" y="21600"/>
                  </a:lnTo>
                  <a:lnTo>
                    <a:pt x="21600" y="9721"/>
                  </a:lnTo>
                  <a:lnTo>
                    <a:pt x="1718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317" name="Shape 521"/>
          <p:cNvGrpSpPr/>
          <p:nvPr/>
        </p:nvGrpSpPr>
        <p:grpSpPr>
          <a:xfrm>
            <a:off x="8193591" y="5501249"/>
            <a:ext cx="318517" cy="370077"/>
            <a:chOff x="0" y="0"/>
            <a:chExt cx="318516" cy="370075"/>
          </a:xfrm>
        </p:grpSpPr>
        <p:sp>
          <p:nvSpPr>
            <p:cNvPr id="1315" name="Shape 522"/>
            <p:cNvSpPr/>
            <p:nvPr/>
          </p:nvSpPr>
          <p:spPr>
            <a:xfrm>
              <a:off x="154659" y="0"/>
              <a:ext cx="72483" cy="86276"/>
            </a:xfrm>
            <a:custGeom>
              <a:avLst/>
              <a:gdLst/>
              <a:ahLst/>
              <a:cxnLst>
                <a:cxn ang="0">
                  <a:pos x="wd2" y="hd2"/>
                </a:cxn>
                <a:cxn ang="5400000">
                  <a:pos x="wd2" y="hd2"/>
                </a:cxn>
                <a:cxn ang="10800000">
                  <a:pos x="wd2" y="hd2"/>
                </a:cxn>
                <a:cxn ang="16200000">
                  <a:pos x="wd2" y="hd2"/>
                </a:cxn>
              </a:cxnLst>
              <a:rect l="0" t="0" r="r" b="b"/>
              <a:pathLst>
                <a:path w="21600" h="21600" extrusionOk="0">
                  <a:moveTo>
                    <a:pt x="21145" y="0"/>
                  </a:moveTo>
                  <a:lnTo>
                    <a:pt x="18866" y="513"/>
                  </a:lnTo>
                  <a:lnTo>
                    <a:pt x="16430" y="1020"/>
                  </a:lnTo>
                  <a:lnTo>
                    <a:pt x="13385" y="1790"/>
                  </a:lnTo>
                  <a:lnTo>
                    <a:pt x="10345" y="2810"/>
                  </a:lnTo>
                  <a:lnTo>
                    <a:pt x="8670" y="3448"/>
                  </a:lnTo>
                  <a:lnTo>
                    <a:pt x="5630" y="4987"/>
                  </a:lnTo>
                  <a:lnTo>
                    <a:pt x="4260" y="5881"/>
                  </a:lnTo>
                  <a:lnTo>
                    <a:pt x="3046" y="6902"/>
                  </a:lnTo>
                  <a:lnTo>
                    <a:pt x="1981" y="7922"/>
                  </a:lnTo>
                  <a:lnTo>
                    <a:pt x="1221" y="8948"/>
                  </a:lnTo>
                  <a:lnTo>
                    <a:pt x="610" y="10094"/>
                  </a:lnTo>
                  <a:lnTo>
                    <a:pt x="0" y="12396"/>
                  </a:lnTo>
                  <a:lnTo>
                    <a:pt x="0" y="13547"/>
                  </a:lnTo>
                  <a:lnTo>
                    <a:pt x="156" y="14567"/>
                  </a:lnTo>
                  <a:lnTo>
                    <a:pt x="305" y="15593"/>
                  </a:lnTo>
                  <a:lnTo>
                    <a:pt x="610" y="16613"/>
                  </a:lnTo>
                  <a:lnTo>
                    <a:pt x="1370" y="18403"/>
                  </a:lnTo>
                  <a:lnTo>
                    <a:pt x="2130" y="19810"/>
                  </a:lnTo>
                  <a:lnTo>
                    <a:pt x="3046" y="21087"/>
                  </a:lnTo>
                  <a:lnTo>
                    <a:pt x="4715" y="21344"/>
                  </a:lnTo>
                  <a:lnTo>
                    <a:pt x="6540" y="21469"/>
                  </a:lnTo>
                  <a:lnTo>
                    <a:pt x="8670" y="21600"/>
                  </a:lnTo>
                  <a:lnTo>
                    <a:pt x="9891" y="21469"/>
                  </a:lnTo>
                  <a:lnTo>
                    <a:pt x="11261" y="21344"/>
                  </a:lnTo>
                  <a:lnTo>
                    <a:pt x="12475" y="21087"/>
                  </a:lnTo>
                  <a:lnTo>
                    <a:pt x="13690" y="20705"/>
                  </a:lnTo>
                  <a:lnTo>
                    <a:pt x="14911" y="20192"/>
                  </a:lnTo>
                  <a:lnTo>
                    <a:pt x="16125" y="19554"/>
                  </a:lnTo>
                  <a:lnTo>
                    <a:pt x="17190" y="18785"/>
                  </a:lnTo>
                  <a:lnTo>
                    <a:pt x="18255" y="17765"/>
                  </a:lnTo>
                  <a:lnTo>
                    <a:pt x="19015" y="16613"/>
                  </a:lnTo>
                  <a:lnTo>
                    <a:pt x="19775" y="15337"/>
                  </a:lnTo>
                  <a:lnTo>
                    <a:pt x="20385" y="13929"/>
                  </a:lnTo>
                  <a:lnTo>
                    <a:pt x="20840" y="12527"/>
                  </a:lnTo>
                  <a:lnTo>
                    <a:pt x="21145" y="11119"/>
                  </a:lnTo>
                  <a:lnTo>
                    <a:pt x="21295" y="9586"/>
                  </a:lnTo>
                  <a:lnTo>
                    <a:pt x="21600" y="6771"/>
                  </a:lnTo>
                  <a:lnTo>
                    <a:pt x="21600" y="4092"/>
                  </a:lnTo>
                  <a:lnTo>
                    <a:pt x="21451" y="2046"/>
                  </a:lnTo>
                  <a:lnTo>
                    <a:pt x="2114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6" name="Shape 523"/>
            <p:cNvSpPr/>
            <p:nvPr/>
          </p:nvSpPr>
          <p:spPr>
            <a:xfrm>
              <a:off x="-1" y="43388"/>
              <a:ext cx="318518" cy="326688"/>
            </a:xfrm>
            <a:custGeom>
              <a:avLst/>
              <a:gdLst/>
              <a:ahLst/>
              <a:cxnLst>
                <a:cxn ang="0">
                  <a:pos x="wd2" y="hd2"/>
                </a:cxn>
                <a:cxn ang="5400000">
                  <a:pos x="wd2" y="hd2"/>
                </a:cxn>
                <a:cxn ang="10800000">
                  <a:pos x="wd2" y="hd2"/>
                </a:cxn>
                <a:cxn ang="16200000">
                  <a:pos x="wd2" y="hd2"/>
                </a:cxn>
              </a:cxnLst>
              <a:rect l="0" t="0" r="r" b="b"/>
              <a:pathLst>
                <a:path w="21600" h="21600" extrusionOk="0">
                  <a:moveTo>
                    <a:pt x="6646" y="5265"/>
                  </a:moveTo>
                  <a:lnTo>
                    <a:pt x="6785" y="5298"/>
                  </a:lnTo>
                  <a:lnTo>
                    <a:pt x="6888" y="5400"/>
                  </a:lnTo>
                  <a:lnTo>
                    <a:pt x="6924" y="5534"/>
                  </a:lnTo>
                  <a:lnTo>
                    <a:pt x="6924" y="5670"/>
                  </a:lnTo>
                  <a:lnTo>
                    <a:pt x="6854" y="5771"/>
                  </a:lnTo>
                  <a:lnTo>
                    <a:pt x="6785" y="5873"/>
                  </a:lnTo>
                  <a:lnTo>
                    <a:pt x="6646" y="5939"/>
                  </a:lnTo>
                  <a:lnTo>
                    <a:pt x="6266" y="6007"/>
                  </a:lnTo>
                  <a:lnTo>
                    <a:pt x="5919" y="6109"/>
                  </a:lnTo>
                  <a:lnTo>
                    <a:pt x="5608" y="6243"/>
                  </a:lnTo>
                  <a:lnTo>
                    <a:pt x="5297" y="6412"/>
                  </a:lnTo>
                  <a:lnTo>
                    <a:pt x="5054" y="6615"/>
                  </a:lnTo>
                  <a:lnTo>
                    <a:pt x="4812" y="6817"/>
                  </a:lnTo>
                  <a:lnTo>
                    <a:pt x="4603" y="7020"/>
                  </a:lnTo>
                  <a:lnTo>
                    <a:pt x="4397" y="7256"/>
                  </a:lnTo>
                  <a:lnTo>
                    <a:pt x="4258" y="7492"/>
                  </a:lnTo>
                  <a:lnTo>
                    <a:pt x="4085" y="7762"/>
                  </a:lnTo>
                  <a:lnTo>
                    <a:pt x="3876" y="8269"/>
                  </a:lnTo>
                  <a:lnTo>
                    <a:pt x="3703" y="8808"/>
                  </a:lnTo>
                  <a:lnTo>
                    <a:pt x="3566" y="9348"/>
                  </a:lnTo>
                  <a:lnTo>
                    <a:pt x="3531" y="9449"/>
                  </a:lnTo>
                  <a:lnTo>
                    <a:pt x="3461" y="9551"/>
                  </a:lnTo>
                  <a:lnTo>
                    <a:pt x="3358" y="9585"/>
                  </a:lnTo>
                  <a:lnTo>
                    <a:pt x="3254" y="9619"/>
                  </a:lnTo>
                  <a:lnTo>
                    <a:pt x="3185" y="9619"/>
                  </a:lnTo>
                  <a:lnTo>
                    <a:pt x="3046" y="9551"/>
                  </a:lnTo>
                  <a:lnTo>
                    <a:pt x="2942" y="9484"/>
                  </a:lnTo>
                  <a:lnTo>
                    <a:pt x="2908" y="9348"/>
                  </a:lnTo>
                  <a:lnTo>
                    <a:pt x="2908" y="9214"/>
                  </a:lnTo>
                  <a:lnTo>
                    <a:pt x="2976" y="8808"/>
                  </a:lnTo>
                  <a:lnTo>
                    <a:pt x="3081" y="8438"/>
                  </a:lnTo>
                  <a:lnTo>
                    <a:pt x="3219" y="8066"/>
                  </a:lnTo>
                  <a:lnTo>
                    <a:pt x="3358" y="7729"/>
                  </a:lnTo>
                  <a:lnTo>
                    <a:pt x="3531" y="7392"/>
                  </a:lnTo>
                  <a:lnTo>
                    <a:pt x="3703" y="7088"/>
                  </a:lnTo>
                  <a:lnTo>
                    <a:pt x="3912" y="6817"/>
                  </a:lnTo>
                  <a:lnTo>
                    <a:pt x="4119" y="6547"/>
                  </a:lnTo>
                  <a:lnTo>
                    <a:pt x="4603" y="6075"/>
                  </a:lnTo>
                  <a:lnTo>
                    <a:pt x="4881" y="5873"/>
                  </a:lnTo>
                  <a:lnTo>
                    <a:pt x="5192" y="5704"/>
                  </a:lnTo>
                  <a:lnTo>
                    <a:pt x="5815" y="5434"/>
                  </a:lnTo>
                  <a:lnTo>
                    <a:pt x="6161" y="5333"/>
                  </a:lnTo>
                  <a:lnTo>
                    <a:pt x="6542" y="5265"/>
                  </a:lnTo>
                  <a:close/>
                  <a:moveTo>
                    <a:pt x="9034" y="0"/>
                  </a:moveTo>
                  <a:lnTo>
                    <a:pt x="8515" y="405"/>
                  </a:lnTo>
                  <a:lnTo>
                    <a:pt x="8931" y="1317"/>
                  </a:lnTo>
                  <a:lnTo>
                    <a:pt x="10039" y="3713"/>
                  </a:lnTo>
                  <a:lnTo>
                    <a:pt x="9381" y="3679"/>
                  </a:lnTo>
                  <a:lnTo>
                    <a:pt x="8758" y="3645"/>
                  </a:lnTo>
                  <a:lnTo>
                    <a:pt x="7615" y="3477"/>
                  </a:lnTo>
                  <a:lnTo>
                    <a:pt x="6508" y="3477"/>
                  </a:lnTo>
                  <a:lnTo>
                    <a:pt x="6266" y="3510"/>
                  </a:lnTo>
                  <a:lnTo>
                    <a:pt x="5988" y="3578"/>
                  </a:lnTo>
                  <a:lnTo>
                    <a:pt x="5712" y="3679"/>
                  </a:lnTo>
                  <a:lnTo>
                    <a:pt x="5434" y="3779"/>
                  </a:lnTo>
                  <a:lnTo>
                    <a:pt x="4258" y="4387"/>
                  </a:lnTo>
                  <a:lnTo>
                    <a:pt x="3739" y="4759"/>
                  </a:lnTo>
                  <a:lnTo>
                    <a:pt x="3219" y="5129"/>
                  </a:lnTo>
                  <a:lnTo>
                    <a:pt x="2734" y="5569"/>
                  </a:lnTo>
                  <a:lnTo>
                    <a:pt x="2285" y="6007"/>
                  </a:lnTo>
                  <a:lnTo>
                    <a:pt x="1869" y="6480"/>
                  </a:lnTo>
                  <a:lnTo>
                    <a:pt x="1524" y="6987"/>
                  </a:lnTo>
                  <a:lnTo>
                    <a:pt x="1176" y="7526"/>
                  </a:lnTo>
                  <a:lnTo>
                    <a:pt x="866" y="8101"/>
                  </a:lnTo>
                  <a:lnTo>
                    <a:pt x="624" y="8707"/>
                  </a:lnTo>
                  <a:lnTo>
                    <a:pt x="415" y="9315"/>
                  </a:lnTo>
                  <a:lnTo>
                    <a:pt x="242" y="9956"/>
                  </a:lnTo>
                  <a:lnTo>
                    <a:pt x="103" y="10631"/>
                  </a:lnTo>
                  <a:lnTo>
                    <a:pt x="34" y="11340"/>
                  </a:lnTo>
                  <a:lnTo>
                    <a:pt x="0" y="12049"/>
                  </a:lnTo>
                  <a:lnTo>
                    <a:pt x="34" y="12791"/>
                  </a:lnTo>
                  <a:lnTo>
                    <a:pt x="103" y="13534"/>
                  </a:lnTo>
                  <a:lnTo>
                    <a:pt x="242" y="14243"/>
                  </a:lnTo>
                  <a:lnTo>
                    <a:pt x="415" y="14917"/>
                  </a:lnTo>
                  <a:lnTo>
                    <a:pt x="658" y="15626"/>
                  </a:lnTo>
                  <a:lnTo>
                    <a:pt x="934" y="16267"/>
                  </a:lnTo>
                  <a:lnTo>
                    <a:pt x="1246" y="16909"/>
                  </a:lnTo>
                  <a:lnTo>
                    <a:pt x="1592" y="17517"/>
                  </a:lnTo>
                  <a:lnTo>
                    <a:pt x="1973" y="18090"/>
                  </a:lnTo>
                  <a:lnTo>
                    <a:pt x="2424" y="18664"/>
                  </a:lnTo>
                  <a:lnTo>
                    <a:pt x="2873" y="19169"/>
                  </a:lnTo>
                  <a:lnTo>
                    <a:pt x="3392" y="19676"/>
                  </a:lnTo>
                  <a:lnTo>
                    <a:pt x="3912" y="20149"/>
                  </a:lnTo>
                  <a:lnTo>
                    <a:pt x="4466" y="20554"/>
                  </a:lnTo>
                  <a:lnTo>
                    <a:pt x="5088" y="20959"/>
                  </a:lnTo>
                  <a:lnTo>
                    <a:pt x="5712" y="21296"/>
                  </a:lnTo>
                  <a:lnTo>
                    <a:pt x="5988" y="21431"/>
                  </a:lnTo>
                  <a:lnTo>
                    <a:pt x="6266" y="21532"/>
                  </a:lnTo>
                  <a:lnTo>
                    <a:pt x="6576" y="21600"/>
                  </a:lnTo>
                  <a:lnTo>
                    <a:pt x="7476" y="21600"/>
                  </a:lnTo>
                  <a:lnTo>
                    <a:pt x="8134" y="21499"/>
                  </a:lnTo>
                  <a:lnTo>
                    <a:pt x="9451" y="21228"/>
                  </a:lnTo>
                  <a:lnTo>
                    <a:pt x="10108" y="21127"/>
                  </a:lnTo>
                  <a:lnTo>
                    <a:pt x="10454" y="21093"/>
                  </a:lnTo>
                  <a:lnTo>
                    <a:pt x="11146" y="21093"/>
                  </a:lnTo>
                  <a:lnTo>
                    <a:pt x="11492" y="21127"/>
                  </a:lnTo>
                  <a:lnTo>
                    <a:pt x="12185" y="21228"/>
                  </a:lnTo>
                  <a:lnTo>
                    <a:pt x="13534" y="21499"/>
                  </a:lnTo>
                  <a:lnTo>
                    <a:pt x="14158" y="21565"/>
                  </a:lnTo>
                  <a:lnTo>
                    <a:pt x="14469" y="21600"/>
                  </a:lnTo>
                  <a:lnTo>
                    <a:pt x="14781" y="21600"/>
                  </a:lnTo>
                  <a:lnTo>
                    <a:pt x="15092" y="21565"/>
                  </a:lnTo>
                  <a:lnTo>
                    <a:pt x="15403" y="21499"/>
                  </a:lnTo>
                  <a:lnTo>
                    <a:pt x="15681" y="21397"/>
                  </a:lnTo>
                  <a:lnTo>
                    <a:pt x="15992" y="21263"/>
                  </a:lnTo>
                  <a:lnTo>
                    <a:pt x="16615" y="20924"/>
                  </a:lnTo>
                  <a:lnTo>
                    <a:pt x="17169" y="20519"/>
                  </a:lnTo>
                  <a:lnTo>
                    <a:pt x="17758" y="20081"/>
                  </a:lnTo>
                  <a:lnTo>
                    <a:pt x="18276" y="19642"/>
                  </a:lnTo>
                  <a:lnTo>
                    <a:pt x="18761" y="19136"/>
                  </a:lnTo>
                  <a:lnTo>
                    <a:pt x="19212" y="18596"/>
                  </a:lnTo>
                  <a:lnTo>
                    <a:pt x="19661" y="18056"/>
                  </a:lnTo>
                  <a:lnTo>
                    <a:pt x="20042" y="17482"/>
                  </a:lnTo>
                  <a:lnTo>
                    <a:pt x="20388" y="16875"/>
                  </a:lnTo>
                  <a:lnTo>
                    <a:pt x="20700" y="16234"/>
                  </a:lnTo>
                  <a:lnTo>
                    <a:pt x="20976" y="15592"/>
                  </a:lnTo>
                  <a:lnTo>
                    <a:pt x="21185" y="14917"/>
                  </a:lnTo>
                  <a:lnTo>
                    <a:pt x="21358" y="14208"/>
                  </a:lnTo>
                  <a:lnTo>
                    <a:pt x="21497" y="13499"/>
                  </a:lnTo>
                  <a:lnTo>
                    <a:pt x="21566" y="12791"/>
                  </a:lnTo>
                  <a:lnTo>
                    <a:pt x="21600" y="12049"/>
                  </a:lnTo>
                  <a:lnTo>
                    <a:pt x="21566" y="11306"/>
                  </a:lnTo>
                  <a:lnTo>
                    <a:pt x="21497" y="10598"/>
                  </a:lnTo>
                  <a:lnTo>
                    <a:pt x="21358" y="9922"/>
                  </a:lnTo>
                  <a:lnTo>
                    <a:pt x="21185" y="9247"/>
                  </a:lnTo>
                  <a:lnTo>
                    <a:pt x="20942" y="8639"/>
                  </a:lnTo>
                  <a:lnTo>
                    <a:pt x="20700" y="8033"/>
                  </a:lnTo>
                  <a:lnTo>
                    <a:pt x="20388" y="7459"/>
                  </a:lnTo>
                  <a:lnTo>
                    <a:pt x="20042" y="6919"/>
                  </a:lnTo>
                  <a:lnTo>
                    <a:pt x="19627" y="6379"/>
                  </a:lnTo>
                  <a:lnTo>
                    <a:pt x="19212" y="5906"/>
                  </a:lnTo>
                  <a:lnTo>
                    <a:pt x="18727" y="5468"/>
                  </a:lnTo>
                  <a:lnTo>
                    <a:pt x="18242" y="5029"/>
                  </a:lnTo>
                  <a:lnTo>
                    <a:pt x="17724" y="4657"/>
                  </a:lnTo>
                  <a:lnTo>
                    <a:pt x="17134" y="4287"/>
                  </a:lnTo>
                  <a:lnTo>
                    <a:pt x="16546" y="3949"/>
                  </a:lnTo>
                  <a:lnTo>
                    <a:pt x="15958" y="3679"/>
                  </a:lnTo>
                  <a:lnTo>
                    <a:pt x="15681" y="3578"/>
                  </a:lnTo>
                  <a:lnTo>
                    <a:pt x="15439" y="3510"/>
                  </a:lnTo>
                  <a:lnTo>
                    <a:pt x="15161" y="3477"/>
                  </a:lnTo>
                  <a:lnTo>
                    <a:pt x="14919" y="3442"/>
                  </a:lnTo>
                  <a:lnTo>
                    <a:pt x="14331" y="3442"/>
                  </a:lnTo>
                  <a:lnTo>
                    <a:pt x="13742" y="3477"/>
                  </a:lnTo>
                  <a:lnTo>
                    <a:pt x="12531" y="3611"/>
                  </a:lnTo>
                  <a:lnTo>
                    <a:pt x="11942" y="3679"/>
                  </a:lnTo>
                  <a:lnTo>
                    <a:pt x="11319" y="3713"/>
                  </a:lnTo>
                  <a:lnTo>
                    <a:pt x="903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grpSp>
        <p:nvGrpSpPr>
          <p:cNvPr id="1324" name="Shape 524"/>
          <p:cNvGrpSpPr/>
          <p:nvPr/>
        </p:nvGrpSpPr>
        <p:grpSpPr>
          <a:xfrm>
            <a:off x="9254287" y="5470107"/>
            <a:ext cx="451232" cy="432861"/>
            <a:chOff x="0" y="0"/>
            <a:chExt cx="451231" cy="432860"/>
          </a:xfrm>
        </p:grpSpPr>
        <p:sp>
          <p:nvSpPr>
            <p:cNvPr id="1318" name="Shape 525"/>
            <p:cNvSpPr/>
            <p:nvPr/>
          </p:nvSpPr>
          <p:spPr>
            <a:xfrm>
              <a:off x="279203" y="-1"/>
              <a:ext cx="134764" cy="149060"/>
            </a:xfrm>
            <a:custGeom>
              <a:avLst/>
              <a:gdLst/>
              <a:ahLst/>
              <a:cxnLst>
                <a:cxn ang="0">
                  <a:pos x="wd2" y="hd2"/>
                </a:cxn>
                <a:cxn ang="5400000">
                  <a:pos x="wd2" y="hd2"/>
                </a:cxn>
                <a:cxn ang="10800000">
                  <a:pos x="wd2" y="hd2"/>
                </a:cxn>
                <a:cxn ang="16200000">
                  <a:pos x="wd2" y="hd2"/>
                </a:cxn>
              </a:cxnLst>
              <a:rect l="0" t="0" r="r" b="b"/>
              <a:pathLst>
                <a:path w="21600" h="21600" extrusionOk="0">
                  <a:moveTo>
                    <a:pt x="15547" y="0"/>
                  </a:moveTo>
                  <a:lnTo>
                    <a:pt x="14974" y="76"/>
                  </a:lnTo>
                  <a:lnTo>
                    <a:pt x="14401" y="148"/>
                  </a:lnTo>
                  <a:lnTo>
                    <a:pt x="13255" y="445"/>
                  </a:lnTo>
                  <a:lnTo>
                    <a:pt x="12683" y="666"/>
                  </a:lnTo>
                  <a:lnTo>
                    <a:pt x="12194" y="963"/>
                  </a:lnTo>
                  <a:lnTo>
                    <a:pt x="11782" y="1257"/>
                  </a:lnTo>
                  <a:lnTo>
                    <a:pt x="11373" y="1629"/>
                  </a:lnTo>
                  <a:lnTo>
                    <a:pt x="10964" y="1999"/>
                  </a:lnTo>
                  <a:lnTo>
                    <a:pt x="10636" y="2441"/>
                  </a:lnTo>
                  <a:lnTo>
                    <a:pt x="10311" y="2886"/>
                  </a:lnTo>
                  <a:lnTo>
                    <a:pt x="10066" y="3328"/>
                  </a:lnTo>
                  <a:lnTo>
                    <a:pt x="9818" y="3846"/>
                  </a:lnTo>
                  <a:lnTo>
                    <a:pt x="9738" y="4364"/>
                  </a:lnTo>
                  <a:lnTo>
                    <a:pt x="9654" y="4882"/>
                  </a:lnTo>
                  <a:lnTo>
                    <a:pt x="9574" y="5476"/>
                  </a:lnTo>
                  <a:lnTo>
                    <a:pt x="9654" y="6287"/>
                  </a:lnTo>
                  <a:lnTo>
                    <a:pt x="9902" y="7102"/>
                  </a:lnTo>
                  <a:lnTo>
                    <a:pt x="10227" y="7841"/>
                  </a:lnTo>
                  <a:lnTo>
                    <a:pt x="10636" y="8507"/>
                  </a:lnTo>
                  <a:lnTo>
                    <a:pt x="0" y="19825"/>
                  </a:lnTo>
                  <a:lnTo>
                    <a:pt x="1229" y="20637"/>
                  </a:lnTo>
                  <a:lnTo>
                    <a:pt x="2375" y="21600"/>
                  </a:lnTo>
                  <a:lnTo>
                    <a:pt x="13011" y="10355"/>
                  </a:lnTo>
                  <a:lnTo>
                    <a:pt x="13584" y="10579"/>
                  </a:lnTo>
                  <a:lnTo>
                    <a:pt x="14237" y="10727"/>
                  </a:lnTo>
                  <a:lnTo>
                    <a:pt x="14890" y="10800"/>
                  </a:lnTo>
                  <a:lnTo>
                    <a:pt x="15547" y="10873"/>
                  </a:lnTo>
                  <a:lnTo>
                    <a:pt x="16200" y="10800"/>
                  </a:lnTo>
                  <a:lnTo>
                    <a:pt x="16773" y="10727"/>
                  </a:lnTo>
                  <a:lnTo>
                    <a:pt x="17346" y="10652"/>
                  </a:lnTo>
                  <a:lnTo>
                    <a:pt x="17918" y="10431"/>
                  </a:lnTo>
                  <a:lnTo>
                    <a:pt x="18411" y="10209"/>
                  </a:lnTo>
                  <a:lnTo>
                    <a:pt x="18900" y="9913"/>
                  </a:lnTo>
                  <a:lnTo>
                    <a:pt x="19392" y="9616"/>
                  </a:lnTo>
                  <a:lnTo>
                    <a:pt x="20210" y="8877"/>
                  </a:lnTo>
                  <a:lnTo>
                    <a:pt x="20538" y="8507"/>
                  </a:lnTo>
                  <a:lnTo>
                    <a:pt x="20863" y="7989"/>
                  </a:lnTo>
                  <a:lnTo>
                    <a:pt x="21111" y="7544"/>
                  </a:lnTo>
                  <a:lnTo>
                    <a:pt x="21272" y="7026"/>
                  </a:lnTo>
                  <a:lnTo>
                    <a:pt x="21436" y="6508"/>
                  </a:lnTo>
                  <a:lnTo>
                    <a:pt x="21520" y="5994"/>
                  </a:lnTo>
                  <a:lnTo>
                    <a:pt x="21600" y="5476"/>
                  </a:lnTo>
                  <a:lnTo>
                    <a:pt x="21520" y="4882"/>
                  </a:lnTo>
                  <a:lnTo>
                    <a:pt x="21436" y="4364"/>
                  </a:lnTo>
                  <a:lnTo>
                    <a:pt x="21272" y="3846"/>
                  </a:lnTo>
                  <a:lnTo>
                    <a:pt x="21111" y="3328"/>
                  </a:lnTo>
                  <a:lnTo>
                    <a:pt x="20863" y="2886"/>
                  </a:lnTo>
                  <a:lnTo>
                    <a:pt x="20538" y="2441"/>
                  </a:lnTo>
                  <a:lnTo>
                    <a:pt x="20210" y="1999"/>
                  </a:lnTo>
                  <a:lnTo>
                    <a:pt x="19801" y="1629"/>
                  </a:lnTo>
                  <a:lnTo>
                    <a:pt x="19392" y="1257"/>
                  </a:lnTo>
                  <a:lnTo>
                    <a:pt x="18900" y="963"/>
                  </a:lnTo>
                  <a:lnTo>
                    <a:pt x="18411" y="666"/>
                  </a:lnTo>
                  <a:lnTo>
                    <a:pt x="17918" y="445"/>
                  </a:lnTo>
                  <a:lnTo>
                    <a:pt x="16773" y="148"/>
                  </a:lnTo>
                  <a:lnTo>
                    <a:pt x="16200" y="76"/>
                  </a:lnTo>
                  <a:lnTo>
                    <a:pt x="15547"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19" name="Shape 526"/>
            <p:cNvSpPr/>
            <p:nvPr/>
          </p:nvSpPr>
          <p:spPr>
            <a:xfrm>
              <a:off x="75031" y="21945"/>
              <a:ext cx="107197" cy="124042"/>
            </a:xfrm>
            <a:custGeom>
              <a:avLst/>
              <a:gdLst/>
              <a:ahLst/>
              <a:cxnLst>
                <a:cxn ang="0">
                  <a:pos x="wd2" y="hd2"/>
                </a:cxn>
                <a:cxn ang="5400000">
                  <a:pos x="wd2" y="hd2"/>
                </a:cxn>
                <a:cxn ang="10800000">
                  <a:pos x="wd2" y="hd2"/>
                </a:cxn>
                <a:cxn ang="16200000">
                  <a:pos x="wd2" y="hd2"/>
                </a:cxn>
              </a:cxnLst>
              <a:rect l="0" t="0" r="r" b="b"/>
              <a:pathLst>
                <a:path w="21600" h="21600" extrusionOk="0">
                  <a:moveTo>
                    <a:pt x="6582" y="0"/>
                  </a:moveTo>
                  <a:lnTo>
                    <a:pt x="5862" y="91"/>
                  </a:lnTo>
                  <a:lnTo>
                    <a:pt x="5142" y="269"/>
                  </a:lnTo>
                  <a:lnTo>
                    <a:pt x="4527" y="535"/>
                  </a:lnTo>
                  <a:lnTo>
                    <a:pt x="3807" y="801"/>
                  </a:lnTo>
                  <a:lnTo>
                    <a:pt x="3188" y="1157"/>
                  </a:lnTo>
                  <a:lnTo>
                    <a:pt x="2674" y="1514"/>
                  </a:lnTo>
                  <a:lnTo>
                    <a:pt x="1647" y="2402"/>
                  </a:lnTo>
                  <a:lnTo>
                    <a:pt x="1234" y="2933"/>
                  </a:lnTo>
                  <a:lnTo>
                    <a:pt x="825" y="3468"/>
                  </a:lnTo>
                  <a:lnTo>
                    <a:pt x="514" y="4000"/>
                  </a:lnTo>
                  <a:lnTo>
                    <a:pt x="312" y="4622"/>
                  </a:lnTo>
                  <a:lnTo>
                    <a:pt x="105" y="5335"/>
                  </a:lnTo>
                  <a:lnTo>
                    <a:pt x="0" y="5958"/>
                  </a:lnTo>
                  <a:lnTo>
                    <a:pt x="0" y="7290"/>
                  </a:lnTo>
                  <a:lnTo>
                    <a:pt x="105" y="7912"/>
                  </a:lnTo>
                  <a:lnTo>
                    <a:pt x="312" y="8534"/>
                  </a:lnTo>
                  <a:lnTo>
                    <a:pt x="619" y="9069"/>
                  </a:lnTo>
                  <a:lnTo>
                    <a:pt x="926" y="9692"/>
                  </a:lnTo>
                  <a:lnTo>
                    <a:pt x="1339" y="10136"/>
                  </a:lnTo>
                  <a:lnTo>
                    <a:pt x="1748" y="10667"/>
                  </a:lnTo>
                  <a:lnTo>
                    <a:pt x="2266" y="11111"/>
                  </a:lnTo>
                  <a:lnTo>
                    <a:pt x="2779" y="11555"/>
                  </a:lnTo>
                  <a:lnTo>
                    <a:pt x="3394" y="11912"/>
                  </a:lnTo>
                  <a:lnTo>
                    <a:pt x="4013" y="12269"/>
                  </a:lnTo>
                  <a:lnTo>
                    <a:pt x="4628" y="12534"/>
                  </a:lnTo>
                  <a:lnTo>
                    <a:pt x="5348" y="12713"/>
                  </a:lnTo>
                  <a:lnTo>
                    <a:pt x="6174" y="12891"/>
                  </a:lnTo>
                  <a:lnTo>
                    <a:pt x="7201" y="12978"/>
                  </a:lnTo>
                  <a:lnTo>
                    <a:pt x="8334" y="12978"/>
                  </a:lnTo>
                  <a:lnTo>
                    <a:pt x="9362" y="12800"/>
                  </a:lnTo>
                  <a:lnTo>
                    <a:pt x="10389" y="12534"/>
                  </a:lnTo>
                  <a:lnTo>
                    <a:pt x="18513" y="21600"/>
                  </a:lnTo>
                  <a:lnTo>
                    <a:pt x="19953" y="20534"/>
                  </a:lnTo>
                  <a:lnTo>
                    <a:pt x="21600" y="19558"/>
                  </a:lnTo>
                  <a:lnTo>
                    <a:pt x="13476" y="10401"/>
                  </a:lnTo>
                  <a:lnTo>
                    <a:pt x="13990" y="9779"/>
                  </a:lnTo>
                  <a:lnTo>
                    <a:pt x="14399" y="9157"/>
                  </a:lnTo>
                  <a:lnTo>
                    <a:pt x="14710" y="8447"/>
                  </a:lnTo>
                  <a:lnTo>
                    <a:pt x="14917" y="7646"/>
                  </a:lnTo>
                  <a:lnTo>
                    <a:pt x="15018" y="7024"/>
                  </a:lnTo>
                  <a:lnTo>
                    <a:pt x="15018" y="5692"/>
                  </a:lnTo>
                  <a:lnTo>
                    <a:pt x="14605" y="4447"/>
                  </a:lnTo>
                  <a:lnTo>
                    <a:pt x="14399" y="3912"/>
                  </a:lnTo>
                  <a:lnTo>
                    <a:pt x="14091" y="3290"/>
                  </a:lnTo>
                  <a:lnTo>
                    <a:pt x="13683" y="2759"/>
                  </a:lnTo>
                  <a:lnTo>
                    <a:pt x="13270" y="2311"/>
                  </a:lnTo>
                  <a:lnTo>
                    <a:pt x="12242" y="1423"/>
                  </a:lnTo>
                  <a:lnTo>
                    <a:pt x="11623" y="1070"/>
                  </a:lnTo>
                  <a:lnTo>
                    <a:pt x="11008" y="713"/>
                  </a:lnTo>
                  <a:lnTo>
                    <a:pt x="10288" y="448"/>
                  </a:lnTo>
                  <a:lnTo>
                    <a:pt x="8848" y="91"/>
                  </a:lnTo>
                  <a:lnTo>
                    <a:pt x="8128"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0" name="Shape 527"/>
            <p:cNvSpPr/>
            <p:nvPr/>
          </p:nvSpPr>
          <p:spPr>
            <a:xfrm>
              <a:off x="0" y="235835"/>
              <a:ext cx="150585" cy="91355"/>
            </a:xfrm>
            <a:custGeom>
              <a:avLst/>
              <a:gdLst/>
              <a:ahLst/>
              <a:cxnLst>
                <a:cxn ang="0">
                  <a:pos x="wd2" y="hd2"/>
                </a:cxn>
                <a:cxn ang="5400000">
                  <a:pos x="wd2" y="hd2"/>
                </a:cxn>
                <a:cxn ang="10800000">
                  <a:pos x="wd2" y="hd2"/>
                </a:cxn>
                <a:cxn ang="16200000">
                  <a:pos x="wd2" y="hd2"/>
                </a:cxn>
              </a:cxnLst>
              <a:rect l="0" t="0" r="r" b="b"/>
              <a:pathLst>
                <a:path w="21600" h="21600" extrusionOk="0">
                  <a:moveTo>
                    <a:pt x="20503" y="0"/>
                  </a:moveTo>
                  <a:lnTo>
                    <a:pt x="9665" y="7363"/>
                  </a:lnTo>
                  <a:lnTo>
                    <a:pt x="9300" y="6755"/>
                  </a:lnTo>
                  <a:lnTo>
                    <a:pt x="8568" y="5549"/>
                  </a:lnTo>
                  <a:lnTo>
                    <a:pt x="8055" y="5065"/>
                  </a:lnTo>
                  <a:lnTo>
                    <a:pt x="7615" y="4704"/>
                  </a:lnTo>
                  <a:lnTo>
                    <a:pt x="7102" y="4344"/>
                  </a:lnTo>
                  <a:lnTo>
                    <a:pt x="6589" y="4102"/>
                  </a:lnTo>
                  <a:lnTo>
                    <a:pt x="6077" y="3983"/>
                  </a:lnTo>
                  <a:lnTo>
                    <a:pt x="5564" y="3859"/>
                  </a:lnTo>
                  <a:lnTo>
                    <a:pt x="5051" y="3983"/>
                  </a:lnTo>
                  <a:lnTo>
                    <a:pt x="4539" y="3983"/>
                  </a:lnTo>
                  <a:lnTo>
                    <a:pt x="4026" y="4225"/>
                  </a:lnTo>
                  <a:lnTo>
                    <a:pt x="3514" y="4462"/>
                  </a:lnTo>
                  <a:lnTo>
                    <a:pt x="3076" y="4828"/>
                  </a:lnTo>
                  <a:lnTo>
                    <a:pt x="2635" y="5189"/>
                  </a:lnTo>
                  <a:lnTo>
                    <a:pt x="2197" y="5673"/>
                  </a:lnTo>
                  <a:lnTo>
                    <a:pt x="1757" y="6276"/>
                  </a:lnTo>
                  <a:lnTo>
                    <a:pt x="1025" y="7482"/>
                  </a:lnTo>
                  <a:lnTo>
                    <a:pt x="731" y="8327"/>
                  </a:lnTo>
                  <a:lnTo>
                    <a:pt x="513" y="9048"/>
                  </a:lnTo>
                  <a:lnTo>
                    <a:pt x="294" y="9893"/>
                  </a:lnTo>
                  <a:lnTo>
                    <a:pt x="147" y="10738"/>
                  </a:lnTo>
                  <a:lnTo>
                    <a:pt x="75" y="11583"/>
                  </a:lnTo>
                  <a:lnTo>
                    <a:pt x="0" y="12428"/>
                  </a:lnTo>
                  <a:lnTo>
                    <a:pt x="0" y="13273"/>
                  </a:lnTo>
                  <a:lnTo>
                    <a:pt x="75" y="14118"/>
                  </a:lnTo>
                  <a:lnTo>
                    <a:pt x="219" y="14963"/>
                  </a:lnTo>
                  <a:lnTo>
                    <a:pt x="366" y="15808"/>
                  </a:lnTo>
                  <a:lnTo>
                    <a:pt x="585" y="16535"/>
                  </a:lnTo>
                  <a:lnTo>
                    <a:pt x="806" y="17380"/>
                  </a:lnTo>
                  <a:lnTo>
                    <a:pt x="1097" y="17983"/>
                  </a:lnTo>
                  <a:lnTo>
                    <a:pt x="1391" y="18704"/>
                  </a:lnTo>
                  <a:lnTo>
                    <a:pt x="1832" y="19307"/>
                  </a:lnTo>
                  <a:lnTo>
                    <a:pt x="2197" y="19915"/>
                  </a:lnTo>
                  <a:lnTo>
                    <a:pt x="2710" y="20394"/>
                  </a:lnTo>
                  <a:lnTo>
                    <a:pt x="3148" y="20755"/>
                  </a:lnTo>
                  <a:lnTo>
                    <a:pt x="3660" y="21121"/>
                  </a:lnTo>
                  <a:lnTo>
                    <a:pt x="4173" y="21363"/>
                  </a:lnTo>
                  <a:lnTo>
                    <a:pt x="5198" y="21600"/>
                  </a:lnTo>
                  <a:lnTo>
                    <a:pt x="5711" y="21600"/>
                  </a:lnTo>
                  <a:lnTo>
                    <a:pt x="6224" y="21481"/>
                  </a:lnTo>
                  <a:lnTo>
                    <a:pt x="7249" y="20997"/>
                  </a:lnTo>
                  <a:lnTo>
                    <a:pt x="7690" y="20755"/>
                  </a:lnTo>
                  <a:lnTo>
                    <a:pt x="8127" y="20276"/>
                  </a:lnTo>
                  <a:lnTo>
                    <a:pt x="8568" y="19791"/>
                  </a:lnTo>
                  <a:lnTo>
                    <a:pt x="9006" y="19307"/>
                  </a:lnTo>
                  <a:lnTo>
                    <a:pt x="9371" y="18704"/>
                  </a:lnTo>
                  <a:lnTo>
                    <a:pt x="9737" y="17983"/>
                  </a:lnTo>
                  <a:lnTo>
                    <a:pt x="10031" y="17256"/>
                  </a:lnTo>
                  <a:lnTo>
                    <a:pt x="10397" y="15808"/>
                  </a:lnTo>
                  <a:lnTo>
                    <a:pt x="10616" y="14479"/>
                  </a:lnTo>
                  <a:lnTo>
                    <a:pt x="10763" y="13031"/>
                  </a:lnTo>
                  <a:lnTo>
                    <a:pt x="10691" y="11583"/>
                  </a:lnTo>
                  <a:lnTo>
                    <a:pt x="21600" y="4225"/>
                  </a:lnTo>
                  <a:lnTo>
                    <a:pt x="20940" y="2169"/>
                  </a:lnTo>
                  <a:lnTo>
                    <a:pt x="20503"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1" name="Shape 528"/>
            <p:cNvSpPr/>
            <p:nvPr/>
          </p:nvSpPr>
          <p:spPr>
            <a:xfrm>
              <a:off x="184275" y="299120"/>
              <a:ext cx="74530" cy="133741"/>
            </a:xfrm>
            <a:custGeom>
              <a:avLst/>
              <a:gdLst/>
              <a:ahLst/>
              <a:cxnLst>
                <a:cxn ang="0">
                  <a:pos x="wd2" y="hd2"/>
                </a:cxn>
                <a:cxn ang="5400000">
                  <a:pos x="wd2" y="hd2"/>
                </a:cxn>
                <a:cxn ang="10800000">
                  <a:pos x="wd2" y="hd2"/>
                </a:cxn>
                <a:cxn ang="16200000">
                  <a:pos x="wd2" y="hd2"/>
                </a:cxn>
              </a:cxnLst>
              <a:rect l="0" t="0" r="r" b="b"/>
              <a:pathLst>
                <a:path w="21600" h="21600" extrusionOk="0">
                  <a:moveTo>
                    <a:pt x="9025" y="0"/>
                  </a:moveTo>
                  <a:lnTo>
                    <a:pt x="8432" y="9647"/>
                  </a:lnTo>
                  <a:lnTo>
                    <a:pt x="7250" y="9813"/>
                  </a:lnTo>
                  <a:lnTo>
                    <a:pt x="6063" y="10140"/>
                  </a:lnTo>
                  <a:lnTo>
                    <a:pt x="4882" y="10471"/>
                  </a:lnTo>
                  <a:lnTo>
                    <a:pt x="3846" y="10883"/>
                  </a:lnTo>
                  <a:lnTo>
                    <a:pt x="2956" y="11295"/>
                  </a:lnTo>
                  <a:lnTo>
                    <a:pt x="2368" y="11791"/>
                  </a:lnTo>
                  <a:lnTo>
                    <a:pt x="1623" y="12284"/>
                  </a:lnTo>
                  <a:lnTo>
                    <a:pt x="1181" y="12780"/>
                  </a:lnTo>
                  <a:lnTo>
                    <a:pt x="739" y="13273"/>
                  </a:lnTo>
                  <a:lnTo>
                    <a:pt x="145" y="14427"/>
                  </a:lnTo>
                  <a:lnTo>
                    <a:pt x="0" y="15004"/>
                  </a:lnTo>
                  <a:lnTo>
                    <a:pt x="0" y="16159"/>
                  </a:lnTo>
                  <a:lnTo>
                    <a:pt x="145" y="16736"/>
                  </a:lnTo>
                  <a:lnTo>
                    <a:pt x="442" y="17313"/>
                  </a:lnTo>
                  <a:lnTo>
                    <a:pt x="739" y="17809"/>
                  </a:lnTo>
                  <a:lnTo>
                    <a:pt x="1181" y="18386"/>
                  </a:lnTo>
                  <a:lnTo>
                    <a:pt x="1775" y="18879"/>
                  </a:lnTo>
                  <a:lnTo>
                    <a:pt x="2514" y="19376"/>
                  </a:lnTo>
                  <a:lnTo>
                    <a:pt x="3253" y="19868"/>
                  </a:lnTo>
                  <a:lnTo>
                    <a:pt x="3992" y="20280"/>
                  </a:lnTo>
                  <a:lnTo>
                    <a:pt x="4882" y="20611"/>
                  </a:lnTo>
                  <a:lnTo>
                    <a:pt x="5766" y="20857"/>
                  </a:lnTo>
                  <a:lnTo>
                    <a:pt x="6802" y="21104"/>
                  </a:lnTo>
                  <a:lnTo>
                    <a:pt x="7693" y="21354"/>
                  </a:lnTo>
                  <a:lnTo>
                    <a:pt x="8728" y="21435"/>
                  </a:lnTo>
                  <a:lnTo>
                    <a:pt x="9764" y="21519"/>
                  </a:lnTo>
                  <a:lnTo>
                    <a:pt x="10800" y="21600"/>
                  </a:lnTo>
                  <a:lnTo>
                    <a:pt x="11836" y="21519"/>
                  </a:lnTo>
                  <a:lnTo>
                    <a:pt x="12872" y="21435"/>
                  </a:lnTo>
                  <a:lnTo>
                    <a:pt x="14943" y="21104"/>
                  </a:lnTo>
                  <a:lnTo>
                    <a:pt x="15827" y="20857"/>
                  </a:lnTo>
                  <a:lnTo>
                    <a:pt x="16863" y="20530"/>
                  </a:lnTo>
                  <a:lnTo>
                    <a:pt x="17754" y="20199"/>
                  </a:lnTo>
                  <a:lnTo>
                    <a:pt x="18493" y="19787"/>
                  </a:lnTo>
                  <a:lnTo>
                    <a:pt x="19232" y="19291"/>
                  </a:lnTo>
                  <a:lnTo>
                    <a:pt x="19819" y="18798"/>
                  </a:lnTo>
                  <a:lnTo>
                    <a:pt x="20413" y="18302"/>
                  </a:lnTo>
                  <a:lnTo>
                    <a:pt x="20855" y="17809"/>
                  </a:lnTo>
                  <a:lnTo>
                    <a:pt x="21449" y="16655"/>
                  </a:lnTo>
                  <a:lnTo>
                    <a:pt x="21600" y="16078"/>
                  </a:lnTo>
                  <a:lnTo>
                    <a:pt x="21600" y="14923"/>
                  </a:lnTo>
                  <a:lnTo>
                    <a:pt x="21449" y="14346"/>
                  </a:lnTo>
                  <a:lnTo>
                    <a:pt x="21152" y="13769"/>
                  </a:lnTo>
                  <a:lnTo>
                    <a:pt x="20710" y="13192"/>
                  </a:lnTo>
                  <a:lnTo>
                    <a:pt x="20267" y="12695"/>
                  </a:lnTo>
                  <a:lnTo>
                    <a:pt x="19819" y="12203"/>
                  </a:lnTo>
                  <a:lnTo>
                    <a:pt x="19080" y="11706"/>
                  </a:lnTo>
                  <a:lnTo>
                    <a:pt x="18044" y="11048"/>
                  </a:lnTo>
                  <a:lnTo>
                    <a:pt x="16718" y="10471"/>
                  </a:lnTo>
                  <a:lnTo>
                    <a:pt x="15385" y="10059"/>
                  </a:lnTo>
                  <a:lnTo>
                    <a:pt x="14053" y="9813"/>
                  </a:lnTo>
                  <a:lnTo>
                    <a:pt x="14646" y="84"/>
                  </a:lnTo>
                  <a:lnTo>
                    <a:pt x="12872" y="165"/>
                  </a:lnTo>
                  <a:lnTo>
                    <a:pt x="10945" y="84"/>
                  </a:lnTo>
                  <a:lnTo>
                    <a:pt x="902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2" name="Shape 529"/>
            <p:cNvSpPr/>
            <p:nvPr/>
          </p:nvSpPr>
          <p:spPr>
            <a:xfrm>
              <a:off x="315966" y="196522"/>
              <a:ext cx="135266" cy="75032"/>
            </a:xfrm>
            <a:custGeom>
              <a:avLst/>
              <a:gdLst/>
              <a:ahLst/>
              <a:cxnLst>
                <a:cxn ang="0">
                  <a:pos x="wd2" y="hd2"/>
                </a:cxn>
                <a:cxn ang="5400000">
                  <a:pos x="wd2" y="hd2"/>
                </a:cxn>
                <a:cxn ang="10800000">
                  <a:pos x="wd2" y="hd2"/>
                </a:cxn>
                <a:cxn ang="16200000">
                  <a:pos x="wd2" y="hd2"/>
                </a:cxn>
              </a:cxnLst>
              <a:rect l="0" t="0" r="r" b="b"/>
              <a:pathLst>
                <a:path w="21600" h="21600" extrusionOk="0">
                  <a:moveTo>
                    <a:pt x="15322" y="0"/>
                  </a:moveTo>
                  <a:lnTo>
                    <a:pt x="14755" y="150"/>
                  </a:lnTo>
                  <a:lnTo>
                    <a:pt x="14184" y="439"/>
                  </a:lnTo>
                  <a:lnTo>
                    <a:pt x="13613" y="734"/>
                  </a:lnTo>
                  <a:lnTo>
                    <a:pt x="12959" y="1179"/>
                  </a:lnTo>
                  <a:lnTo>
                    <a:pt x="12389" y="1763"/>
                  </a:lnTo>
                  <a:lnTo>
                    <a:pt x="11901" y="2353"/>
                  </a:lnTo>
                  <a:lnTo>
                    <a:pt x="11411" y="3087"/>
                  </a:lnTo>
                  <a:lnTo>
                    <a:pt x="11004" y="3971"/>
                  </a:lnTo>
                  <a:lnTo>
                    <a:pt x="10677" y="4849"/>
                  </a:lnTo>
                  <a:lnTo>
                    <a:pt x="10353" y="5734"/>
                  </a:lnTo>
                  <a:lnTo>
                    <a:pt x="10106" y="6763"/>
                  </a:lnTo>
                  <a:lnTo>
                    <a:pt x="327" y="4555"/>
                  </a:lnTo>
                  <a:lnTo>
                    <a:pt x="244" y="7346"/>
                  </a:lnTo>
                  <a:lnTo>
                    <a:pt x="0" y="9994"/>
                  </a:lnTo>
                  <a:lnTo>
                    <a:pt x="9699" y="12196"/>
                  </a:lnTo>
                  <a:lnTo>
                    <a:pt x="9782" y="13375"/>
                  </a:lnTo>
                  <a:lnTo>
                    <a:pt x="10026" y="14548"/>
                  </a:lnTo>
                  <a:lnTo>
                    <a:pt x="10269" y="15433"/>
                  </a:lnTo>
                  <a:lnTo>
                    <a:pt x="10516" y="16462"/>
                  </a:lnTo>
                  <a:lnTo>
                    <a:pt x="10840" y="17340"/>
                  </a:lnTo>
                  <a:lnTo>
                    <a:pt x="11654" y="18808"/>
                  </a:lnTo>
                  <a:lnTo>
                    <a:pt x="12065" y="19542"/>
                  </a:lnTo>
                  <a:lnTo>
                    <a:pt x="12552" y="20132"/>
                  </a:lnTo>
                  <a:lnTo>
                    <a:pt x="13043" y="20571"/>
                  </a:lnTo>
                  <a:lnTo>
                    <a:pt x="13613" y="21016"/>
                  </a:lnTo>
                  <a:lnTo>
                    <a:pt x="14184" y="21305"/>
                  </a:lnTo>
                  <a:lnTo>
                    <a:pt x="14755" y="21456"/>
                  </a:lnTo>
                  <a:lnTo>
                    <a:pt x="15322" y="21600"/>
                  </a:lnTo>
                  <a:lnTo>
                    <a:pt x="15893" y="21600"/>
                  </a:lnTo>
                  <a:lnTo>
                    <a:pt x="16464" y="21456"/>
                  </a:lnTo>
                  <a:lnTo>
                    <a:pt x="17034" y="21305"/>
                  </a:lnTo>
                  <a:lnTo>
                    <a:pt x="17605" y="20866"/>
                  </a:lnTo>
                  <a:lnTo>
                    <a:pt x="18176" y="20571"/>
                  </a:lnTo>
                  <a:lnTo>
                    <a:pt x="18746" y="19988"/>
                  </a:lnTo>
                  <a:lnTo>
                    <a:pt x="19237" y="19398"/>
                  </a:lnTo>
                  <a:lnTo>
                    <a:pt x="20459" y="17196"/>
                  </a:lnTo>
                  <a:lnTo>
                    <a:pt x="20702" y="16311"/>
                  </a:lnTo>
                  <a:lnTo>
                    <a:pt x="21029" y="15433"/>
                  </a:lnTo>
                  <a:lnTo>
                    <a:pt x="21356" y="13375"/>
                  </a:lnTo>
                  <a:lnTo>
                    <a:pt x="21520" y="12491"/>
                  </a:lnTo>
                  <a:lnTo>
                    <a:pt x="21600" y="11317"/>
                  </a:lnTo>
                  <a:lnTo>
                    <a:pt x="21600" y="10289"/>
                  </a:lnTo>
                  <a:lnTo>
                    <a:pt x="21520" y="9260"/>
                  </a:lnTo>
                  <a:lnTo>
                    <a:pt x="21436" y="8231"/>
                  </a:lnTo>
                  <a:lnTo>
                    <a:pt x="20949" y="6173"/>
                  </a:lnTo>
                  <a:lnTo>
                    <a:pt x="20702" y="5144"/>
                  </a:lnTo>
                  <a:lnTo>
                    <a:pt x="20378" y="4260"/>
                  </a:lnTo>
                  <a:lnTo>
                    <a:pt x="19971" y="3526"/>
                  </a:lnTo>
                  <a:lnTo>
                    <a:pt x="19561" y="2792"/>
                  </a:lnTo>
                  <a:lnTo>
                    <a:pt x="19154" y="2058"/>
                  </a:lnTo>
                  <a:lnTo>
                    <a:pt x="18666" y="1618"/>
                  </a:lnTo>
                  <a:lnTo>
                    <a:pt x="18176" y="1029"/>
                  </a:lnTo>
                  <a:lnTo>
                    <a:pt x="17034" y="439"/>
                  </a:lnTo>
                  <a:lnTo>
                    <a:pt x="16464" y="150"/>
                  </a:lnTo>
                  <a:lnTo>
                    <a:pt x="15893" y="150"/>
                  </a:lnTo>
                  <a:lnTo>
                    <a:pt x="15322"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3" name="Shape 530"/>
            <p:cNvSpPr/>
            <p:nvPr/>
          </p:nvSpPr>
          <p:spPr>
            <a:xfrm>
              <a:off x="149560" y="131189"/>
              <a:ext cx="158235" cy="158757"/>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lnTo>
                    <a:pt x="9686" y="68"/>
                  </a:lnTo>
                  <a:lnTo>
                    <a:pt x="8639" y="208"/>
                  </a:lnTo>
                  <a:lnTo>
                    <a:pt x="7595" y="486"/>
                  </a:lnTo>
                  <a:lnTo>
                    <a:pt x="6619" y="833"/>
                  </a:lnTo>
                  <a:lnTo>
                    <a:pt x="5643" y="1319"/>
                  </a:lnTo>
                  <a:lnTo>
                    <a:pt x="4739" y="1874"/>
                  </a:lnTo>
                  <a:lnTo>
                    <a:pt x="3971" y="2500"/>
                  </a:lnTo>
                  <a:lnTo>
                    <a:pt x="3204" y="3193"/>
                  </a:lnTo>
                  <a:lnTo>
                    <a:pt x="2508" y="3958"/>
                  </a:lnTo>
                  <a:lnTo>
                    <a:pt x="1880" y="4791"/>
                  </a:lnTo>
                  <a:lnTo>
                    <a:pt x="1324" y="5625"/>
                  </a:lnTo>
                  <a:lnTo>
                    <a:pt x="836" y="6597"/>
                  </a:lnTo>
                  <a:lnTo>
                    <a:pt x="488" y="7570"/>
                  </a:lnTo>
                  <a:lnTo>
                    <a:pt x="208" y="8610"/>
                  </a:lnTo>
                  <a:lnTo>
                    <a:pt x="68" y="9722"/>
                  </a:lnTo>
                  <a:lnTo>
                    <a:pt x="0" y="10766"/>
                  </a:lnTo>
                  <a:lnTo>
                    <a:pt x="68" y="11875"/>
                  </a:lnTo>
                  <a:lnTo>
                    <a:pt x="208" y="12987"/>
                  </a:lnTo>
                  <a:lnTo>
                    <a:pt x="488" y="14027"/>
                  </a:lnTo>
                  <a:lnTo>
                    <a:pt x="836" y="15000"/>
                  </a:lnTo>
                  <a:lnTo>
                    <a:pt x="1324" y="15904"/>
                  </a:lnTo>
                  <a:lnTo>
                    <a:pt x="1880" y="16806"/>
                  </a:lnTo>
                  <a:lnTo>
                    <a:pt x="2508" y="17639"/>
                  </a:lnTo>
                  <a:lnTo>
                    <a:pt x="3204" y="18404"/>
                  </a:lnTo>
                  <a:lnTo>
                    <a:pt x="3971" y="19098"/>
                  </a:lnTo>
                  <a:lnTo>
                    <a:pt x="4739" y="19723"/>
                  </a:lnTo>
                  <a:lnTo>
                    <a:pt x="5643" y="20281"/>
                  </a:lnTo>
                  <a:lnTo>
                    <a:pt x="6619" y="20696"/>
                  </a:lnTo>
                  <a:lnTo>
                    <a:pt x="7595" y="21114"/>
                  </a:lnTo>
                  <a:lnTo>
                    <a:pt x="8639" y="21321"/>
                  </a:lnTo>
                  <a:lnTo>
                    <a:pt x="9686" y="21529"/>
                  </a:lnTo>
                  <a:lnTo>
                    <a:pt x="10801" y="21600"/>
                  </a:lnTo>
                  <a:lnTo>
                    <a:pt x="11914" y="21529"/>
                  </a:lnTo>
                  <a:lnTo>
                    <a:pt x="13030" y="21321"/>
                  </a:lnTo>
                  <a:lnTo>
                    <a:pt x="14005" y="21114"/>
                  </a:lnTo>
                  <a:lnTo>
                    <a:pt x="15050" y="20696"/>
                  </a:lnTo>
                  <a:lnTo>
                    <a:pt x="15957" y="20281"/>
                  </a:lnTo>
                  <a:lnTo>
                    <a:pt x="16861" y="19723"/>
                  </a:lnTo>
                  <a:lnTo>
                    <a:pt x="17697" y="19098"/>
                  </a:lnTo>
                  <a:lnTo>
                    <a:pt x="18465" y="18404"/>
                  </a:lnTo>
                  <a:lnTo>
                    <a:pt x="19161" y="17639"/>
                  </a:lnTo>
                  <a:lnTo>
                    <a:pt x="19788" y="16806"/>
                  </a:lnTo>
                  <a:lnTo>
                    <a:pt x="20348" y="15904"/>
                  </a:lnTo>
                  <a:lnTo>
                    <a:pt x="20764" y="15000"/>
                  </a:lnTo>
                  <a:lnTo>
                    <a:pt x="21183" y="14027"/>
                  </a:lnTo>
                  <a:lnTo>
                    <a:pt x="21392" y="12987"/>
                  </a:lnTo>
                  <a:lnTo>
                    <a:pt x="21600" y="11875"/>
                  </a:lnTo>
                  <a:lnTo>
                    <a:pt x="21600" y="9722"/>
                  </a:lnTo>
                  <a:lnTo>
                    <a:pt x="21392" y="8610"/>
                  </a:lnTo>
                  <a:lnTo>
                    <a:pt x="21183" y="7570"/>
                  </a:lnTo>
                  <a:lnTo>
                    <a:pt x="20764" y="6597"/>
                  </a:lnTo>
                  <a:lnTo>
                    <a:pt x="20348" y="5625"/>
                  </a:lnTo>
                  <a:lnTo>
                    <a:pt x="19788" y="4791"/>
                  </a:lnTo>
                  <a:lnTo>
                    <a:pt x="19161" y="3958"/>
                  </a:lnTo>
                  <a:lnTo>
                    <a:pt x="18465" y="3193"/>
                  </a:lnTo>
                  <a:lnTo>
                    <a:pt x="17697" y="2500"/>
                  </a:lnTo>
                  <a:lnTo>
                    <a:pt x="16861" y="1874"/>
                  </a:lnTo>
                  <a:lnTo>
                    <a:pt x="15957" y="1319"/>
                  </a:lnTo>
                  <a:lnTo>
                    <a:pt x="15050" y="833"/>
                  </a:lnTo>
                  <a:lnTo>
                    <a:pt x="14005" y="486"/>
                  </a:lnTo>
                  <a:lnTo>
                    <a:pt x="13030" y="208"/>
                  </a:lnTo>
                  <a:lnTo>
                    <a:pt x="11914" y="68"/>
                  </a:lnTo>
                  <a:lnTo>
                    <a:pt x="1080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325" name="Shape 531"/>
          <p:cNvSpPr/>
          <p:nvPr/>
        </p:nvSpPr>
        <p:spPr>
          <a:xfrm>
            <a:off x="9845068" y="5576968"/>
            <a:ext cx="397122" cy="219493"/>
          </a:xfrm>
          <a:custGeom>
            <a:avLst/>
            <a:gdLst/>
            <a:ahLst/>
            <a:cxnLst>
              <a:cxn ang="0">
                <a:pos x="wd2" y="hd2"/>
              </a:cxn>
              <a:cxn ang="5400000">
                <a:pos x="wd2" y="hd2"/>
              </a:cxn>
              <a:cxn ang="10800000">
                <a:pos x="wd2" y="hd2"/>
              </a:cxn>
              <a:cxn ang="16200000">
                <a:pos x="wd2" y="hd2"/>
              </a:cxn>
            </a:cxnLst>
            <a:rect l="0" t="0" r="r" b="b"/>
            <a:pathLst>
              <a:path w="21600" h="21600" extrusionOk="0">
                <a:moveTo>
                  <a:pt x="19406" y="2260"/>
                </a:moveTo>
                <a:lnTo>
                  <a:pt x="19489" y="2310"/>
                </a:lnTo>
                <a:lnTo>
                  <a:pt x="19629" y="2460"/>
                </a:lnTo>
                <a:lnTo>
                  <a:pt x="19739" y="2713"/>
                </a:lnTo>
                <a:lnTo>
                  <a:pt x="19768" y="2863"/>
                </a:lnTo>
                <a:lnTo>
                  <a:pt x="19768" y="3215"/>
                </a:lnTo>
                <a:lnTo>
                  <a:pt x="19739" y="3365"/>
                </a:lnTo>
                <a:lnTo>
                  <a:pt x="19629" y="3616"/>
                </a:lnTo>
                <a:lnTo>
                  <a:pt x="19489" y="3766"/>
                </a:lnTo>
                <a:lnTo>
                  <a:pt x="19406" y="3817"/>
                </a:lnTo>
                <a:lnTo>
                  <a:pt x="19240" y="3817"/>
                </a:lnTo>
                <a:lnTo>
                  <a:pt x="19156" y="3766"/>
                </a:lnTo>
                <a:lnTo>
                  <a:pt x="19017" y="3616"/>
                </a:lnTo>
                <a:lnTo>
                  <a:pt x="18934" y="3365"/>
                </a:lnTo>
                <a:lnTo>
                  <a:pt x="18907" y="3215"/>
                </a:lnTo>
                <a:lnTo>
                  <a:pt x="18879" y="3063"/>
                </a:lnTo>
                <a:lnTo>
                  <a:pt x="18907" y="2863"/>
                </a:lnTo>
                <a:lnTo>
                  <a:pt x="18934" y="2713"/>
                </a:lnTo>
                <a:lnTo>
                  <a:pt x="19017" y="2460"/>
                </a:lnTo>
                <a:lnTo>
                  <a:pt x="19156" y="2310"/>
                </a:lnTo>
                <a:lnTo>
                  <a:pt x="19240" y="2260"/>
                </a:lnTo>
                <a:close/>
                <a:moveTo>
                  <a:pt x="18101" y="0"/>
                </a:moveTo>
                <a:lnTo>
                  <a:pt x="17796" y="49"/>
                </a:lnTo>
                <a:lnTo>
                  <a:pt x="17491" y="150"/>
                </a:lnTo>
                <a:lnTo>
                  <a:pt x="17269" y="251"/>
                </a:lnTo>
                <a:lnTo>
                  <a:pt x="17046" y="352"/>
                </a:lnTo>
                <a:lnTo>
                  <a:pt x="16824" y="551"/>
                </a:lnTo>
                <a:lnTo>
                  <a:pt x="16602" y="753"/>
                </a:lnTo>
                <a:lnTo>
                  <a:pt x="16408" y="1004"/>
                </a:lnTo>
                <a:lnTo>
                  <a:pt x="16214" y="1255"/>
                </a:lnTo>
                <a:lnTo>
                  <a:pt x="16020" y="1557"/>
                </a:lnTo>
                <a:lnTo>
                  <a:pt x="15880" y="1909"/>
                </a:lnTo>
                <a:lnTo>
                  <a:pt x="15714" y="2260"/>
                </a:lnTo>
                <a:lnTo>
                  <a:pt x="15602" y="2612"/>
                </a:lnTo>
                <a:lnTo>
                  <a:pt x="15492" y="3013"/>
                </a:lnTo>
                <a:lnTo>
                  <a:pt x="15381" y="3414"/>
                </a:lnTo>
                <a:lnTo>
                  <a:pt x="15269" y="4319"/>
                </a:lnTo>
                <a:lnTo>
                  <a:pt x="15242" y="4821"/>
                </a:lnTo>
                <a:lnTo>
                  <a:pt x="15242" y="5274"/>
                </a:lnTo>
                <a:lnTo>
                  <a:pt x="7579" y="8990"/>
                </a:lnTo>
                <a:lnTo>
                  <a:pt x="7940" y="9443"/>
                </a:lnTo>
                <a:lnTo>
                  <a:pt x="8301" y="9895"/>
                </a:lnTo>
                <a:lnTo>
                  <a:pt x="8662" y="10348"/>
                </a:lnTo>
                <a:lnTo>
                  <a:pt x="9023" y="10699"/>
                </a:lnTo>
                <a:lnTo>
                  <a:pt x="9411" y="11051"/>
                </a:lnTo>
                <a:lnTo>
                  <a:pt x="9772" y="11302"/>
                </a:lnTo>
                <a:lnTo>
                  <a:pt x="10161" y="11553"/>
                </a:lnTo>
                <a:lnTo>
                  <a:pt x="10522" y="11804"/>
                </a:lnTo>
                <a:lnTo>
                  <a:pt x="10911" y="11954"/>
                </a:lnTo>
                <a:lnTo>
                  <a:pt x="11300" y="12055"/>
                </a:lnTo>
                <a:lnTo>
                  <a:pt x="11660" y="12155"/>
                </a:lnTo>
                <a:lnTo>
                  <a:pt x="12049" y="12205"/>
                </a:lnTo>
                <a:lnTo>
                  <a:pt x="12438" y="12205"/>
                </a:lnTo>
                <a:lnTo>
                  <a:pt x="12826" y="12155"/>
                </a:lnTo>
                <a:lnTo>
                  <a:pt x="13604" y="11954"/>
                </a:lnTo>
                <a:lnTo>
                  <a:pt x="13964" y="11754"/>
                </a:lnTo>
                <a:lnTo>
                  <a:pt x="14326" y="11602"/>
                </a:lnTo>
                <a:lnTo>
                  <a:pt x="14936" y="11152"/>
                </a:lnTo>
                <a:lnTo>
                  <a:pt x="15492" y="10699"/>
                </a:lnTo>
                <a:lnTo>
                  <a:pt x="15964" y="10247"/>
                </a:lnTo>
                <a:lnTo>
                  <a:pt x="16353" y="9794"/>
                </a:lnTo>
                <a:lnTo>
                  <a:pt x="16630" y="9443"/>
                </a:lnTo>
                <a:lnTo>
                  <a:pt x="16880" y="9091"/>
                </a:lnTo>
                <a:lnTo>
                  <a:pt x="16963" y="8990"/>
                </a:lnTo>
                <a:lnTo>
                  <a:pt x="17074" y="8941"/>
                </a:lnTo>
                <a:lnTo>
                  <a:pt x="17185" y="8990"/>
                </a:lnTo>
                <a:lnTo>
                  <a:pt x="17269" y="9091"/>
                </a:lnTo>
                <a:lnTo>
                  <a:pt x="17323" y="9292"/>
                </a:lnTo>
                <a:lnTo>
                  <a:pt x="17323" y="9644"/>
                </a:lnTo>
                <a:lnTo>
                  <a:pt x="17240" y="9794"/>
                </a:lnTo>
                <a:lnTo>
                  <a:pt x="17102" y="9996"/>
                </a:lnTo>
                <a:lnTo>
                  <a:pt x="16769" y="10498"/>
                </a:lnTo>
                <a:lnTo>
                  <a:pt x="16268" y="11100"/>
                </a:lnTo>
                <a:lnTo>
                  <a:pt x="15935" y="11452"/>
                </a:lnTo>
                <a:lnTo>
                  <a:pt x="15575" y="11754"/>
                </a:lnTo>
                <a:lnTo>
                  <a:pt x="15019" y="12205"/>
                </a:lnTo>
                <a:lnTo>
                  <a:pt x="14742" y="12406"/>
                </a:lnTo>
                <a:lnTo>
                  <a:pt x="14409" y="12608"/>
                </a:lnTo>
                <a:lnTo>
                  <a:pt x="13743" y="12908"/>
                </a:lnTo>
                <a:lnTo>
                  <a:pt x="13409" y="13009"/>
                </a:lnTo>
                <a:lnTo>
                  <a:pt x="13048" y="13110"/>
                </a:lnTo>
                <a:lnTo>
                  <a:pt x="12659" y="13161"/>
                </a:lnTo>
                <a:lnTo>
                  <a:pt x="12272" y="13211"/>
                </a:lnTo>
                <a:lnTo>
                  <a:pt x="11854" y="13161"/>
                </a:lnTo>
                <a:lnTo>
                  <a:pt x="11438" y="13110"/>
                </a:lnTo>
                <a:lnTo>
                  <a:pt x="11021" y="13009"/>
                </a:lnTo>
                <a:lnTo>
                  <a:pt x="10578" y="12809"/>
                </a:lnTo>
                <a:lnTo>
                  <a:pt x="10133" y="12608"/>
                </a:lnTo>
                <a:lnTo>
                  <a:pt x="9662" y="12306"/>
                </a:lnTo>
                <a:lnTo>
                  <a:pt x="9190" y="11954"/>
                </a:lnTo>
                <a:lnTo>
                  <a:pt x="8717" y="11503"/>
                </a:lnTo>
                <a:lnTo>
                  <a:pt x="8607" y="11452"/>
                </a:lnTo>
                <a:lnTo>
                  <a:pt x="8384" y="11250"/>
                </a:lnTo>
                <a:lnTo>
                  <a:pt x="8245" y="11250"/>
                </a:lnTo>
                <a:lnTo>
                  <a:pt x="8106" y="11302"/>
                </a:lnTo>
                <a:lnTo>
                  <a:pt x="360" y="15823"/>
                </a:lnTo>
                <a:lnTo>
                  <a:pt x="277" y="15923"/>
                </a:lnTo>
                <a:lnTo>
                  <a:pt x="166" y="16024"/>
                </a:lnTo>
                <a:lnTo>
                  <a:pt x="55" y="16324"/>
                </a:lnTo>
                <a:lnTo>
                  <a:pt x="0" y="16526"/>
                </a:lnTo>
                <a:lnTo>
                  <a:pt x="0" y="16878"/>
                </a:lnTo>
                <a:lnTo>
                  <a:pt x="27" y="17079"/>
                </a:lnTo>
                <a:lnTo>
                  <a:pt x="110" y="17380"/>
                </a:lnTo>
                <a:lnTo>
                  <a:pt x="222" y="17581"/>
                </a:lnTo>
                <a:lnTo>
                  <a:pt x="360" y="17731"/>
                </a:lnTo>
                <a:lnTo>
                  <a:pt x="555" y="17781"/>
                </a:lnTo>
                <a:lnTo>
                  <a:pt x="693" y="17731"/>
                </a:lnTo>
                <a:lnTo>
                  <a:pt x="193" y="18184"/>
                </a:lnTo>
                <a:lnTo>
                  <a:pt x="139" y="18334"/>
                </a:lnTo>
                <a:lnTo>
                  <a:pt x="55" y="18484"/>
                </a:lnTo>
                <a:lnTo>
                  <a:pt x="27" y="18686"/>
                </a:lnTo>
                <a:lnTo>
                  <a:pt x="0" y="18836"/>
                </a:lnTo>
                <a:lnTo>
                  <a:pt x="0" y="19239"/>
                </a:lnTo>
                <a:lnTo>
                  <a:pt x="55" y="19438"/>
                </a:lnTo>
                <a:lnTo>
                  <a:pt x="139" y="19691"/>
                </a:lnTo>
                <a:lnTo>
                  <a:pt x="249" y="19841"/>
                </a:lnTo>
                <a:lnTo>
                  <a:pt x="388" y="19942"/>
                </a:lnTo>
                <a:lnTo>
                  <a:pt x="555" y="19992"/>
                </a:lnTo>
                <a:lnTo>
                  <a:pt x="666" y="19992"/>
                </a:lnTo>
                <a:lnTo>
                  <a:pt x="776" y="19891"/>
                </a:lnTo>
                <a:lnTo>
                  <a:pt x="971" y="19741"/>
                </a:lnTo>
                <a:lnTo>
                  <a:pt x="888" y="19992"/>
                </a:lnTo>
                <a:lnTo>
                  <a:pt x="861" y="20294"/>
                </a:lnTo>
                <a:lnTo>
                  <a:pt x="888" y="20594"/>
                </a:lnTo>
                <a:lnTo>
                  <a:pt x="944" y="20897"/>
                </a:lnTo>
                <a:lnTo>
                  <a:pt x="1055" y="21096"/>
                </a:lnTo>
                <a:lnTo>
                  <a:pt x="1165" y="21197"/>
                </a:lnTo>
                <a:lnTo>
                  <a:pt x="1277" y="21298"/>
                </a:lnTo>
                <a:lnTo>
                  <a:pt x="1415" y="21347"/>
                </a:lnTo>
                <a:lnTo>
                  <a:pt x="1582" y="21298"/>
                </a:lnTo>
                <a:lnTo>
                  <a:pt x="1721" y="21148"/>
                </a:lnTo>
                <a:lnTo>
                  <a:pt x="6913" y="15018"/>
                </a:lnTo>
                <a:lnTo>
                  <a:pt x="7440" y="15471"/>
                </a:lnTo>
                <a:lnTo>
                  <a:pt x="8079" y="15923"/>
                </a:lnTo>
                <a:lnTo>
                  <a:pt x="8856" y="16425"/>
                </a:lnTo>
                <a:lnTo>
                  <a:pt x="9689" y="16878"/>
                </a:lnTo>
                <a:lnTo>
                  <a:pt x="10578" y="17279"/>
                </a:lnTo>
                <a:lnTo>
                  <a:pt x="11466" y="17581"/>
                </a:lnTo>
                <a:lnTo>
                  <a:pt x="11883" y="17682"/>
                </a:lnTo>
                <a:lnTo>
                  <a:pt x="12299" y="17781"/>
                </a:lnTo>
                <a:lnTo>
                  <a:pt x="13104" y="17781"/>
                </a:lnTo>
                <a:lnTo>
                  <a:pt x="13881" y="21298"/>
                </a:lnTo>
                <a:lnTo>
                  <a:pt x="13993" y="21499"/>
                </a:lnTo>
                <a:lnTo>
                  <a:pt x="14076" y="21549"/>
                </a:lnTo>
                <a:lnTo>
                  <a:pt x="14159" y="21600"/>
                </a:lnTo>
                <a:lnTo>
                  <a:pt x="15214" y="21600"/>
                </a:lnTo>
                <a:lnTo>
                  <a:pt x="15325" y="21549"/>
                </a:lnTo>
                <a:lnTo>
                  <a:pt x="15408" y="21499"/>
                </a:lnTo>
                <a:lnTo>
                  <a:pt x="15464" y="21398"/>
                </a:lnTo>
                <a:lnTo>
                  <a:pt x="15492" y="21248"/>
                </a:lnTo>
                <a:lnTo>
                  <a:pt x="15492" y="21047"/>
                </a:lnTo>
                <a:lnTo>
                  <a:pt x="15436" y="20897"/>
                </a:lnTo>
                <a:lnTo>
                  <a:pt x="15352" y="20744"/>
                </a:lnTo>
                <a:lnTo>
                  <a:pt x="15242" y="20744"/>
                </a:lnTo>
                <a:lnTo>
                  <a:pt x="14326" y="20594"/>
                </a:lnTo>
                <a:lnTo>
                  <a:pt x="13826" y="17781"/>
                </a:lnTo>
                <a:lnTo>
                  <a:pt x="14436" y="17682"/>
                </a:lnTo>
                <a:lnTo>
                  <a:pt x="14853" y="17581"/>
                </a:lnTo>
                <a:lnTo>
                  <a:pt x="15325" y="17429"/>
                </a:lnTo>
                <a:lnTo>
                  <a:pt x="15825" y="17229"/>
                </a:lnTo>
                <a:lnTo>
                  <a:pt x="16353" y="17028"/>
                </a:lnTo>
                <a:lnTo>
                  <a:pt x="16907" y="16676"/>
                </a:lnTo>
                <a:lnTo>
                  <a:pt x="17463" y="16275"/>
                </a:lnTo>
                <a:lnTo>
                  <a:pt x="17991" y="15773"/>
                </a:lnTo>
                <a:lnTo>
                  <a:pt x="18240" y="15520"/>
                </a:lnTo>
                <a:lnTo>
                  <a:pt x="18518" y="15169"/>
                </a:lnTo>
                <a:lnTo>
                  <a:pt x="18740" y="14817"/>
                </a:lnTo>
                <a:lnTo>
                  <a:pt x="18962" y="14467"/>
                </a:lnTo>
                <a:lnTo>
                  <a:pt x="19184" y="14064"/>
                </a:lnTo>
                <a:lnTo>
                  <a:pt x="19406" y="13612"/>
                </a:lnTo>
                <a:lnTo>
                  <a:pt x="19573" y="13110"/>
                </a:lnTo>
                <a:lnTo>
                  <a:pt x="19739" y="12608"/>
                </a:lnTo>
                <a:lnTo>
                  <a:pt x="19906" y="12055"/>
                </a:lnTo>
                <a:lnTo>
                  <a:pt x="20018" y="11452"/>
                </a:lnTo>
                <a:lnTo>
                  <a:pt x="20128" y="10849"/>
                </a:lnTo>
                <a:lnTo>
                  <a:pt x="20211" y="10197"/>
                </a:lnTo>
                <a:lnTo>
                  <a:pt x="20267" y="9443"/>
                </a:lnTo>
                <a:lnTo>
                  <a:pt x="20295" y="8690"/>
                </a:lnTo>
                <a:lnTo>
                  <a:pt x="20295" y="7986"/>
                </a:lnTo>
                <a:lnTo>
                  <a:pt x="20267" y="7081"/>
                </a:lnTo>
                <a:lnTo>
                  <a:pt x="20267" y="5675"/>
                </a:lnTo>
                <a:lnTo>
                  <a:pt x="20322" y="5325"/>
                </a:lnTo>
                <a:lnTo>
                  <a:pt x="20961" y="4872"/>
                </a:lnTo>
                <a:lnTo>
                  <a:pt x="21294" y="4671"/>
                </a:lnTo>
                <a:lnTo>
                  <a:pt x="20794" y="4369"/>
                </a:lnTo>
                <a:lnTo>
                  <a:pt x="21127" y="4068"/>
                </a:lnTo>
                <a:lnTo>
                  <a:pt x="21433" y="3817"/>
                </a:lnTo>
                <a:lnTo>
                  <a:pt x="21544" y="3717"/>
                </a:lnTo>
                <a:lnTo>
                  <a:pt x="21600" y="3616"/>
                </a:lnTo>
                <a:lnTo>
                  <a:pt x="21600" y="3515"/>
                </a:lnTo>
                <a:lnTo>
                  <a:pt x="21544" y="3466"/>
                </a:lnTo>
                <a:lnTo>
                  <a:pt x="20461" y="2612"/>
                </a:lnTo>
                <a:lnTo>
                  <a:pt x="20211" y="2108"/>
                </a:lnTo>
                <a:lnTo>
                  <a:pt x="19962" y="1606"/>
                </a:lnTo>
                <a:lnTo>
                  <a:pt x="19600" y="1055"/>
                </a:lnTo>
                <a:lnTo>
                  <a:pt x="19379" y="802"/>
                </a:lnTo>
                <a:lnTo>
                  <a:pt x="19156" y="551"/>
                </a:lnTo>
                <a:lnTo>
                  <a:pt x="18907" y="352"/>
                </a:lnTo>
                <a:lnTo>
                  <a:pt x="18657" y="200"/>
                </a:lnTo>
                <a:lnTo>
                  <a:pt x="18379" y="49"/>
                </a:lnTo>
                <a:lnTo>
                  <a:pt x="18101" y="0"/>
                </a:lnTo>
                <a:close/>
              </a:path>
            </a:pathLst>
          </a:custGeom>
          <a:solidFill>
            <a:srgbClr val="808080"/>
          </a:solidFill>
          <a:ln w="12700">
            <a:miter lim="400000"/>
          </a:ln>
        </p:spPr>
        <p:txBody>
          <a:bodyPr lIns="45719" rIns="45719" anchor="ctr"/>
          <a:lstStyle/>
          <a:p>
            <a:endParaRPr/>
          </a:p>
        </p:txBody>
      </p:sp>
      <p:grpSp>
        <p:nvGrpSpPr>
          <p:cNvPr id="1331" name="Shape 532"/>
          <p:cNvGrpSpPr/>
          <p:nvPr/>
        </p:nvGrpSpPr>
        <p:grpSpPr>
          <a:xfrm>
            <a:off x="10461491" y="5534437"/>
            <a:ext cx="289403" cy="332792"/>
            <a:chOff x="20" y="20"/>
            <a:chExt cx="289402" cy="332791"/>
          </a:xfrm>
        </p:grpSpPr>
        <p:sp>
          <p:nvSpPr>
            <p:cNvPr id="1326" name="Shape 533"/>
            <p:cNvSpPr/>
            <p:nvPr/>
          </p:nvSpPr>
          <p:spPr>
            <a:xfrm>
              <a:off x="49010" y="20"/>
              <a:ext cx="88303" cy="123521"/>
            </a:xfrm>
            <a:custGeom>
              <a:avLst/>
              <a:gdLst/>
              <a:ahLst/>
              <a:cxnLst>
                <a:cxn ang="0">
                  <a:pos x="wd2" y="hd2"/>
                </a:cxn>
                <a:cxn ang="5400000">
                  <a:pos x="wd2" y="hd2"/>
                </a:cxn>
                <a:cxn ang="10800000">
                  <a:pos x="wd2" y="hd2"/>
                </a:cxn>
                <a:cxn ang="16200000">
                  <a:pos x="wd2" y="hd2"/>
                </a:cxn>
              </a:cxnLst>
              <a:rect l="0" t="0" r="r" b="b"/>
              <a:pathLst>
                <a:path w="21600" h="21600" extrusionOk="0">
                  <a:moveTo>
                    <a:pt x="14985" y="0"/>
                  </a:moveTo>
                  <a:lnTo>
                    <a:pt x="13988" y="88"/>
                  </a:lnTo>
                  <a:lnTo>
                    <a:pt x="12863" y="267"/>
                  </a:lnTo>
                  <a:lnTo>
                    <a:pt x="11615" y="534"/>
                  </a:lnTo>
                  <a:lnTo>
                    <a:pt x="10363" y="979"/>
                  </a:lnTo>
                  <a:lnTo>
                    <a:pt x="9115" y="1517"/>
                  </a:lnTo>
                  <a:lnTo>
                    <a:pt x="7868" y="2229"/>
                  </a:lnTo>
                  <a:lnTo>
                    <a:pt x="6743" y="2946"/>
                  </a:lnTo>
                  <a:lnTo>
                    <a:pt x="5496" y="3746"/>
                  </a:lnTo>
                  <a:lnTo>
                    <a:pt x="4371" y="4642"/>
                  </a:lnTo>
                  <a:lnTo>
                    <a:pt x="3374" y="5621"/>
                  </a:lnTo>
                  <a:lnTo>
                    <a:pt x="2500" y="6604"/>
                  </a:lnTo>
                  <a:lnTo>
                    <a:pt x="1626" y="7675"/>
                  </a:lnTo>
                  <a:lnTo>
                    <a:pt x="1002" y="8658"/>
                  </a:lnTo>
                  <a:lnTo>
                    <a:pt x="501" y="9729"/>
                  </a:lnTo>
                  <a:lnTo>
                    <a:pt x="128" y="10800"/>
                  </a:lnTo>
                  <a:lnTo>
                    <a:pt x="0" y="11871"/>
                  </a:lnTo>
                  <a:lnTo>
                    <a:pt x="0" y="12850"/>
                  </a:lnTo>
                  <a:lnTo>
                    <a:pt x="251" y="13834"/>
                  </a:lnTo>
                  <a:lnTo>
                    <a:pt x="624" y="14817"/>
                  </a:lnTo>
                  <a:lnTo>
                    <a:pt x="1002" y="15708"/>
                  </a:lnTo>
                  <a:lnTo>
                    <a:pt x="1498" y="16600"/>
                  </a:lnTo>
                  <a:lnTo>
                    <a:pt x="2122" y="17404"/>
                  </a:lnTo>
                  <a:lnTo>
                    <a:pt x="2873" y="18117"/>
                  </a:lnTo>
                  <a:lnTo>
                    <a:pt x="3620" y="18833"/>
                  </a:lnTo>
                  <a:lnTo>
                    <a:pt x="4371" y="19458"/>
                  </a:lnTo>
                  <a:lnTo>
                    <a:pt x="5245" y="19992"/>
                  </a:lnTo>
                  <a:lnTo>
                    <a:pt x="6242" y="20529"/>
                  </a:lnTo>
                  <a:lnTo>
                    <a:pt x="7116" y="20887"/>
                  </a:lnTo>
                  <a:lnTo>
                    <a:pt x="8119" y="21242"/>
                  </a:lnTo>
                  <a:lnTo>
                    <a:pt x="9238" y="21421"/>
                  </a:lnTo>
                  <a:lnTo>
                    <a:pt x="10240" y="21600"/>
                  </a:lnTo>
                  <a:lnTo>
                    <a:pt x="12485" y="21600"/>
                  </a:lnTo>
                  <a:lnTo>
                    <a:pt x="13609" y="21421"/>
                  </a:lnTo>
                  <a:lnTo>
                    <a:pt x="14611" y="21154"/>
                  </a:lnTo>
                  <a:lnTo>
                    <a:pt x="15608" y="20887"/>
                  </a:lnTo>
                  <a:lnTo>
                    <a:pt x="16482" y="20438"/>
                  </a:lnTo>
                  <a:lnTo>
                    <a:pt x="17357" y="19992"/>
                  </a:lnTo>
                  <a:lnTo>
                    <a:pt x="18103" y="19367"/>
                  </a:lnTo>
                  <a:lnTo>
                    <a:pt x="18855" y="18742"/>
                  </a:lnTo>
                  <a:lnTo>
                    <a:pt x="20102" y="17317"/>
                  </a:lnTo>
                  <a:lnTo>
                    <a:pt x="20603" y="16512"/>
                  </a:lnTo>
                  <a:lnTo>
                    <a:pt x="20976" y="15621"/>
                  </a:lnTo>
                  <a:lnTo>
                    <a:pt x="21227" y="14725"/>
                  </a:lnTo>
                  <a:lnTo>
                    <a:pt x="21477" y="13834"/>
                  </a:lnTo>
                  <a:lnTo>
                    <a:pt x="21600" y="12850"/>
                  </a:lnTo>
                  <a:lnTo>
                    <a:pt x="21477" y="11871"/>
                  </a:lnTo>
                  <a:lnTo>
                    <a:pt x="21349" y="10888"/>
                  </a:lnTo>
                  <a:lnTo>
                    <a:pt x="20726" y="6871"/>
                  </a:lnTo>
                  <a:lnTo>
                    <a:pt x="20230" y="4996"/>
                  </a:lnTo>
                  <a:lnTo>
                    <a:pt x="19606" y="3300"/>
                  </a:lnTo>
                  <a:lnTo>
                    <a:pt x="19105" y="2496"/>
                  </a:lnTo>
                  <a:lnTo>
                    <a:pt x="18732" y="1871"/>
                  </a:lnTo>
                  <a:lnTo>
                    <a:pt x="18103" y="1246"/>
                  </a:lnTo>
                  <a:lnTo>
                    <a:pt x="17479" y="800"/>
                  </a:lnTo>
                  <a:lnTo>
                    <a:pt x="16733" y="446"/>
                  </a:lnTo>
                  <a:lnTo>
                    <a:pt x="15981" y="175"/>
                  </a:lnTo>
                  <a:lnTo>
                    <a:pt x="1498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7" name="Shape 534"/>
            <p:cNvSpPr/>
            <p:nvPr/>
          </p:nvSpPr>
          <p:spPr>
            <a:xfrm>
              <a:off x="20" y="96997"/>
              <a:ext cx="70434" cy="98001"/>
            </a:xfrm>
            <a:custGeom>
              <a:avLst/>
              <a:gdLst/>
              <a:ahLst/>
              <a:cxnLst>
                <a:cxn ang="0">
                  <a:pos x="wd2" y="hd2"/>
                </a:cxn>
                <a:cxn ang="5400000">
                  <a:pos x="wd2" y="hd2"/>
                </a:cxn>
                <a:cxn ang="10800000">
                  <a:pos x="wd2" y="hd2"/>
                </a:cxn>
                <a:cxn ang="16200000">
                  <a:pos x="wd2" y="hd2"/>
                </a:cxn>
              </a:cxnLst>
              <a:rect l="0" t="0" r="r" b="b"/>
              <a:pathLst>
                <a:path w="21600" h="21600" extrusionOk="0">
                  <a:moveTo>
                    <a:pt x="8762" y="0"/>
                  </a:moveTo>
                  <a:lnTo>
                    <a:pt x="7666" y="111"/>
                  </a:lnTo>
                  <a:lnTo>
                    <a:pt x="6570" y="451"/>
                  </a:lnTo>
                  <a:lnTo>
                    <a:pt x="5474" y="788"/>
                  </a:lnTo>
                  <a:lnTo>
                    <a:pt x="4538" y="1239"/>
                  </a:lnTo>
                  <a:lnTo>
                    <a:pt x="3596" y="1801"/>
                  </a:lnTo>
                  <a:lnTo>
                    <a:pt x="2814" y="2474"/>
                  </a:lnTo>
                  <a:lnTo>
                    <a:pt x="2032" y="3151"/>
                  </a:lnTo>
                  <a:lnTo>
                    <a:pt x="1404" y="3939"/>
                  </a:lnTo>
                  <a:lnTo>
                    <a:pt x="936" y="4837"/>
                  </a:lnTo>
                  <a:lnTo>
                    <a:pt x="468" y="5740"/>
                  </a:lnTo>
                  <a:lnTo>
                    <a:pt x="308" y="6638"/>
                  </a:lnTo>
                  <a:lnTo>
                    <a:pt x="0" y="7651"/>
                  </a:lnTo>
                  <a:lnTo>
                    <a:pt x="0" y="9674"/>
                  </a:lnTo>
                  <a:lnTo>
                    <a:pt x="154" y="10802"/>
                  </a:lnTo>
                  <a:lnTo>
                    <a:pt x="468" y="11811"/>
                  </a:lnTo>
                  <a:lnTo>
                    <a:pt x="936" y="12940"/>
                  </a:lnTo>
                  <a:lnTo>
                    <a:pt x="1404" y="14064"/>
                  </a:lnTo>
                  <a:lnTo>
                    <a:pt x="2186" y="15077"/>
                  </a:lnTo>
                  <a:lnTo>
                    <a:pt x="2814" y="16086"/>
                  </a:lnTo>
                  <a:lnTo>
                    <a:pt x="3756" y="16989"/>
                  </a:lnTo>
                  <a:lnTo>
                    <a:pt x="4692" y="17777"/>
                  </a:lnTo>
                  <a:lnTo>
                    <a:pt x="5634" y="18564"/>
                  </a:lnTo>
                  <a:lnTo>
                    <a:pt x="6730" y="19237"/>
                  </a:lnTo>
                  <a:lnTo>
                    <a:pt x="7826" y="19914"/>
                  </a:lnTo>
                  <a:lnTo>
                    <a:pt x="8922" y="20365"/>
                  </a:lnTo>
                  <a:lnTo>
                    <a:pt x="10018" y="20812"/>
                  </a:lnTo>
                  <a:lnTo>
                    <a:pt x="11268" y="21149"/>
                  </a:lnTo>
                  <a:lnTo>
                    <a:pt x="12518" y="21374"/>
                  </a:lnTo>
                  <a:lnTo>
                    <a:pt x="13614" y="21600"/>
                  </a:lnTo>
                  <a:lnTo>
                    <a:pt x="16120" y="21600"/>
                  </a:lnTo>
                  <a:lnTo>
                    <a:pt x="17216" y="21374"/>
                  </a:lnTo>
                  <a:lnTo>
                    <a:pt x="18466" y="21149"/>
                  </a:lnTo>
                  <a:lnTo>
                    <a:pt x="19408" y="20702"/>
                  </a:lnTo>
                  <a:lnTo>
                    <a:pt x="20190" y="20250"/>
                  </a:lnTo>
                  <a:lnTo>
                    <a:pt x="20818" y="19799"/>
                  </a:lnTo>
                  <a:lnTo>
                    <a:pt x="21286" y="19126"/>
                  </a:lnTo>
                  <a:lnTo>
                    <a:pt x="21600" y="18449"/>
                  </a:lnTo>
                  <a:lnTo>
                    <a:pt x="21600" y="16989"/>
                  </a:lnTo>
                  <a:lnTo>
                    <a:pt x="21446" y="16201"/>
                  </a:lnTo>
                  <a:lnTo>
                    <a:pt x="20818" y="14400"/>
                  </a:lnTo>
                  <a:lnTo>
                    <a:pt x="19722" y="12488"/>
                  </a:lnTo>
                  <a:lnTo>
                    <a:pt x="17376" y="8324"/>
                  </a:lnTo>
                  <a:lnTo>
                    <a:pt x="15184" y="4385"/>
                  </a:lnTo>
                  <a:lnTo>
                    <a:pt x="14088" y="2815"/>
                  </a:lnTo>
                  <a:lnTo>
                    <a:pt x="12992" y="1575"/>
                  </a:lnTo>
                  <a:lnTo>
                    <a:pt x="12518" y="1013"/>
                  </a:lnTo>
                  <a:lnTo>
                    <a:pt x="11896" y="562"/>
                  </a:lnTo>
                  <a:lnTo>
                    <a:pt x="11114" y="336"/>
                  </a:lnTo>
                  <a:lnTo>
                    <a:pt x="10486" y="111"/>
                  </a:lnTo>
                  <a:lnTo>
                    <a:pt x="9544"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8" name="Shape 535"/>
            <p:cNvSpPr/>
            <p:nvPr/>
          </p:nvSpPr>
          <p:spPr>
            <a:xfrm>
              <a:off x="155704" y="2048"/>
              <a:ext cx="88304" cy="121493"/>
            </a:xfrm>
            <a:custGeom>
              <a:avLst/>
              <a:gdLst/>
              <a:ahLst/>
              <a:cxnLst>
                <a:cxn ang="0">
                  <a:pos x="wd2" y="hd2"/>
                </a:cxn>
                <a:cxn ang="5400000">
                  <a:pos x="wd2" y="hd2"/>
                </a:cxn>
                <a:cxn ang="10800000">
                  <a:pos x="wd2" y="hd2"/>
                </a:cxn>
                <a:cxn ang="16200000">
                  <a:pos x="wd2" y="hd2"/>
                </a:cxn>
              </a:cxnLst>
              <a:rect l="0" t="0" r="r" b="b"/>
              <a:pathLst>
                <a:path w="21600" h="21600" extrusionOk="0">
                  <a:moveTo>
                    <a:pt x="6615" y="0"/>
                  </a:moveTo>
                  <a:lnTo>
                    <a:pt x="5619" y="182"/>
                  </a:lnTo>
                  <a:lnTo>
                    <a:pt x="4867" y="364"/>
                  </a:lnTo>
                  <a:lnTo>
                    <a:pt x="4121" y="728"/>
                  </a:lnTo>
                  <a:lnTo>
                    <a:pt x="3492" y="1182"/>
                  </a:lnTo>
                  <a:lnTo>
                    <a:pt x="2996" y="1724"/>
                  </a:lnTo>
                  <a:lnTo>
                    <a:pt x="2495" y="2452"/>
                  </a:lnTo>
                  <a:lnTo>
                    <a:pt x="1994" y="3177"/>
                  </a:lnTo>
                  <a:lnTo>
                    <a:pt x="1370" y="4812"/>
                  </a:lnTo>
                  <a:lnTo>
                    <a:pt x="874" y="6718"/>
                  </a:lnTo>
                  <a:lnTo>
                    <a:pt x="245" y="10709"/>
                  </a:lnTo>
                  <a:lnTo>
                    <a:pt x="0" y="11709"/>
                  </a:lnTo>
                  <a:lnTo>
                    <a:pt x="0" y="12704"/>
                  </a:lnTo>
                  <a:lnTo>
                    <a:pt x="123" y="13704"/>
                  </a:lnTo>
                  <a:lnTo>
                    <a:pt x="373" y="14611"/>
                  </a:lnTo>
                  <a:lnTo>
                    <a:pt x="624" y="15521"/>
                  </a:lnTo>
                  <a:lnTo>
                    <a:pt x="997" y="16428"/>
                  </a:lnTo>
                  <a:lnTo>
                    <a:pt x="1498" y="17245"/>
                  </a:lnTo>
                  <a:lnTo>
                    <a:pt x="2745" y="18694"/>
                  </a:lnTo>
                  <a:lnTo>
                    <a:pt x="3492" y="19330"/>
                  </a:lnTo>
                  <a:lnTo>
                    <a:pt x="4243" y="19965"/>
                  </a:lnTo>
                  <a:lnTo>
                    <a:pt x="5118" y="20418"/>
                  </a:lnTo>
                  <a:lnTo>
                    <a:pt x="5992" y="20875"/>
                  </a:lnTo>
                  <a:lnTo>
                    <a:pt x="6989" y="21147"/>
                  </a:lnTo>
                  <a:lnTo>
                    <a:pt x="8113" y="21418"/>
                  </a:lnTo>
                  <a:lnTo>
                    <a:pt x="9110" y="21600"/>
                  </a:lnTo>
                  <a:lnTo>
                    <a:pt x="11360" y="21600"/>
                  </a:lnTo>
                  <a:lnTo>
                    <a:pt x="12357" y="21418"/>
                  </a:lnTo>
                  <a:lnTo>
                    <a:pt x="13481" y="21236"/>
                  </a:lnTo>
                  <a:lnTo>
                    <a:pt x="14484" y="20875"/>
                  </a:lnTo>
                  <a:lnTo>
                    <a:pt x="15358" y="20511"/>
                  </a:lnTo>
                  <a:lnTo>
                    <a:pt x="16355" y="19965"/>
                  </a:lnTo>
                  <a:lnTo>
                    <a:pt x="17229" y="19423"/>
                  </a:lnTo>
                  <a:lnTo>
                    <a:pt x="17975" y="18787"/>
                  </a:lnTo>
                  <a:lnTo>
                    <a:pt x="18727" y="18059"/>
                  </a:lnTo>
                  <a:lnTo>
                    <a:pt x="19478" y="17334"/>
                  </a:lnTo>
                  <a:lnTo>
                    <a:pt x="20102" y="16517"/>
                  </a:lnTo>
                  <a:lnTo>
                    <a:pt x="20598" y="15610"/>
                  </a:lnTo>
                  <a:lnTo>
                    <a:pt x="20976" y="14703"/>
                  </a:lnTo>
                  <a:lnTo>
                    <a:pt x="21349" y="13704"/>
                  </a:lnTo>
                  <a:lnTo>
                    <a:pt x="21600" y="12704"/>
                  </a:lnTo>
                  <a:lnTo>
                    <a:pt x="21600" y="11709"/>
                  </a:lnTo>
                  <a:lnTo>
                    <a:pt x="21472" y="10620"/>
                  </a:lnTo>
                  <a:lnTo>
                    <a:pt x="21099" y="9620"/>
                  </a:lnTo>
                  <a:lnTo>
                    <a:pt x="20598" y="8531"/>
                  </a:lnTo>
                  <a:lnTo>
                    <a:pt x="19974" y="7532"/>
                  </a:lnTo>
                  <a:lnTo>
                    <a:pt x="19100" y="6443"/>
                  </a:lnTo>
                  <a:lnTo>
                    <a:pt x="18226" y="5537"/>
                  </a:lnTo>
                  <a:lnTo>
                    <a:pt x="17229" y="4537"/>
                  </a:lnTo>
                  <a:lnTo>
                    <a:pt x="16104" y="3723"/>
                  </a:lnTo>
                  <a:lnTo>
                    <a:pt x="14857" y="2906"/>
                  </a:lnTo>
                  <a:lnTo>
                    <a:pt x="13732" y="2177"/>
                  </a:lnTo>
                  <a:lnTo>
                    <a:pt x="12485" y="1542"/>
                  </a:lnTo>
                  <a:lnTo>
                    <a:pt x="11237" y="1000"/>
                  </a:lnTo>
                  <a:lnTo>
                    <a:pt x="9985" y="546"/>
                  </a:lnTo>
                  <a:lnTo>
                    <a:pt x="8737" y="275"/>
                  </a:lnTo>
                  <a:lnTo>
                    <a:pt x="7612" y="93"/>
                  </a:lnTo>
                  <a:lnTo>
                    <a:pt x="6615"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29" name="Shape 536"/>
            <p:cNvSpPr/>
            <p:nvPr/>
          </p:nvSpPr>
          <p:spPr>
            <a:xfrm>
              <a:off x="216440" y="100048"/>
              <a:ext cx="72984" cy="96998"/>
            </a:xfrm>
            <a:custGeom>
              <a:avLst/>
              <a:gdLst/>
              <a:ahLst/>
              <a:cxnLst>
                <a:cxn ang="0">
                  <a:pos x="wd2" y="hd2"/>
                </a:cxn>
                <a:cxn ang="5400000">
                  <a:pos x="wd2" y="hd2"/>
                </a:cxn>
                <a:cxn ang="10800000">
                  <a:pos x="wd2" y="hd2"/>
                </a:cxn>
                <a:cxn ang="16200000">
                  <a:pos x="wd2" y="hd2"/>
                </a:cxn>
              </a:cxnLst>
              <a:rect l="0" t="0" r="r" b="b"/>
              <a:pathLst>
                <a:path w="21600" h="21600" extrusionOk="0">
                  <a:moveTo>
                    <a:pt x="12235" y="0"/>
                  </a:moveTo>
                  <a:lnTo>
                    <a:pt x="10726" y="456"/>
                  </a:lnTo>
                  <a:lnTo>
                    <a:pt x="10120" y="912"/>
                  </a:lnTo>
                  <a:lnTo>
                    <a:pt x="9520" y="1368"/>
                  </a:lnTo>
                  <a:lnTo>
                    <a:pt x="8462" y="2616"/>
                  </a:lnTo>
                  <a:lnTo>
                    <a:pt x="7249" y="4207"/>
                  </a:lnTo>
                  <a:lnTo>
                    <a:pt x="4831" y="8075"/>
                  </a:lnTo>
                  <a:lnTo>
                    <a:pt x="2264" y="12166"/>
                  </a:lnTo>
                  <a:lnTo>
                    <a:pt x="1206" y="13986"/>
                  </a:lnTo>
                  <a:lnTo>
                    <a:pt x="452" y="15801"/>
                  </a:lnTo>
                  <a:lnTo>
                    <a:pt x="148" y="16597"/>
                  </a:lnTo>
                  <a:lnTo>
                    <a:pt x="0" y="17393"/>
                  </a:lnTo>
                  <a:lnTo>
                    <a:pt x="148" y="18188"/>
                  </a:lnTo>
                  <a:lnTo>
                    <a:pt x="303" y="18873"/>
                  </a:lnTo>
                  <a:lnTo>
                    <a:pt x="606" y="19440"/>
                  </a:lnTo>
                  <a:lnTo>
                    <a:pt x="1206" y="20008"/>
                  </a:lnTo>
                  <a:lnTo>
                    <a:pt x="1961" y="20464"/>
                  </a:lnTo>
                  <a:lnTo>
                    <a:pt x="2870" y="20916"/>
                  </a:lnTo>
                  <a:lnTo>
                    <a:pt x="3928" y="21260"/>
                  </a:lnTo>
                  <a:lnTo>
                    <a:pt x="5134" y="21484"/>
                  </a:lnTo>
                  <a:lnTo>
                    <a:pt x="6346" y="21600"/>
                  </a:lnTo>
                  <a:lnTo>
                    <a:pt x="7404" y="21600"/>
                  </a:lnTo>
                  <a:lnTo>
                    <a:pt x="8610" y="21484"/>
                  </a:lnTo>
                  <a:lnTo>
                    <a:pt x="9816" y="21260"/>
                  </a:lnTo>
                  <a:lnTo>
                    <a:pt x="11029" y="20916"/>
                  </a:lnTo>
                  <a:lnTo>
                    <a:pt x="12087" y="20576"/>
                  </a:lnTo>
                  <a:lnTo>
                    <a:pt x="13293" y="20120"/>
                  </a:lnTo>
                  <a:lnTo>
                    <a:pt x="14351" y="19552"/>
                  </a:lnTo>
                  <a:lnTo>
                    <a:pt x="15408" y="18873"/>
                  </a:lnTo>
                  <a:lnTo>
                    <a:pt x="16466" y="18077"/>
                  </a:lnTo>
                  <a:lnTo>
                    <a:pt x="17375" y="17281"/>
                  </a:lnTo>
                  <a:lnTo>
                    <a:pt x="18278" y="16369"/>
                  </a:lnTo>
                  <a:lnTo>
                    <a:pt x="19033" y="15461"/>
                  </a:lnTo>
                  <a:lnTo>
                    <a:pt x="19788" y="14437"/>
                  </a:lnTo>
                  <a:lnTo>
                    <a:pt x="20394" y="13413"/>
                  </a:lnTo>
                  <a:lnTo>
                    <a:pt x="20845" y="12278"/>
                  </a:lnTo>
                  <a:lnTo>
                    <a:pt x="21148" y="11254"/>
                  </a:lnTo>
                  <a:lnTo>
                    <a:pt x="21452" y="10118"/>
                  </a:lnTo>
                  <a:lnTo>
                    <a:pt x="21600" y="9094"/>
                  </a:lnTo>
                  <a:lnTo>
                    <a:pt x="21600" y="8075"/>
                  </a:lnTo>
                  <a:lnTo>
                    <a:pt x="21452" y="7051"/>
                  </a:lnTo>
                  <a:lnTo>
                    <a:pt x="21303" y="6139"/>
                  </a:lnTo>
                  <a:lnTo>
                    <a:pt x="21000" y="5231"/>
                  </a:lnTo>
                  <a:lnTo>
                    <a:pt x="20542" y="4324"/>
                  </a:lnTo>
                  <a:lnTo>
                    <a:pt x="20091" y="3528"/>
                  </a:lnTo>
                  <a:lnTo>
                    <a:pt x="19336" y="2732"/>
                  </a:lnTo>
                  <a:lnTo>
                    <a:pt x="18581" y="2048"/>
                  </a:lnTo>
                  <a:lnTo>
                    <a:pt x="17827" y="1480"/>
                  </a:lnTo>
                  <a:lnTo>
                    <a:pt x="16918" y="912"/>
                  </a:lnTo>
                  <a:lnTo>
                    <a:pt x="15860" y="456"/>
                  </a:lnTo>
                  <a:lnTo>
                    <a:pt x="14802" y="228"/>
                  </a:lnTo>
                  <a:lnTo>
                    <a:pt x="13899"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330" name="Shape 537"/>
            <p:cNvSpPr/>
            <p:nvPr/>
          </p:nvSpPr>
          <p:spPr>
            <a:xfrm>
              <a:off x="35237" y="125065"/>
              <a:ext cx="220496" cy="207748"/>
            </a:xfrm>
            <a:custGeom>
              <a:avLst/>
              <a:gdLst/>
              <a:ahLst/>
              <a:cxnLst>
                <a:cxn ang="0">
                  <a:pos x="wd2" y="hd2"/>
                </a:cxn>
                <a:cxn ang="5400000">
                  <a:pos x="wd2" y="hd2"/>
                </a:cxn>
                <a:cxn ang="10800000">
                  <a:pos x="wd2" y="hd2"/>
                </a:cxn>
                <a:cxn ang="16200000">
                  <a:pos x="wd2" y="hd2"/>
                </a:cxn>
              </a:cxnLst>
              <a:rect l="0" t="0" r="r" b="b"/>
              <a:pathLst>
                <a:path w="21600" h="21600" extrusionOk="0">
                  <a:moveTo>
                    <a:pt x="10751" y="0"/>
                  </a:moveTo>
                  <a:lnTo>
                    <a:pt x="10151" y="54"/>
                  </a:lnTo>
                  <a:lnTo>
                    <a:pt x="9551" y="159"/>
                  </a:lnTo>
                  <a:lnTo>
                    <a:pt x="8949" y="372"/>
                  </a:lnTo>
                  <a:lnTo>
                    <a:pt x="8400" y="637"/>
                  </a:lnTo>
                  <a:lnTo>
                    <a:pt x="7850" y="1008"/>
                  </a:lnTo>
                  <a:lnTo>
                    <a:pt x="7350" y="1380"/>
                  </a:lnTo>
                  <a:lnTo>
                    <a:pt x="6900" y="1858"/>
                  </a:lnTo>
                  <a:lnTo>
                    <a:pt x="6500" y="2442"/>
                  </a:lnTo>
                  <a:lnTo>
                    <a:pt x="6200" y="2918"/>
                  </a:lnTo>
                  <a:lnTo>
                    <a:pt x="5950" y="3503"/>
                  </a:lnTo>
                  <a:lnTo>
                    <a:pt x="5749" y="4033"/>
                  </a:lnTo>
                  <a:lnTo>
                    <a:pt x="5600" y="4618"/>
                  </a:lnTo>
                  <a:lnTo>
                    <a:pt x="5250" y="5785"/>
                  </a:lnTo>
                  <a:lnTo>
                    <a:pt x="5100" y="6369"/>
                  </a:lnTo>
                  <a:lnTo>
                    <a:pt x="4899" y="6954"/>
                  </a:lnTo>
                  <a:lnTo>
                    <a:pt x="4600" y="7484"/>
                  </a:lnTo>
                  <a:lnTo>
                    <a:pt x="4300" y="8014"/>
                  </a:lnTo>
                  <a:lnTo>
                    <a:pt x="3900" y="8492"/>
                  </a:lnTo>
                  <a:lnTo>
                    <a:pt x="3550" y="8916"/>
                  </a:lnTo>
                  <a:lnTo>
                    <a:pt x="2701" y="9713"/>
                  </a:lnTo>
                  <a:lnTo>
                    <a:pt x="1849" y="10561"/>
                  </a:lnTo>
                  <a:lnTo>
                    <a:pt x="1450" y="11039"/>
                  </a:lnTo>
                  <a:lnTo>
                    <a:pt x="1050" y="11569"/>
                  </a:lnTo>
                  <a:lnTo>
                    <a:pt x="749" y="12102"/>
                  </a:lnTo>
                  <a:lnTo>
                    <a:pt x="500" y="12684"/>
                  </a:lnTo>
                  <a:lnTo>
                    <a:pt x="299" y="13321"/>
                  </a:lnTo>
                  <a:lnTo>
                    <a:pt x="149" y="13957"/>
                  </a:lnTo>
                  <a:lnTo>
                    <a:pt x="49" y="14648"/>
                  </a:lnTo>
                  <a:lnTo>
                    <a:pt x="0" y="15285"/>
                  </a:lnTo>
                  <a:lnTo>
                    <a:pt x="49" y="15922"/>
                  </a:lnTo>
                  <a:lnTo>
                    <a:pt x="100" y="16559"/>
                  </a:lnTo>
                  <a:lnTo>
                    <a:pt x="250" y="17143"/>
                  </a:lnTo>
                  <a:lnTo>
                    <a:pt x="450" y="17728"/>
                  </a:lnTo>
                  <a:lnTo>
                    <a:pt x="649" y="18310"/>
                  </a:lnTo>
                  <a:lnTo>
                    <a:pt x="899" y="18788"/>
                  </a:lnTo>
                  <a:lnTo>
                    <a:pt x="1249" y="19318"/>
                  </a:lnTo>
                  <a:lnTo>
                    <a:pt x="1599" y="19744"/>
                  </a:lnTo>
                  <a:lnTo>
                    <a:pt x="1949" y="20168"/>
                  </a:lnTo>
                  <a:lnTo>
                    <a:pt x="2350" y="20487"/>
                  </a:lnTo>
                  <a:lnTo>
                    <a:pt x="2799" y="20805"/>
                  </a:lnTo>
                  <a:lnTo>
                    <a:pt x="3300" y="21070"/>
                  </a:lnTo>
                  <a:lnTo>
                    <a:pt x="3800" y="21283"/>
                  </a:lnTo>
                  <a:lnTo>
                    <a:pt x="4300" y="21441"/>
                  </a:lnTo>
                  <a:lnTo>
                    <a:pt x="4850" y="21548"/>
                  </a:lnTo>
                  <a:lnTo>
                    <a:pt x="5350" y="21600"/>
                  </a:lnTo>
                  <a:lnTo>
                    <a:pt x="6099" y="21548"/>
                  </a:lnTo>
                  <a:lnTo>
                    <a:pt x="6851" y="21335"/>
                  </a:lnTo>
                  <a:lnTo>
                    <a:pt x="7551" y="21070"/>
                  </a:lnTo>
                  <a:lnTo>
                    <a:pt x="8200" y="20646"/>
                  </a:lnTo>
                  <a:lnTo>
                    <a:pt x="8501" y="20433"/>
                  </a:lnTo>
                  <a:lnTo>
                    <a:pt x="8800" y="20274"/>
                  </a:lnTo>
                  <a:lnTo>
                    <a:pt x="9101" y="20220"/>
                  </a:lnTo>
                  <a:lnTo>
                    <a:pt x="9400" y="20116"/>
                  </a:lnTo>
                  <a:lnTo>
                    <a:pt x="10051" y="20061"/>
                  </a:lnTo>
                  <a:lnTo>
                    <a:pt x="11549" y="20061"/>
                  </a:lnTo>
                  <a:lnTo>
                    <a:pt x="12200" y="20116"/>
                  </a:lnTo>
                  <a:lnTo>
                    <a:pt x="12499" y="20220"/>
                  </a:lnTo>
                  <a:lnTo>
                    <a:pt x="12800" y="20274"/>
                  </a:lnTo>
                  <a:lnTo>
                    <a:pt x="13101" y="20433"/>
                  </a:lnTo>
                  <a:lnTo>
                    <a:pt x="13400" y="20646"/>
                  </a:lnTo>
                  <a:lnTo>
                    <a:pt x="14051" y="21070"/>
                  </a:lnTo>
                  <a:lnTo>
                    <a:pt x="14751" y="21335"/>
                  </a:lnTo>
                  <a:lnTo>
                    <a:pt x="15501" y="21548"/>
                  </a:lnTo>
                  <a:lnTo>
                    <a:pt x="16250" y="21600"/>
                  </a:lnTo>
                  <a:lnTo>
                    <a:pt x="16801" y="21548"/>
                  </a:lnTo>
                  <a:lnTo>
                    <a:pt x="17300" y="21441"/>
                  </a:lnTo>
                  <a:lnTo>
                    <a:pt x="17800" y="21283"/>
                  </a:lnTo>
                  <a:lnTo>
                    <a:pt x="18302" y="21070"/>
                  </a:lnTo>
                  <a:lnTo>
                    <a:pt x="18801" y="20805"/>
                  </a:lnTo>
                  <a:lnTo>
                    <a:pt x="19252" y="20487"/>
                  </a:lnTo>
                  <a:lnTo>
                    <a:pt x="19651" y="20168"/>
                  </a:lnTo>
                  <a:lnTo>
                    <a:pt x="20001" y="19744"/>
                  </a:lnTo>
                  <a:lnTo>
                    <a:pt x="20351" y="19318"/>
                  </a:lnTo>
                  <a:lnTo>
                    <a:pt x="20701" y="18788"/>
                  </a:lnTo>
                  <a:lnTo>
                    <a:pt x="20951" y="18310"/>
                  </a:lnTo>
                  <a:lnTo>
                    <a:pt x="21152" y="17728"/>
                  </a:lnTo>
                  <a:lnTo>
                    <a:pt x="21350" y="17143"/>
                  </a:lnTo>
                  <a:lnTo>
                    <a:pt x="21502" y="16559"/>
                  </a:lnTo>
                  <a:lnTo>
                    <a:pt x="21600" y="15285"/>
                  </a:lnTo>
                  <a:lnTo>
                    <a:pt x="21551" y="14648"/>
                  </a:lnTo>
                  <a:lnTo>
                    <a:pt x="21451" y="13957"/>
                  </a:lnTo>
                  <a:lnTo>
                    <a:pt x="21301" y="13321"/>
                  </a:lnTo>
                  <a:lnTo>
                    <a:pt x="21100" y="12684"/>
                  </a:lnTo>
                  <a:lnTo>
                    <a:pt x="20851" y="12102"/>
                  </a:lnTo>
                  <a:lnTo>
                    <a:pt x="20552" y="11569"/>
                  </a:lnTo>
                  <a:lnTo>
                    <a:pt x="20150" y="11039"/>
                  </a:lnTo>
                  <a:lnTo>
                    <a:pt x="19751" y="10561"/>
                  </a:lnTo>
                  <a:lnTo>
                    <a:pt x="18902" y="9713"/>
                  </a:lnTo>
                  <a:lnTo>
                    <a:pt x="18050" y="8916"/>
                  </a:lnTo>
                  <a:lnTo>
                    <a:pt x="17700" y="8492"/>
                  </a:lnTo>
                  <a:lnTo>
                    <a:pt x="17300" y="8014"/>
                  </a:lnTo>
                  <a:lnTo>
                    <a:pt x="17002" y="7484"/>
                  </a:lnTo>
                  <a:lnTo>
                    <a:pt x="16701" y="6954"/>
                  </a:lnTo>
                  <a:lnTo>
                    <a:pt x="16500" y="6369"/>
                  </a:lnTo>
                  <a:lnTo>
                    <a:pt x="16301" y="5785"/>
                  </a:lnTo>
                  <a:lnTo>
                    <a:pt x="16000" y="4618"/>
                  </a:lnTo>
                  <a:lnTo>
                    <a:pt x="15851" y="4033"/>
                  </a:lnTo>
                  <a:lnTo>
                    <a:pt x="15650" y="3503"/>
                  </a:lnTo>
                  <a:lnTo>
                    <a:pt x="15400" y="2918"/>
                  </a:lnTo>
                  <a:lnTo>
                    <a:pt x="15100" y="2442"/>
                  </a:lnTo>
                  <a:lnTo>
                    <a:pt x="14700" y="1858"/>
                  </a:lnTo>
                  <a:lnTo>
                    <a:pt x="14250" y="1380"/>
                  </a:lnTo>
                  <a:lnTo>
                    <a:pt x="13750" y="1008"/>
                  </a:lnTo>
                  <a:lnTo>
                    <a:pt x="13200" y="637"/>
                  </a:lnTo>
                  <a:lnTo>
                    <a:pt x="12651" y="372"/>
                  </a:lnTo>
                  <a:lnTo>
                    <a:pt x="12051" y="159"/>
                  </a:lnTo>
                  <a:lnTo>
                    <a:pt x="11451" y="54"/>
                  </a:lnTo>
                  <a:lnTo>
                    <a:pt x="10851"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grpSp>
      <p:sp>
        <p:nvSpPr>
          <p:cNvPr id="133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x">
  <p:cSld name="Set Icone [b]">
    <p:bg>
      <p:bgPr>
        <a:solidFill>
          <a:srgbClr val="FFFFFF"/>
        </a:solidFill>
        <a:effectLst/>
      </p:bgPr>
    </p:bg>
    <p:spTree>
      <p:nvGrpSpPr>
        <p:cNvPr id="1" name=""/>
        <p:cNvGrpSpPr/>
        <p:nvPr/>
      </p:nvGrpSpPr>
      <p:grpSpPr>
        <a:xfrm>
          <a:off x="0" y="0"/>
          <a:ext cx="0" cy="0"/>
          <a:chOff x="0" y="0"/>
          <a:chExt cx="0" cy="0"/>
        </a:xfrm>
      </p:grpSpPr>
      <p:sp>
        <p:nvSpPr>
          <p:cNvPr id="1339" name="ICONE"/>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ICONE</a:t>
            </a:r>
          </a:p>
        </p:txBody>
      </p:sp>
      <p:sp>
        <p:nvSpPr>
          <p:cNvPr id="1340" name="Rounded Rectangle 2"/>
          <p:cNvSpPr/>
          <p:nvPr/>
        </p:nvSpPr>
        <p:spPr>
          <a:xfrm>
            <a:off x="263525" y="927751"/>
            <a:ext cx="3743157" cy="5256001"/>
          </a:xfrm>
          <a:prstGeom prst="roundRect">
            <a:avLst>
              <a:gd name="adj" fmla="val 3968"/>
            </a:avLst>
          </a:prstGeom>
          <a:solidFill>
            <a:srgbClr val="808080"/>
          </a:solidFill>
          <a:ln w="12700">
            <a:miter lim="400000"/>
          </a:ln>
        </p:spPr>
        <p:txBody>
          <a:bodyPr lIns="45719" rIns="45719" anchor="ctr"/>
          <a:lstStyle/>
          <a:p>
            <a:pPr algn="ctr">
              <a:defRPr sz="1300">
                <a:solidFill>
                  <a:srgbClr val="FFFFFF"/>
                </a:solidFill>
              </a:defRPr>
            </a:pPr>
            <a:endParaRPr/>
          </a:p>
        </p:txBody>
      </p:sp>
      <p:sp>
        <p:nvSpPr>
          <p:cNvPr id="1341" name="Rounded Rectangle 3"/>
          <p:cNvSpPr/>
          <p:nvPr/>
        </p:nvSpPr>
        <p:spPr>
          <a:xfrm>
            <a:off x="441448" y="1125750"/>
            <a:ext cx="153869" cy="4860001"/>
          </a:xfrm>
          <a:prstGeom prst="roundRect">
            <a:avLst>
              <a:gd name="adj" fmla="val 50000"/>
            </a:avLst>
          </a:prstGeom>
          <a:solidFill>
            <a:srgbClr val="A6A6A6"/>
          </a:solidFill>
          <a:ln w="12700">
            <a:miter lim="400000"/>
          </a:ln>
        </p:spPr>
        <p:txBody>
          <a:bodyPr lIns="45719" rIns="45719" anchor="ctr"/>
          <a:lstStyle/>
          <a:p>
            <a:pPr algn="ctr">
              <a:defRPr sz="1300">
                <a:solidFill>
                  <a:srgbClr val="FFFFFF"/>
                </a:solidFill>
              </a:defRPr>
            </a:pPr>
            <a:endParaRPr/>
          </a:p>
        </p:txBody>
      </p:sp>
      <p:sp>
        <p:nvSpPr>
          <p:cNvPr id="1342" name="Half Frame 4"/>
          <p:cNvSpPr/>
          <p:nvPr/>
        </p:nvSpPr>
        <p:spPr>
          <a:xfrm rot="5400000">
            <a:off x="3136411" y="1145529"/>
            <a:ext cx="685850" cy="6851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6475" y="5125"/>
                </a:lnTo>
                <a:lnTo>
                  <a:pt x="5317" y="5125"/>
                </a:lnTo>
                <a:lnTo>
                  <a:pt x="5317" y="16283"/>
                </a:lnTo>
                <a:lnTo>
                  <a:pt x="0" y="21600"/>
                </a:lnTo>
                <a:close/>
              </a:path>
            </a:pathLst>
          </a:custGeom>
          <a:solidFill>
            <a:srgbClr val="A6A6A6"/>
          </a:solidFill>
          <a:ln w="12700">
            <a:miter lim="400000"/>
          </a:ln>
        </p:spPr>
        <p:txBody>
          <a:bodyPr lIns="45719" rIns="45719" anchor="ctr"/>
          <a:lstStyle/>
          <a:p>
            <a:pPr algn="ctr">
              <a:defRPr sz="1300">
                <a:solidFill>
                  <a:srgbClr val="00528B"/>
                </a:solidFill>
              </a:defRPr>
            </a:pPr>
            <a:endParaRPr/>
          </a:p>
        </p:txBody>
      </p:sp>
      <p:sp>
        <p:nvSpPr>
          <p:cNvPr id="1343" name="TextBox 57"/>
          <p:cNvSpPr txBox="1"/>
          <p:nvPr/>
        </p:nvSpPr>
        <p:spPr>
          <a:xfrm>
            <a:off x="666937" y="1655296"/>
            <a:ext cx="249488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ridimensionare senza perdere la qualità </a:t>
            </a:r>
          </a:p>
        </p:txBody>
      </p:sp>
      <p:sp>
        <p:nvSpPr>
          <p:cNvPr id="1344" name="TextBox 58"/>
          <p:cNvSpPr txBox="1"/>
          <p:nvPr/>
        </p:nvSpPr>
        <p:spPr>
          <a:xfrm>
            <a:off x="666938" y="2356665"/>
            <a:ext cx="2140810"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cambiare il colore di riempimento e il colore della linea</a:t>
            </a:r>
          </a:p>
        </p:txBody>
      </p:sp>
      <p:sp>
        <p:nvSpPr>
          <p:cNvPr id="1345" name="TextBox 60"/>
          <p:cNvSpPr txBox="1"/>
          <p:nvPr/>
        </p:nvSpPr>
        <p:spPr>
          <a:xfrm>
            <a:off x="676463" y="4190296"/>
            <a:ext cx="3265971" cy="1386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800" b="1">
                <a:solidFill>
                  <a:srgbClr val="FFFFFF"/>
                </a:solidFill>
                <a:latin typeface="Poppins Medium"/>
                <a:ea typeface="Poppins Medium"/>
                <a:cs typeface="Poppins Medium"/>
                <a:sym typeface="Poppins Medium"/>
              </a:defRPr>
            </a:lvl1pPr>
          </a:lstStyle>
          <a:p>
            <a:r>
              <a:t>SET DI ICONE COMPLETAMENTE MODIFICABILI</a:t>
            </a:r>
          </a:p>
        </p:txBody>
      </p:sp>
      <p:sp>
        <p:nvSpPr>
          <p:cNvPr id="1346" name="CasellaDiTesto 10"/>
          <p:cNvSpPr txBox="1"/>
          <p:nvPr/>
        </p:nvSpPr>
        <p:spPr>
          <a:xfrm>
            <a:off x="3401076" y="5413740"/>
            <a:ext cx="414447" cy="70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000" b="1">
                <a:solidFill>
                  <a:srgbClr val="FFFFFF"/>
                </a:solidFill>
                <a:latin typeface="Poppins Medium"/>
                <a:ea typeface="Poppins Medium"/>
                <a:cs typeface="Poppins Medium"/>
                <a:sym typeface="Poppins Medium"/>
              </a:defRPr>
            </a:lvl1pPr>
          </a:lstStyle>
          <a:p>
            <a:r>
              <a:t>b</a:t>
            </a:r>
          </a:p>
        </p:txBody>
      </p:sp>
      <p:sp>
        <p:nvSpPr>
          <p:cNvPr id="1347" name="Diamond 5"/>
          <p:cNvSpPr/>
          <p:nvPr/>
        </p:nvSpPr>
        <p:spPr>
          <a:xfrm>
            <a:off x="6112069" y="1492152"/>
            <a:ext cx="523150" cy="524696"/>
          </a:xfrm>
          <a:custGeom>
            <a:avLst/>
            <a:gdLst/>
            <a:ahLst/>
            <a:cxnLst>
              <a:cxn ang="0">
                <a:pos x="wd2" y="hd2"/>
              </a:cxn>
              <a:cxn ang="5400000">
                <a:pos x="wd2" y="hd2"/>
              </a:cxn>
              <a:cxn ang="10800000">
                <a:pos x="wd2" y="hd2"/>
              </a:cxn>
              <a:cxn ang="16200000">
                <a:pos x="wd2" y="hd2"/>
              </a:cxn>
            </a:cxnLst>
            <a:rect l="0" t="0" r="r" b="b"/>
            <a:pathLst>
              <a:path w="21600" h="21600" extrusionOk="0">
                <a:moveTo>
                  <a:pt x="8502" y="13311"/>
                </a:moveTo>
                <a:lnTo>
                  <a:pt x="10834" y="14843"/>
                </a:lnTo>
                <a:lnTo>
                  <a:pt x="13125" y="13338"/>
                </a:lnTo>
                <a:lnTo>
                  <a:pt x="21600" y="21600"/>
                </a:lnTo>
                <a:lnTo>
                  <a:pt x="0" y="21600"/>
                </a:lnTo>
                <a:close/>
                <a:moveTo>
                  <a:pt x="7114" y="9795"/>
                </a:moveTo>
                <a:lnTo>
                  <a:pt x="7114" y="10513"/>
                </a:lnTo>
                <a:lnTo>
                  <a:pt x="14554" y="10513"/>
                </a:lnTo>
                <a:lnTo>
                  <a:pt x="14554" y="9795"/>
                </a:lnTo>
                <a:close/>
                <a:moveTo>
                  <a:pt x="7114" y="8423"/>
                </a:moveTo>
                <a:lnTo>
                  <a:pt x="7114" y="9141"/>
                </a:lnTo>
                <a:lnTo>
                  <a:pt x="14554" y="9141"/>
                </a:lnTo>
                <a:lnTo>
                  <a:pt x="14554" y="8423"/>
                </a:lnTo>
                <a:close/>
                <a:moveTo>
                  <a:pt x="21600" y="7792"/>
                </a:moveTo>
                <a:lnTo>
                  <a:pt x="21600" y="20889"/>
                </a:lnTo>
                <a:lnTo>
                  <a:pt x="13508" y="13086"/>
                </a:lnTo>
                <a:lnTo>
                  <a:pt x="20332" y="8604"/>
                </a:lnTo>
                <a:close/>
                <a:moveTo>
                  <a:pt x="0" y="7792"/>
                </a:moveTo>
                <a:lnTo>
                  <a:pt x="4019" y="10366"/>
                </a:lnTo>
                <a:lnTo>
                  <a:pt x="8119" y="13060"/>
                </a:lnTo>
                <a:lnTo>
                  <a:pt x="0" y="20889"/>
                </a:lnTo>
                <a:close/>
                <a:moveTo>
                  <a:pt x="7114" y="7051"/>
                </a:moveTo>
                <a:lnTo>
                  <a:pt x="7114" y="7769"/>
                </a:lnTo>
                <a:lnTo>
                  <a:pt x="14554" y="7769"/>
                </a:lnTo>
                <a:lnTo>
                  <a:pt x="14554" y="7051"/>
                </a:lnTo>
                <a:close/>
                <a:moveTo>
                  <a:pt x="5794" y="5425"/>
                </a:moveTo>
                <a:lnTo>
                  <a:pt x="15875" y="5425"/>
                </a:lnTo>
                <a:lnTo>
                  <a:pt x="15875" y="10791"/>
                </a:lnTo>
                <a:lnTo>
                  <a:pt x="11120" y="13914"/>
                </a:lnTo>
                <a:lnTo>
                  <a:pt x="10834" y="14102"/>
                </a:lnTo>
                <a:lnTo>
                  <a:pt x="5794" y="10791"/>
                </a:lnTo>
                <a:close/>
                <a:moveTo>
                  <a:pt x="10834" y="0"/>
                </a:moveTo>
                <a:lnTo>
                  <a:pt x="21569" y="7051"/>
                </a:lnTo>
                <a:lnTo>
                  <a:pt x="16595" y="10318"/>
                </a:lnTo>
                <a:lnTo>
                  <a:pt x="16595" y="4706"/>
                </a:lnTo>
                <a:lnTo>
                  <a:pt x="5073" y="4706"/>
                </a:lnTo>
                <a:lnTo>
                  <a:pt x="5073" y="10318"/>
                </a:lnTo>
                <a:lnTo>
                  <a:pt x="100" y="7051"/>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48" name="Isosceles Triangle 51"/>
          <p:cNvSpPr/>
          <p:nvPr/>
        </p:nvSpPr>
        <p:spPr>
          <a:xfrm>
            <a:off x="5273316" y="1562686"/>
            <a:ext cx="523148" cy="383627"/>
          </a:xfrm>
          <a:custGeom>
            <a:avLst/>
            <a:gdLst/>
            <a:ahLst/>
            <a:cxnLst>
              <a:cxn ang="0">
                <a:pos x="wd2" y="hd2"/>
              </a:cxn>
              <a:cxn ang="5400000">
                <a:pos x="wd2" y="hd2"/>
              </a:cxn>
              <a:cxn ang="10800000">
                <a:pos x="wd2" y="hd2"/>
              </a:cxn>
              <a:cxn ang="16200000">
                <a:pos x="wd2" y="hd2"/>
              </a:cxn>
            </a:cxnLst>
            <a:rect l="0" t="0" r="r" b="b"/>
            <a:pathLst>
              <a:path w="21600" h="21600" extrusionOk="0">
                <a:moveTo>
                  <a:pt x="13164" y="12542"/>
                </a:moveTo>
                <a:lnTo>
                  <a:pt x="21600" y="21600"/>
                </a:lnTo>
                <a:lnTo>
                  <a:pt x="0" y="21600"/>
                </a:lnTo>
                <a:lnTo>
                  <a:pt x="8466" y="12719"/>
                </a:lnTo>
                <a:lnTo>
                  <a:pt x="10737" y="15869"/>
                </a:lnTo>
                <a:close/>
                <a:moveTo>
                  <a:pt x="21600" y="1154"/>
                </a:moveTo>
                <a:lnTo>
                  <a:pt x="21600" y="20536"/>
                </a:lnTo>
                <a:lnTo>
                  <a:pt x="13550" y="12130"/>
                </a:lnTo>
                <a:close/>
                <a:moveTo>
                  <a:pt x="0" y="1068"/>
                </a:moveTo>
                <a:lnTo>
                  <a:pt x="8050" y="12044"/>
                </a:lnTo>
                <a:lnTo>
                  <a:pt x="0" y="20451"/>
                </a:lnTo>
                <a:close/>
                <a:moveTo>
                  <a:pt x="0" y="0"/>
                </a:moveTo>
                <a:lnTo>
                  <a:pt x="21600" y="0"/>
                </a:lnTo>
                <a:lnTo>
                  <a:pt x="10737" y="14733"/>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49" name="Isosceles Triangle 57"/>
          <p:cNvSpPr/>
          <p:nvPr/>
        </p:nvSpPr>
        <p:spPr>
          <a:xfrm>
            <a:off x="6114155" y="4520205"/>
            <a:ext cx="313134" cy="707900"/>
          </a:xfrm>
          <a:custGeom>
            <a:avLst/>
            <a:gdLst/>
            <a:ahLst/>
            <a:cxnLst>
              <a:cxn ang="0">
                <a:pos x="wd2" y="hd2"/>
              </a:cxn>
              <a:cxn ang="5400000">
                <a:pos x="wd2" y="hd2"/>
              </a:cxn>
              <a:cxn ang="10800000">
                <a:pos x="wd2" y="hd2"/>
              </a:cxn>
              <a:cxn ang="16200000">
                <a:pos x="wd2" y="hd2"/>
              </a:cxn>
            </a:cxnLst>
            <a:rect l="0" t="0" r="r" b="b"/>
            <a:pathLst>
              <a:path w="21600" h="21600" extrusionOk="0">
                <a:moveTo>
                  <a:pt x="18424" y="16198"/>
                </a:moveTo>
                <a:lnTo>
                  <a:pt x="3176" y="16198"/>
                </a:lnTo>
                <a:lnTo>
                  <a:pt x="0" y="21600"/>
                </a:lnTo>
                <a:lnTo>
                  <a:pt x="21600" y="21600"/>
                </a:lnTo>
                <a:lnTo>
                  <a:pt x="18424" y="16198"/>
                </a:lnTo>
                <a:close/>
                <a:moveTo>
                  <a:pt x="12115" y="0"/>
                </a:moveTo>
                <a:cubicBezTo>
                  <a:pt x="12115" y="2989"/>
                  <a:pt x="11782" y="5412"/>
                  <a:pt x="11782" y="8401"/>
                </a:cubicBezTo>
                <a:cubicBezTo>
                  <a:pt x="12895" y="8568"/>
                  <a:pt x="13688" y="9020"/>
                  <a:pt x="13688" y="9551"/>
                </a:cubicBezTo>
                <a:cubicBezTo>
                  <a:pt x="13688" y="10229"/>
                  <a:pt x="12395" y="10779"/>
                  <a:pt x="10800" y="10779"/>
                </a:cubicBezTo>
                <a:cubicBezTo>
                  <a:pt x="9205" y="10779"/>
                  <a:pt x="7912" y="10229"/>
                  <a:pt x="7912" y="9551"/>
                </a:cubicBezTo>
                <a:cubicBezTo>
                  <a:pt x="7912" y="9020"/>
                  <a:pt x="8705" y="8568"/>
                  <a:pt x="9818" y="8401"/>
                </a:cubicBezTo>
                <a:lnTo>
                  <a:pt x="9485" y="71"/>
                </a:lnTo>
                <a:lnTo>
                  <a:pt x="47" y="10175"/>
                </a:lnTo>
                <a:lnTo>
                  <a:pt x="0" y="10175"/>
                </a:lnTo>
                <a:lnTo>
                  <a:pt x="32" y="10191"/>
                </a:lnTo>
                <a:lnTo>
                  <a:pt x="0" y="10227"/>
                </a:lnTo>
                <a:lnTo>
                  <a:pt x="102" y="10227"/>
                </a:lnTo>
                <a:cubicBezTo>
                  <a:pt x="4398" y="12259"/>
                  <a:pt x="5136" y="13855"/>
                  <a:pt x="4386" y="15641"/>
                </a:cubicBezTo>
                <a:lnTo>
                  <a:pt x="17516" y="15577"/>
                </a:lnTo>
                <a:cubicBezTo>
                  <a:pt x="16616" y="13534"/>
                  <a:pt x="17354" y="12505"/>
                  <a:pt x="21509" y="10227"/>
                </a:cubicBezTo>
                <a:lnTo>
                  <a:pt x="21600" y="10227"/>
                </a:lnTo>
                <a:lnTo>
                  <a:pt x="21569" y="10193"/>
                </a:lnTo>
                <a:cubicBezTo>
                  <a:pt x="21579" y="10187"/>
                  <a:pt x="21589" y="10181"/>
                  <a:pt x="21600" y="10175"/>
                </a:cubicBezTo>
                <a:lnTo>
                  <a:pt x="21553" y="10175"/>
                </a:lnTo>
                <a:cubicBezTo>
                  <a:pt x="18296" y="6595"/>
                  <a:pt x="15372" y="3580"/>
                  <a:pt x="12115"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0" name="Rectangle 7"/>
          <p:cNvSpPr/>
          <p:nvPr/>
        </p:nvSpPr>
        <p:spPr>
          <a:xfrm rot="18900000">
            <a:off x="9522475" y="3614665"/>
            <a:ext cx="319137" cy="549469"/>
          </a:xfrm>
          <a:custGeom>
            <a:avLst/>
            <a:gdLst/>
            <a:ahLst/>
            <a:cxnLst>
              <a:cxn ang="0">
                <a:pos x="wd2" y="hd2"/>
              </a:cxn>
              <a:cxn ang="5400000">
                <a:pos x="wd2" y="hd2"/>
              </a:cxn>
              <a:cxn ang="10800000">
                <a:pos x="wd2" y="hd2"/>
              </a:cxn>
              <a:cxn ang="16200000">
                <a:pos x="wd2" y="hd2"/>
              </a:cxn>
            </a:cxnLst>
            <a:rect l="0" t="0" r="r" b="b"/>
            <a:pathLst>
              <a:path w="19679" h="21004" extrusionOk="0">
                <a:moveTo>
                  <a:pt x="12173" y="19350"/>
                </a:moveTo>
                <a:lnTo>
                  <a:pt x="12173" y="20177"/>
                </a:lnTo>
                <a:cubicBezTo>
                  <a:pt x="12173" y="20634"/>
                  <a:pt x="11576" y="21004"/>
                  <a:pt x="10839" y="21004"/>
                </a:cubicBezTo>
                <a:lnTo>
                  <a:pt x="8839" y="21004"/>
                </a:lnTo>
                <a:cubicBezTo>
                  <a:pt x="8102" y="21004"/>
                  <a:pt x="7504" y="20634"/>
                  <a:pt x="7504" y="20177"/>
                </a:cubicBezTo>
                <a:cubicBezTo>
                  <a:pt x="7504" y="19901"/>
                  <a:pt x="7504" y="19625"/>
                  <a:pt x="7504" y="19350"/>
                </a:cubicBezTo>
                <a:close/>
                <a:moveTo>
                  <a:pt x="14017" y="2651"/>
                </a:moveTo>
                <a:cubicBezTo>
                  <a:pt x="15674" y="3423"/>
                  <a:pt x="16690" y="4613"/>
                  <a:pt x="16787" y="5896"/>
                </a:cubicBezTo>
                <a:cubicBezTo>
                  <a:pt x="16885" y="7180"/>
                  <a:pt x="16054" y="8423"/>
                  <a:pt x="14522" y="9288"/>
                </a:cubicBezTo>
                <a:lnTo>
                  <a:pt x="13653" y="8696"/>
                </a:lnTo>
                <a:cubicBezTo>
                  <a:pt x="14901" y="7992"/>
                  <a:pt x="15578" y="6979"/>
                  <a:pt x="15498" y="5934"/>
                </a:cubicBezTo>
                <a:cubicBezTo>
                  <a:pt x="15419" y="4889"/>
                  <a:pt x="14592" y="3920"/>
                  <a:pt x="13242" y="3291"/>
                </a:cubicBezTo>
                <a:close/>
                <a:moveTo>
                  <a:pt x="15224" y="2761"/>
                </a:moveTo>
                <a:cubicBezTo>
                  <a:pt x="12250" y="917"/>
                  <a:pt x="7428" y="917"/>
                  <a:pt x="4454" y="2761"/>
                </a:cubicBezTo>
                <a:cubicBezTo>
                  <a:pt x="1479" y="4605"/>
                  <a:pt x="1479" y="7594"/>
                  <a:pt x="4454" y="9438"/>
                </a:cubicBezTo>
                <a:cubicBezTo>
                  <a:pt x="7428" y="11282"/>
                  <a:pt x="12250" y="11282"/>
                  <a:pt x="15224" y="9438"/>
                </a:cubicBezTo>
                <a:cubicBezTo>
                  <a:pt x="18199" y="7594"/>
                  <a:pt x="18199" y="4605"/>
                  <a:pt x="15224" y="2761"/>
                </a:cubicBezTo>
                <a:close/>
                <a:moveTo>
                  <a:pt x="16796" y="1786"/>
                </a:moveTo>
                <a:cubicBezTo>
                  <a:pt x="20639" y="4168"/>
                  <a:pt x="20639" y="8030"/>
                  <a:pt x="16796" y="10412"/>
                </a:cubicBezTo>
                <a:cubicBezTo>
                  <a:pt x="15484" y="11226"/>
                  <a:pt x="13894" y="11762"/>
                  <a:pt x="12174" y="11917"/>
                </a:cubicBezTo>
                <a:lnTo>
                  <a:pt x="12174" y="19044"/>
                </a:lnTo>
                <a:lnTo>
                  <a:pt x="7504" y="19044"/>
                </a:lnTo>
                <a:lnTo>
                  <a:pt x="7504" y="11917"/>
                </a:lnTo>
                <a:cubicBezTo>
                  <a:pt x="5784" y="11762"/>
                  <a:pt x="4194" y="11226"/>
                  <a:pt x="2881" y="10412"/>
                </a:cubicBezTo>
                <a:cubicBezTo>
                  <a:pt x="-961" y="8030"/>
                  <a:pt x="-961" y="4168"/>
                  <a:pt x="2881" y="1786"/>
                </a:cubicBezTo>
                <a:cubicBezTo>
                  <a:pt x="6724" y="-596"/>
                  <a:pt x="12954" y="-596"/>
                  <a:pt x="16796" y="1786"/>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1" name="Parallelogram 15"/>
          <p:cNvSpPr/>
          <p:nvPr/>
        </p:nvSpPr>
        <p:spPr>
          <a:xfrm flipH="1">
            <a:off x="5267026" y="4641908"/>
            <a:ext cx="464494" cy="464494"/>
          </a:xfrm>
          <a:custGeom>
            <a:avLst/>
            <a:gdLst/>
            <a:ahLst/>
            <a:cxnLst>
              <a:cxn ang="0">
                <a:pos x="wd2" y="hd2"/>
              </a:cxn>
              <a:cxn ang="5400000">
                <a:pos x="wd2" y="hd2"/>
              </a:cxn>
              <a:cxn ang="10800000">
                <a:pos x="wd2" y="hd2"/>
              </a:cxn>
              <a:cxn ang="16200000">
                <a:pos x="wd2" y="hd2"/>
              </a:cxn>
            </a:cxnLst>
            <a:rect l="0" t="0" r="r" b="b"/>
            <a:pathLst>
              <a:path w="20792" h="21600" extrusionOk="0">
                <a:moveTo>
                  <a:pt x="10396" y="6984"/>
                </a:moveTo>
                <a:cubicBezTo>
                  <a:pt x="9984" y="6984"/>
                  <a:pt x="9651" y="7332"/>
                  <a:pt x="9651" y="7762"/>
                </a:cubicBezTo>
                <a:lnTo>
                  <a:pt x="9651" y="10877"/>
                </a:lnTo>
                <a:lnTo>
                  <a:pt x="6627" y="10877"/>
                </a:lnTo>
                <a:cubicBezTo>
                  <a:pt x="6216" y="10877"/>
                  <a:pt x="5882" y="11226"/>
                  <a:pt x="5882" y="11655"/>
                </a:cubicBezTo>
                <a:cubicBezTo>
                  <a:pt x="5882" y="12085"/>
                  <a:pt x="6216" y="12433"/>
                  <a:pt x="6627" y="12433"/>
                </a:cubicBezTo>
                <a:lnTo>
                  <a:pt x="10353" y="12433"/>
                </a:lnTo>
                <a:lnTo>
                  <a:pt x="10386" y="12426"/>
                </a:lnTo>
                <a:cubicBezTo>
                  <a:pt x="10389" y="12428"/>
                  <a:pt x="10393" y="12428"/>
                  <a:pt x="10396" y="12428"/>
                </a:cubicBezTo>
                <a:cubicBezTo>
                  <a:pt x="10808" y="12428"/>
                  <a:pt x="11141" y="12080"/>
                  <a:pt x="11141" y="11650"/>
                </a:cubicBezTo>
                <a:lnTo>
                  <a:pt x="11141" y="7762"/>
                </a:lnTo>
                <a:cubicBezTo>
                  <a:pt x="11141" y="7332"/>
                  <a:pt x="10808" y="6984"/>
                  <a:pt x="10396" y="6984"/>
                </a:cubicBezTo>
                <a:close/>
                <a:moveTo>
                  <a:pt x="10396" y="4208"/>
                </a:moveTo>
                <a:cubicBezTo>
                  <a:pt x="14150" y="4208"/>
                  <a:pt x="17194" y="7384"/>
                  <a:pt x="17194" y="11302"/>
                </a:cubicBezTo>
                <a:cubicBezTo>
                  <a:pt x="17194" y="15220"/>
                  <a:pt x="14150" y="18397"/>
                  <a:pt x="10396" y="18397"/>
                </a:cubicBezTo>
                <a:cubicBezTo>
                  <a:pt x="6642" y="18397"/>
                  <a:pt x="3598" y="15220"/>
                  <a:pt x="3598" y="11302"/>
                </a:cubicBezTo>
                <a:cubicBezTo>
                  <a:pt x="3598" y="7384"/>
                  <a:pt x="6642" y="4208"/>
                  <a:pt x="10396" y="4208"/>
                </a:cubicBezTo>
                <a:close/>
                <a:moveTo>
                  <a:pt x="10396" y="2841"/>
                </a:moveTo>
                <a:cubicBezTo>
                  <a:pt x="5919" y="2841"/>
                  <a:pt x="2289" y="6629"/>
                  <a:pt x="2289" y="11302"/>
                </a:cubicBezTo>
                <a:cubicBezTo>
                  <a:pt x="2289" y="14245"/>
                  <a:pt x="3728" y="16836"/>
                  <a:pt x="5913" y="18350"/>
                </a:cubicBezTo>
                <a:lnTo>
                  <a:pt x="4187" y="21600"/>
                </a:lnTo>
                <a:lnTo>
                  <a:pt x="5848" y="21600"/>
                </a:lnTo>
                <a:lnTo>
                  <a:pt x="7190" y="19073"/>
                </a:lnTo>
                <a:cubicBezTo>
                  <a:pt x="8172" y="19518"/>
                  <a:pt x="9257" y="19763"/>
                  <a:pt x="10396" y="19763"/>
                </a:cubicBezTo>
                <a:cubicBezTo>
                  <a:pt x="11535" y="19763"/>
                  <a:pt x="12620" y="19518"/>
                  <a:pt x="13602" y="19073"/>
                </a:cubicBezTo>
                <a:lnTo>
                  <a:pt x="14944" y="21600"/>
                </a:lnTo>
                <a:lnTo>
                  <a:pt x="16605" y="21600"/>
                </a:lnTo>
                <a:lnTo>
                  <a:pt x="14879" y="18350"/>
                </a:lnTo>
                <a:cubicBezTo>
                  <a:pt x="17064" y="16836"/>
                  <a:pt x="18503" y="14245"/>
                  <a:pt x="18503" y="11302"/>
                </a:cubicBezTo>
                <a:cubicBezTo>
                  <a:pt x="18503" y="6629"/>
                  <a:pt x="14873" y="2841"/>
                  <a:pt x="10396" y="2841"/>
                </a:cubicBezTo>
                <a:close/>
                <a:moveTo>
                  <a:pt x="16670" y="825"/>
                </a:moveTo>
                <a:cubicBezTo>
                  <a:pt x="15610" y="808"/>
                  <a:pt x="14545" y="1208"/>
                  <a:pt x="13719" y="2029"/>
                </a:cubicBezTo>
                <a:lnTo>
                  <a:pt x="19603" y="8245"/>
                </a:lnTo>
                <a:cubicBezTo>
                  <a:pt x="21196" y="6540"/>
                  <a:pt x="21188" y="3817"/>
                  <a:pt x="19584" y="2123"/>
                </a:cubicBezTo>
                <a:cubicBezTo>
                  <a:pt x="18782" y="1276"/>
                  <a:pt x="17729" y="842"/>
                  <a:pt x="16670" y="825"/>
                </a:cubicBezTo>
                <a:close/>
                <a:moveTo>
                  <a:pt x="4122" y="825"/>
                </a:moveTo>
                <a:cubicBezTo>
                  <a:pt x="3063" y="842"/>
                  <a:pt x="2010" y="1276"/>
                  <a:pt x="1208" y="2123"/>
                </a:cubicBezTo>
                <a:cubicBezTo>
                  <a:pt x="-396" y="3817"/>
                  <a:pt x="-404" y="6540"/>
                  <a:pt x="1189" y="8245"/>
                </a:cubicBezTo>
                <a:lnTo>
                  <a:pt x="7073" y="2029"/>
                </a:lnTo>
                <a:cubicBezTo>
                  <a:pt x="6247" y="1208"/>
                  <a:pt x="5182" y="808"/>
                  <a:pt x="4122" y="825"/>
                </a:cubicBezTo>
                <a:close/>
                <a:moveTo>
                  <a:pt x="11046" y="0"/>
                </a:moveTo>
                <a:lnTo>
                  <a:pt x="9746" y="0"/>
                </a:lnTo>
                <a:cubicBezTo>
                  <a:pt x="9234" y="0"/>
                  <a:pt x="8819" y="433"/>
                  <a:pt x="8819" y="968"/>
                </a:cubicBezTo>
                <a:lnTo>
                  <a:pt x="8819" y="1936"/>
                </a:lnTo>
                <a:lnTo>
                  <a:pt x="11973" y="1936"/>
                </a:lnTo>
                <a:lnTo>
                  <a:pt x="11973" y="968"/>
                </a:lnTo>
                <a:cubicBezTo>
                  <a:pt x="11973" y="433"/>
                  <a:pt x="11558" y="0"/>
                  <a:pt x="1104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2" name="Freeform 19"/>
          <p:cNvSpPr/>
          <p:nvPr/>
        </p:nvSpPr>
        <p:spPr>
          <a:xfrm>
            <a:off x="7745410" y="3642505"/>
            <a:ext cx="460779" cy="453391"/>
          </a:xfrm>
          <a:custGeom>
            <a:avLst/>
            <a:gdLst/>
            <a:ahLst/>
            <a:cxnLst>
              <a:cxn ang="0">
                <a:pos x="wd2" y="hd2"/>
              </a:cxn>
              <a:cxn ang="5400000">
                <a:pos x="wd2" y="hd2"/>
              </a:cxn>
              <a:cxn ang="10800000">
                <a:pos x="wd2" y="hd2"/>
              </a:cxn>
              <a:cxn ang="16200000">
                <a:pos x="wd2" y="hd2"/>
              </a:cxn>
            </a:cxnLst>
            <a:rect l="0" t="0" r="r" b="b"/>
            <a:pathLst>
              <a:path w="19550" h="21357" extrusionOk="0">
                <a:moveTo>
                  <a:pt x="6171" y="15572"/>
                </a:moveTo>
                <a:cubicBezTo>
                  <a:pt x="5199" y="15572"/>
                  <a:pt x="4412" y="16447"/>
                  <a:pt x="4412" y="17525"/>
                </a:cubicBezTo>
                <a:cubicBezTo>
                  <a:pt x="4412" y="18604"/>
                  <a:pt x="5199" y="19478"/>
                  <a:pt x="6171" y="19478"/>
                </a:cubicBezTo>
                <a:cubicBezTo>
                  <a:pt x="7142" y="19478"/>
                  <a:pt x="7930" y="18604"/>
                  <a:pt x="7930" y="17525"/>
                </a:cubicBezTo>
                <a:cubicBezTo>
                  <a:pt x="7930" y="16447"/>
                  <a:pt x="7142" y="15572"/>
                  <a:pt x="6171" y="15572"/>
                </a:cubicBezTo>
                <a:close/>
                <a:moveTo>
                  <a:pt x="2927" y="11425"/>
                </a:moveTo>
                <a:cubicBezTo>
                  <a:pt x="1956" y="11425"/>
                  <a:pt x="1168" y="12299"/>
                  <a:pt x="1168" y="13378"/>
                </a:cubicBezTo>
                <a:cubicBezTo>
                  <a:pt x="1168" y="14456"/>
                  <a:pt x="1956" y="15331"/>
                  <a:pt x="2927" y="15331"/>
                </a:cubicBezTo>
                <a:cubicBezTo>
                  <a:pt x="3899" y="15331"/>
                  <a:pt x="4686" y="14456"/>
                  <a:pt x="4686" y="13378"/>
                </a:cubicBezTo>
                <a:cubicBezTo>
                  <a:pt x="4686" y="12299"/>
                  <a:pt x="3899" y="11425"/>
                  <a:pt x="2927" y="11425"/>
                </a:cubicBezTo>
                <a:close/>
                <a:moveTo>
                  <a:pt x="16816" y="7519"/>
                </a:moveTo>
                <a:cubicBezTo>
                  <a:pt x="15845" y="7519"/>
                  <a:pt x="15057" y="8393"/>
                  <a:pt x="15057" y="9472"/>
                </a:cubicBezTo>
                <a:cubicBezTo>
                  <a:pt x="15057" y="10550"/>
                  <a:pt x="15845" y="11425"/>
                  <a:pt x="16816" y="11425"/>
                </a:cubicBezTo>
                <a:cubicBezTo>
                  <a:pt x="17788" y="11425"/>
                  <a:pt x="18575" y="10550"/>
                  <a:pt x="18575" y="9472"/>
                </a:cubicBezTo>
                <a:cubicBezTo>
                  <a:pt x="18575" y="8393"/>
                  <a:pt x="17788" y="7519"/>
                  <a:pt x="16816" y="7519"/>
                </a:cubicBezTo>
                <a:close/>
                <a:moveTo>
                  <a:pt x="3239" y="5956"/>
                </a:moveTo>
                <a:cubicBezTo>
                  <a:pt x="2267" y="5956"/>
                  <a:pt x="1480" y="6830"/>
                  <a:pt x="1480" y="7909"/>
                </a:cubicBezTo>
                <a:cubicBezTo>
                  <a:pt x="1480" y="8987"/>
                  <a:pt x="2267" y="9862"/>
                  <a:pt x="3239" y="9862"/>
                </a:cubicBezTo>
                <a:cubicBezTo>
                  <a:pt x="4210" y="9862"/>
                  <a:pt x="4998" y="8987"/>
                  <a:pt x="4998" y="7909"/>
                </a:cubicBezTo>
                <a:cubicBezTo>
                  <a:pt x="4998" y="6830"/>
                  <a:pt x="4210" y="5956"/>
                  <a:pt x="3239" y="5956"/>
                </a:cubicBezTo>
                <a:close/>
                <a:moveTo>
                  <a:pt x="7068" y="2170"/>
                </a:moveTo>
                <a:cubicBezTo>
                  <a:pt x="6097" y="2170"/>
                  <a:pt x="5309" y="3044"/>
                  <a:pt x="5309" y="4123"/>
                </a:cubicBezTo>
                <a:cubicBezTo>
                  <a:pt x="5309" y="5201"/>
                  <a:pt x="6097" y="6076"/>
                  <a:pt x="7068" y="6076"/>
                </a:cubicBezTo>
                <a:cubicBezTo>
                  <a:pt x="8040" y="6076"/>
                  <a:pt x="8827" y="5201"/>
                  <a:pt x="8827" y="4123"/>
                </a:cubicBezTo>
                <a:cubicBezTo>
                  <a:pt x="8827" y="3044"/>
                  <a:pt x="8040" y="2170"/>
                  <a:pt x="7068" y="2170"/>
                </a:cubicBezTo>
                <a:close/>
                <a:moveTo>
                  <a:pt x="11942" y="1197"/>
                </a:moveTo>
                <a:cubicBezTo>
                  <a:pt x="10971" y="1197"/>
                  <a:pt x="10183" y="2071"/>
                  <a:pt x="10183" y="3150"/>
                </a:cubicBezTo>
                <a:cubicBezTo>
                  <a:pt x="10183" y="4229"/>
                  <a:pt x="10971" y="5103"/>
                  <a:pt x="11942" y="5103"/>
                </a:cubicBezTo>
                <a:cubicBezTo>
                  <a:pt x="12914" y="5103"/>
                  <a:pt x="13701" y="4229"/>
                  <a:pt x="13701" y="3150"/>
                </a:cubicBezTo>
                <a:cubicBezTo>
                  <a:pt x="13701" y="2071"/>
                  <a:pt x="12914" y="1197"/>
                  <a:pt x="11942" y="1197"/>
                </a:cubicBezTo>
                <a:close/>
                <a:moveTo>
                  <a:pt x="10660" y="2"/>
                </a:moveTo>
                <a:cubicBezTo>
                  <a:pt x="11057" y="-5"/>
                  <a:pt x="11467" y="4"/>
                  <a:pt x="11890" y="31"/>
                </a:cubicBezTo>
                <a:cubicBezTo>
                  <a:pt x="15230" y="361"/>
                  <a:pt x="18099" y="2788"/>
                  <a:pt x="19130" y="6381"/>
                </a:cubicBezTo>
                <a:cubicBezTo>
                  <a:pt x="20757" y="14362"/>
                  <a:pt x="17259" y="13624"/>
                  <a:pt x="15248" y="12614"/>
                </a:cubicBezTo>
                <a:cubicBezTo>
                  <a:pt x="9616" y="11303"/>
                  <a:pt x="16577" y="21595"/>
                  <a:pt x="6170" y="21352"/>
                </a:cubicBezTo>
                <a:cubicBezTo>
                  <a:pt x="-91" y="20673"/>
                  <a:pt x="-843" y="12653"/>
                  <a:pt x="661" y="7429"/>
                </a:cubicBezTo>
                <a:cubicBezTo>
                  <a:pt x="1694" y="3843"/>
                  <a:pt x="4710" y="103"/>
                  <a:pt x="10660" y="2"/>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3" name="Rectangle 30"/>
          <p:cNvSpPr/>
          <p:nvPr/>
        </p:nvSpPr>
        <p:spPr>
          <a:xfrm>
            <a:off x="11063700" y="3600565"/>
            <a:ext cx="464494" cy="463136"/>
          </a:xfrm>
          <a:custGeom>
            <a:avLst/>
            <a:gdLst/>
            <a:ahLst/>
            <a:cxnLst>
              <a:cxn ang="0">
                <a:pos x="wd2" y="hd2"/>
              </a:cxn>
              <a:cxn ang="5400000">
                <a:pos x="wd2" y="hd2"/>
              </a:cxn>
              <a:cxn ang="10800000">
                <a:pos x="wd2" y="hd2"/>
              </a:cxn>
              <a:cxn ang="16200000">
                <a:pos x="wd2" y="hd2"/>
              </a:cxn>
            </a:cxnLst>
            <a:rect l="0" t="0" r="r" b="b"/>
            <a:pathLst>
              <a:path w="21600" h="21600" extrusionOk="0">
                <a:moveTo>
                  <a:pt x="4800" y="18039"/>
                </a:moveTo>
                <a:cubicBezTo>
                  <a:pt x="4535" y="18039"/>
                  <a:pt x="4320" y="18255"/>
                  <a:pt x="4320" y="18521"/>
                </a:cubicBezTo>
                <a:cubicBezTo>
                  <a:pt x="4320" y="18786"/>
                  <a:pt x="4535" y="19002"/>
                  <a:pt x="4800" y="19002"/>
                </a:cubicBezTo>
                <a:lnTo>
                  <a:pt x="16800" y="19002"/>
                </a:lnTo>
                <a:cubicBezTo>
                  <a:pt x="17065" y="19002"/>
                  <a:pt x="17280" y="18786"/>
                  <a:pt x="17280" y="18521"/>
                </a:cubicBezTo>
                <a:cubicBezTo>
                  <a:pt x="17280" y="18255"/>
                  <a:pt x="17065" y="18039"/>
                  <a:pt x="16800" y="18039"/>
                </a:cubicBezTo>
                <a:close/>
                <a:moveTo>
                  <a:pt x="4800" y="15824"/>
                </a:moveTo>
                <a:cubicBezTo>
                  <a:pt x="4535" y="15824"/>
                  <a:pt x="4320" y="16040"/>
                  <a:pt x="4320" y="16306"/>
                </a:cubicBezTo>
                <a:cubicBezTo>
                  <a:pt x="4320" y="16572"/>
                  <a:pt x="4535" y="16787"/>
                  <a:pt x="4800" y="16787"/>
                </a:cubicBezTo>
                <a:lnTo>
                  <a:pt x="16800" y="16787"/>
                </a:lnTo>
                <a:cubicBezTo>
                  <a:pt x="17065" y="16787"/>
                  <a:pt x="17280" y="16572"/>
                  <a:pt x="17280" y="16306"/>
                </a:cubicBezTo>
                <a:cubicBezTo>
                  <a:pt x="17280" y="16040"/>
                  <a:pt x="17065" y="15824"/>
                  <a:pt x="16800" y="15824"/>
                </a:cubicBezTo>
                <a:close/>
                <a:moveTo>
                  <a:pt x="4800" y="13610"/>
                </a:moveTo>
                <a:cubicBezTo>
                  <a:pt x="4535" y="13610"/>
                  <a:pt x="4320" y="13825"/>
                  <a:pt x="4320" y="14091"/>
                </a:cubicBezTo>
                <a:cubicBezTo>
                  <a:pt x="4320" y="14357"/>
                  <a:pt x="4535" y="14573"/>
                  <a:pt x="4800" y="14573"/>
                </a:cubicBezTo>
                <a:lnTo>
                  <a:pt x="16800" y="14573"/>
                </a:lnTo>
                <a:cubicBezTo>
                  <a:pt x="17065" y="14573"/>
                  <a:pt x="17280" y="14357"/>
                  <a:pt x="17280" y="14091"/>
                </a:cubicBezTo>
                <a:cubicBezTo>
                  <a:pt x="17280" y="13825"/>
                  <a:pt x="17065" y="13610"/>
                  <a:pt x="16800" y="13610"/>
                </a:cubicBezTo>
                <a:close/>
                <a:moveTo>
                  <a:pt x="4800" y="11395"/>
                </a:moveTo>
                <a:cubicBezTo>
                  <a:pt x="4535" y="11395"/>
                  <a:pt x="4320" y="11611"/>
                  <a:pt x="4320" y="11876"/>
                </a:cubicBezTo>
                <a:cubicBezTo>
                  <a:pt x="4320" y="12142"/>
                  <a:pt x="4535" y="12358"/>
                  <a:pt x="4800" y="12358"/>
                </a:cubicBezTo>
                <a:lnTo>
                  <a:pt x="16800" y="12358"/>
                </a:lnTo>
                <a:cubicBezTo>
                  <a:pt x="17065" y="12358"/>
                  <a:pt x="17280" y="12142"/>
                  <a:pt x="17280" y="11876"/>
                </a:cubicBezTo>
                <a:cubicBezTo>
                  <a:pt x="17280" y="11611"/>
                  <a:pt x="17065" y="11395"/>
                  <a:pt x="16800" y="11395"/>
                </a:cubicBezTo>
                <a:close/>
                <a:moveTo>
                  <a:pt x="4800" y="9180"/>
                </a:moveTo>
                <a:cubicBezTo>
                  <a:pt x="4535" y="9180"/>
                  <a:pt x="4320" y="9396"/>
                  <a:pt x="4320" y="9662"/>
                </a:cubicBezTo>
                <a:cubicBezTo>
                  <a:pt x="4320" y="9928"/>
                  <a:pt x="4535" y="10143"/>
                  <a:pt x="4800" y="10143"/>
                </a:cubicBezTo>
                <a:lnTo>
                  <a:pt x="16800" y="10143"/>
                </a:lnTo>
                <a:cubicBezTo>
                  <a:pt x="17065" y="10143"/>
                  <a:pt x="17280" y="9928"/>
                  <a:pt x="17280" y="9662"/>
                </a:cubicBezTo>
                <a:cubicBezTo>
                  <a:pt x="17280" y="9396"/>
                  <a:pt x="17065" y="9180"/>
                  <a:pt x="16800" y="9180"/>
                </a:cubicBezTo>
                <a:close/>
                <a:moveTo>
                  <a:pt x="4800" y="6966"/>
                </a:moveTo>
                <a:cubicBezTo>
                  <a:pt x="4535" y="6966"/>
                  <a:pt x="4320" y="7181"/>
                  <a:pt x="4320" y="7447"/>
                </a:cubicBezTo>
                <a:cubicBezTo>
                  <a:pt x="4320" y="7713"/>
                  <a:pt x="4535" y="7928"/>
                  <a:pt x="4800" y="7928"/>
                </a:cubicBezTo>
                <a:lnTo>
                  <a:pt x="16800" y="7928"/>
                </a:lnTo>
                <a:cubicBezTo>
                  <a:pt x="17065" y="7928"/>
                  <a:pt x="17280" y="7713"/>
                  <a:pt x="17280" y="7447"/>
                </a:cubicBezTo>
                <a:cubicBezTo>
                  <a:pt x="17280" y="7181"/>
                  <a:pt x="17065" y="6966"/>
                  <a:pt x="16800" y="6966"/>
                </a:cubicBezTo>
                <a:close/>
                <a:moveTo>
                  <a:pt x="0" y="2046"/>
                </a:moveTo>
                <a:lnTo>
                  <a:pt x="1213" y="2046"/>
                </a:lnTo>
                <a:lnTo>
                  <a:pt x="1213" y="3143"/>
                </a:lnTo>
                <a:cubicBezTo>
                  <a:pt x="1213" y="4007"/>
                  <a:pt x="1911" y="4707"/>
                  <a:pt x="2773" y="4707"/>
                </a:cubicBezTo>
                <a:cubicBezTo>
                  <a:pt x="3635" y="4707"/>
                  <a:pt x="4333" y="4007"/>
                  <a:pt x="4333" y="3143"/>
                </a:cubicBezTo>
                <a:lnTo>
                  <a:pt x="4333" y="2046"/>
                </a:lnTo>
                <a:lnTo>
                  <a:pt x="5349" y="2046"/>
                </a:lnTo>
                <a:lnTo>
                  <a:pt x="5349" y="3143"/>
                </a:lnTo>
                <a:cubicBezTo>
                  <a:pt x="5349" y="4007"/>
                  <a:pt x="6047" y="4707"/>
                  <a:pt x="6909" y="4707"/>
                </a:cubicBezTo>
                <a:cubicBezTo>
                  <a:pt x="7771" y="4707"/>
                  <a:pt x="8469" y="4007"/>
                  <a:pt x="8469" y="3143"/>
                </a:cubicBezTo>
                <a:lnTo>
                  <a:pt x="8469" y="2046"/>
                </a:lnTo>
                <a:lnTo>
                  <a:pt x="9485" y="2046"/>
                </a:lnTo>
                <a:lnTo>
                  <a:pt x="9485" y="3143"/>
                </a:lnTo>
                <a:cubicBezTo>
                  <a:pt x="9485" y="4007"/>
                  <a:pt x="10183" y="4707"/>
                  <a:pt x="11045" y="4707"/>
                </a:cubicBezTo>
                <a:cubicBezTo>
                  <a:pt x="11907" y="4707"/>
                  <a:pt x="12605" y="4007"/>
                  <a:pt x="12605" y="3143"/>
                </a:cubicBezTo>
                <a:lnTo>
                  <a:pt x="12605" y="2046"/>
                </a:lnTo>
                <a:lnTo>
                  <a:pt x="13621" y="2046"/>
                </a:lnTo>
                <a:lnTo>
                  <a:pt x="13621" y="3143"/>
                </a:lnTo>
                <a:cubicBezTo>
                  <a:pt x="13621" y="4007"/>
                  <a:pt x="14319" y="4707"/>
                  <a:pt x="15181" y="4707"/>
                </a:cubicBezTo>
                <a:cubicBezTo>
                  <a:pt x="16043" y="4707"/>
                  <a:pt x="16741" y="4007"/>
                  <a:pt x="16741" y="3143"/>
                </a:cubicBezTo>
                <a:lnTo>
                  <a:pt x="16741" y="2046"/>
                </a:lnTo>
                <a:lnTo>
                  <a:pt x="17757" y="2046"/>
                </a:lnTo>
                <a:lnTo>
                  <a:pt x="17757" y="3143"/>
                </a:lnTo>
                <a:cubicBezTo>
                  <a:pt x="17757" y="4007"/>
                  <a:pt x="18455" y="4707"/>
                  <a:pt x="19317" y="4707"/>
                </a:cubicBezTo>
                <a:cubicBezTo>
                  <a:pt x="20179" y="4707"/>
                  <a:pt x="20877" y="4007"/>
                  <a:pt x="20877" y="3143"/>
                </a:cubicBezTo>
                <a:lnTo>
                  <a:pt x="20877" y="2046"/>
                </a:lnTo>
                <a:lnTo>
                  <a:pt x="21600" y="2046"/>
                </a:lnTo>
                <a:lnTo>
                  <a:pt x="21600" y="21600"/>
                </a:lnTo>
                <a:lnTo>
                  <a:pt x="0" y="21600"/>
                </a:lnTo>
                <a:close/>
                <a:moveTo>
                  <a:pt x="2773" y="0"/>
                </a:moveTo>
                <a:cubicBezTo>
                  <a:pt x="3237" y="0"/>
                  <a:pt x="3613" y="377"/>
                  <a:pt x="3613" y="842"/>
                </a:cubicBezTo>
                <a:lnTo>
                  <a:pt x="3613" y="3249"/>
                </a:lnTo>
                <a:cubicBezTo>
                  <a:pt x="3613" y="3715"/>
                  <a:pt x="3237" y="4092"/>
                  <a:pt x="2773" y="4092"/>
                </a:cubicBezTo>
                <a:cubicBezTo>
                  <a:pt x="2309" y="4092"/>
                  <a:pt x="1933" y="3715"/>
                  <a:pt x="1933" y="3249"/>
                </a:cubicBezTo>
                <a:lnTo>
                  <a:pt x="1933" y="842"/>
                </a:lnTo>
                <a:cubicBezTo>
                  <a:pt x="1933" y="377"/>
                  <a:pt x="2309" y="0"/>
                  <a:pt x="2773" y="0"/>
                </a:cubicBezTo>
                <a:close/>
                <a:moveTo>
                  <a:pt x="6909" y="0"/>
                </a:moveTo>
                <a:cubicBezTo>
                  <a:pt x="7373" y="0"/>
                  <a:pt x="7749" y="377"/>
                  <a:pt x="7749" y="842"/>
                </a:cubicBezTo>
                <a:lnTo>
                  <a:pt x="7749" y="3249"/>
                </a:lnTo>
                <a:cubicBezTo>
                  <a:pt x="7749" y="3715"/>
                  <a:pt x="7373" y="4092"/>
                  <a:pt x="6909" y="4092"/>
                </a:cubicBezTo>
                <a:cubicBezTo>
                  <a:pt x="6445" y="4092"/>
                  <a:pt x="6069" y="3715"/>
                  <a:pt x="6069" y="3249"/>
                </a:cubicBezTo>
                <a:lnTo>
                  <a:pt x="6069" y="842"/>
                </a:lnTo>
                <a:cubicBezTo>
                  <a:pt x="6069" y="377"/>
                  <a:pt x="6445" y="0"/>
                  <a:pt x="6909" y="0"/>
                </a:cubicBezTo>
                <a:close/>
                <a:moveTo>
                  <a:pt x="11045" y="0"/>
                </a:moveTo>
                <a:cubicBezTo>
                  <a:pt x="11509" y="0"/>
                  <a:pt x="11885" y="377"/>
                  <a:pt x="11885" y="842"/>
                </a:cubicBezTo>
                <a:lnTo>
                  <a:pt x="11885" y="3249"/>
                </a:lnTo>
                <a:cubicBezTo>
                  <a:pt x="11885" y="3715"/>
                  <a:pt x="11509" y="4092"/>
                  <a:pt x="11045" y="4092"/>
                </a:cubicBezTo>
                <a:cubicBezTo>
                  <a:pt x="10581" y="4092"/>
                  <a:pt x="10205" y="3715"/>
                  <a:pt x="10205" y="3249"/>
                </a:cubicBezTo>
                <a:lnTo>
                  <a:pt x="10205" y="842"/>
                </a:lnTo>
                <a:cubicBezTo>
                  <a:pt x="10205" y="377"/>
                  <a:pt x="10581" y="0"/>
                  <a:pt x="11045" y="0"/>
                </a:cubicBezTo>
                <a:close/>
                <a:moveTo>
                  <a:pt x="15181" y="0"/>
                </a:moveTo>
                <a:cubicBezTo>
                  <a:pt x="15645" y="0"/>
                  <a:pt x="16021" y="377"/>
                  <a:pt x="16021" y="842"/>
                </a:cubicBezTo>
                <a:lnTo>
                  <a:pt x="16021" y="3249"/>
                </a:lnTo>
                <a:cubicBezTo>
                  <a:pt x="16021" y="3715"/>
                  <a:pt x="15645" y="4092"/>
                  <a:pt x="15181" y="4092"/>
                </a:cubicBezTo>
                <a:cubicBezTo>
                  <a:pt x="14717" y="4092"/>
                  <a:pt x="14341" y="3715"/>
                  <a:pt x="14341" y="3249"/>
                </a:cubicBezTo>
                <a:lnTo>
                  <a:pt x="14341" y="842"/>
                </a:lnTo>
                <a:cubicBezTo>
                  <a:pt x="14341" y="377"/>
                  <a:pt x="14717" y="0"/>
                  <a:pt x="15181" y="0"/>
                </a:cubicBezTo>
                <a:close/>
                <a:moveTo>
                  <a:pt x="19317" y="0"/>
                </a:moveTo>
                <a:cubicBezTo>
                  <a:pt x="19781" y="0"/>
                  <a:pt x="20157" y="377"/>
                  <a:pt x="20157" y="842"/>
                </a:cubicBezTo>
                <a:lnTo>
                  <a:pt x="20157" y="3249"/>
                </a:lnTo>
                <a:cubicBezTo>
                  <a:pt x="20157" y="3715"/>
                  <a:pt x="19781" y="4092"/>
                  <a:pt x="19317" y="4092"/>
                </a:cubicBezTo>
                <a:cubicBezTo>
                  <a:pt x="18853" y="4092"/>
                  <a:pt x="18477" y="3715"/>
                  <a:pt x="18477" y="3249"/>
                </a:cubicBezTo>
                <a:lnTo>
                  <a:pt x="18477" y="842"/>
                </a:lnTo>
                <a:cubicBezTo>
                  <a:pt x="18477" y="377"/>
                  <a:pt x="18853" y="0"/>
                  <a:pt x="19317"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4" name="Rectangle 7"/>
          <p:cNvSpPr/>
          <p:nvPr/>
        </p:nvSpPr>
        <p:spPr>
          <a:xfrm>
            <a:off x="6950823" y="1518716"/>
            <a:ext cx="471568" cy="471567"/>
          </a:xfrm>
          <a:custGeom>
            <a:avLst/>
            <a:gdLst/>
            <a:ahLst/>
            <a:cxnLst>
              <a:cxn ang="0">
                <a:pos x="wd2" y="hd2"/>
              </a:cxn>
              <a:cxn ang="5400000">
                <a:pos x="wd2" y="hd2"/>
              </a:cxn>
              <a:cxn ang="10800000">
                <a:pos x="wd2" y="hd2"/>
              </a:cxn>
              <a:cxn ang="16200000">
                <a:pos x="wd2" y="hd2"/>
              </a:cxn>
            </a:cxnLst>
            <a:rect l="0" t="0" r="r" b="b"/>
            <a:pathLst>
              <a:path w="21600" h="21600" extrusionOk="0">
                <a:moveTo>
                  <a:pt x="2679" y="13703"/>
                </a:moveTo>
                <a:lnTo>
                  <a:pt x="5799" y="13703"/>
                </a:lnTo>
                <a:lnTo>
                  <a:pt x="5799" y="19463"/>
                </a:lnTo>
                <a:lnTo>
                  <a:pt x="2679" y="19463"/>
                </a:lnTo>
                <a:close/>
                <a:moveTo>
                  <a:pt x="7480" y="11303"/>
                </a:moveTo>
                <a:lnTo>
                  <a:pt x="10600" y="11303"/>
                </a:lnTo>
                <a:lnTo>
                  <a:pt x="10600" y="19463"/>
                </a:lnTo>
                <a:lnTo>
                  <a:pt x="7480" y="19463"/>
                </a:lnTo>
                <a:close/>
                <a:moveTo>
                  <a:pt x="12280" y="8903"/>
                </a:moveTo>
                <a:lnTo>
                  <a:pt x="15400" y="8903"/>
                </a:lnTo>
                <a:lnTo>
                  <a:pt x="15400" y="19463"/>
                </a:lnTo>
                <a:lnTo>
                  <a:pt x="12280" y="19463"/>
                </a:lnTo>
                <a:close/>
                <a:moveTo>
                  <a:pt x="17081" y="6503"/>
                </a:moveTo>
                <a:lnTo>
                  <a:pt x="20201" y="6503"/>
                </a:lnTo>
                <a:lnTo>
                  <a:pt x="20201" y="19463"/>
                </a:lnTo>
                <a:lnTo>
                  <a:pt x="17081" y="19463"/>
                </a:lnTo>
                <a:close/>
                <a:moveTo>
                  <a:pt x="15479" y="1499"/>
                </a:moveTo>
                <a:lnTo>
                  <a:pt x="19204" y="1649"/>
                </a:lnTo>
                <a:lnTo>
                  <a:pt x="17472" y="4951"/>
                </a:lnTo>
                <a:lnTo>
                  <a:pt x="16974" y="4088"/>
                </a:lnTo>
                <a:lnTo>
                  <a:pt x="3610" y="11803"/>
                </a:lnTo>
                <a:lnTo>
                  <a:pt x="2614" y="10077"/>
                </a:lnTo>
                <a:lnTo>
                  <a:pt x="15978" y="2362"/>
                </a:lnTo>
                <a:close/>
                <a:moveTo>
                  <a:pt x="0" y="0"/>
                </a:moveTo>
                <a:lnTo>
                  <a:pt x="1200" y="0"/>
                </a:lnTo>
                <a:lnTo>
                  <a:pt x="1200" y="20400"/>
                </a:lnTo>
                <a:lnTo>
                  <a:pt x="21600" y="20400"/>
                </a:lnTo>
                <a:lnTo>
                  <a:pt x="21600" y="21600"/>
                </a:lnTo>
                <a:lnTo>
                  <a:pt x="1200" y="21600"/>
                </a:lnTo>
                <a:lnTo>
                  <a:pt x="1200" y="21600"/>
                </a:lnTo>
                <a:lnTo>
                  <a:pt x="0" y="21600"/>
                </a:lnTo>
                <a:lnTo>
                  <a:pt x="0" y="2040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5" name="Rectangle 15"/>
          <p:cNvSpPr/>
          <p:nvPr/>
        </p:nvSpPr>
        <p:spPr>
          <a:xfrm rot="5400000">
            <a:off x="7737684" y="1518714"/>
            <a:ext cx="472196" cy="471569"/>
          </a:xfrm>
          <a:custGeom>
            <a:avLst/>
            <a:gdLst/>
            <a:ahLst/>
            <a:cxnLst>
              <a:cxn ang="0">
                <a:pos x="wd2" y="hd2"/>
              </a:cxn>
              <a:cxn ang="5400000">
                <a:pos x="wd2" y="hd2"/>
              </a:cxn>
              <a:cxn ang="10800000">
                <a:pos x="wd2" y="hd2"/>
              </a:cxn>
              <a:cxn ang="16200000">
                <a:pos x="wd2" y="hd2"/>
              </a:cxn>
            </a:cxnLst>
            <a:rect l="0" t="0" r="r" b="b"/>
            <a:pathLst>
              <a:path w="21600" h="21600" extrusionOk="0">
                <a:moveTo>
                  <a:pt x="13685" y="4519"/>
                </a:moveTo>
                <a:lnTo>
                  <a:pt x="13685" y="1399"/>
                </a:lnTo>
                <a:lnTo>
                  <a:pt x="19437" y="1399"/>
                </a:lnTo>
                <a:lnTo>
                  <a:pt x="19437" y="4519"/>
                </a:lnTo>
                <a:close/>
                <a:moveTo>
                  <a:pt x="11288" y="9320"/>
                </a:moveTo>
                <a:lnTo>
                  <a:pt x="11288" y="6200"/>
                </a:lnTo>
                <a:lnTo>
                  <a:pt x="19437" y="6200"/>
                </a:lnTo>
                <a:lnTo>
                  <a:pt x="19437" y="9320"/>
                </a:lnTo>
                <a:close/>
                <a:moveTo>
                  <a:pt x="8891" y="14120"/>
                </a:moveTo>
                <a:lnTo>
                  <a:pt x="8891" y="11000"/>
                </a:lnTo>
                <a:lnTo>
                  <a:pt x="19437" y="11000"/>
                </a:lnTo>
                <a:lnTo>
                  <a:pt x="19437" y="14120"/>
                </a:lnTo>
                <a:close/>
                <a:moveTo>
                  <a:pt x="6495" y="18921"/>
                </a:moveTo>
                <a:lnTo>
                  <a:pt x="6495" y="15801"/>
                </a:lnTo>
                <a:lnTo>
                  <a:pt x="19437" y="15801"/>
                </a:lnTo>
                <a:lnTo>
                  <a:pt x="19437" y="18921"/>
                </a:lnTo>
                <a:close/>
                <a:moveTo>
                  <a:pt x="72" y="17674"/>
                </a:moveTo>
                <a:lnTo>
                  <a:pt x="7777" y="4310"/>
                </a:lnTo>
                <a:lnTo>
                  <a:pt x="6915" y="3812"/>
                </a:lnTo>
                <a:lnTo>
                  <a:pt x="10212" y="2080"/>
                </a:lnTo>
                <a:lnTo>
                  <a:pt x="10363" y="5805"/>
                </a:lnTo>
                <a:lnTo>
                  <a:pt x="9501" y="5306"/>
                </a:lnTo>
                <a:lnTo>
                  <a:pt x="1796" y="18670"/>
                </a:lnTo>
                <a:close/>
                <a:moveTo>
                  <a:pt x="0" y="21600"/>
                </a:moveTo>
                <a:lnTo>
                  <a:pt x="0" y="20400"/>
                </a:lnTo>
                <a:lnTo>
                  <a:pt x="20402" y="20400"/>
                </a:lnTo>
                <a:lnTo>
                  <a:pt x="20402" y="0"/>
                </a:lnTo>
                <a:lnTo>
                  <a:pt x="21600" y="0"/>
                </a:lnTo>
                <a:lnTo>
                  <a:pt x="21600" y="21600"/>
                </a:lnTo>
                <a:lnTo>
                  <a:pt x="20402" y="2160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6" name="Pie 24"/>
          <p:cNvSpPr/>
          <p:nvPr/>
        </p:nvSpPr>
        <p:spPr>
          <a:xfrm>
            <a:off x="6809926" y="4618983"/>
            <a:ext cx="513185" cy="510344"/>
          </a:xfrm>
          <a:custGeom>
            <a:avLst/>
            <a:gdLst/>
            <a:ahLst/>
            <a:cxnLst>
              <a:cxn ang="0">
                <a:pos x="wd2" y="hd2"/>
              </a:cxn>
              <a:cxn ang="5400000">
                <a:pos x="wd2" y="hd2"/>
              </a:cxn>
              <a:cxn ang="10800000">
                <a:pos x="wd2" y="hd2"/>
              </a:cxn>
              <a:cxn ang="16200000">
                <a:pos x="wd2" y="hd2"/>
              </a:cxn>
            </a:cxnLst>
            <a:rect l="0" t="0" r="r" b="b"/>
            <a:pathLst>
              <a:path w="20487" h="20680" extrusionOk="0">
                <a:moveTo>
                  <a:pt x="2231" y="4483"/>
                </a:moveTo>
                <a:lnTo>
                  <a:pt x="9823" y="10809"/>
                </a:lnTo>
                <a:lnTo>
                  <a:pt x="1499" y="16103"/>
                </a:lnTo>
                <a:cubicBezTo>
                  <a:pt x="-742" y="12472"/>
                  <a:pt x="-447" y="7794"/>
                  <a:pt x="2231" y="4483"/>
                </a:cubicBezTo>
                <a:close/>
                <a:moveTo>
                  <a:pt x="12421" y="1690"/>
                </a:moveTo>
                <a:cubicBezTo>
                  <a:pt x="16716" y="2315"/>
                  <a:pt x="20031" y="5843"/>
                  <a:pt x="20444" y="10226"/>
                </a:cubicBezTo>
                <a:cubicBezTo>
                  <a:pt x="20858" y="14610"/>
                  <a:pt x="18262" y="18712"/>
                  <a:pt x="14163" y="20154"/>
                </a:cubicBezTo>
                <a:cubicBezTo>
                  <a:pt x="10063" y="21595"/>
                  <a:pt x="5524" y="20002"/>
                  <a:pt x="3178" y="16297"/>
                </a:cubicBezTo>
                <a:lnTo>
                  <a:pt x="11086" y="11136"/>
                </a:lnTo>
                <a:close/>
                <a:moveTo>
                  <a:pt x="10181" y="1"/>
                </a:moveTo>
                <a:cubicBezTo>
                  <a:pt x="10566" y="-5"/>
                  <a:pt x="10953" y="12"/>
                  <a:pt x="11341" y="52"/>
                </a:cubicBezTo>
                <a:lnTo>
                  <a:pt x="10340" y="9970"/>
                </a:lnTo>
                <a:lnTo>
                  <a:pt x="3071" y="3265"/>
                </a:lnTo>
                <a:cubicBezTo>
                  <a:pt x="4906" y="1215"/>
                  <a:pt x="7486" y="45"/>
                  <a:pt x="10181" y="1"/>
                </a:cubicBezTo>
                <a:close/>
              </a:path>
            </a:pathLst>
          </a:custGeom>
          <a:solidFill>
            <a:srgbClr val="808080"/>
          </a:solidFill>
          <a:ln w="12700">
            <a:miter lim="400000"/>
          </a:ln>
        </p:spPr>
        <p:txBody>
          <a:bodyPr lIns="45719" rIns="45719" anchor="ctr"/>
          <a:lstStyle/>
          <a:p>
            <a:pPr algn="ctr">
              <a:defRPr sz="2700"/>
            </a:pPr>
            <a:endParaRPr/>
          </a:p>
        </p:txBody>
      </p:sp>
      <p:sp>
        <p:nvSpPr>
          <p:cNvPr id="1357" name="Parallelogram 30"/>
          <p:cNvSpPr/>
          <p:nvPr/>
        </p:nvSpPr>
        <p:spPr>
          <a:xfrm flipH="1">
            <a:off x="11038458" y="2527766"/>
            <a:ext cx="514977" cy="516251"/>
          </a:xfrm>
          <a:custGeom>
            <a:avLst/>
            <a:gdLst/>
            <a:ahLst/>
            <a:cxnLst>
              <a:cxn ang="0">
                <a:pos x="wd2" y="hd2"/>
              </a:cxn>
              <a:cxn ang="5400000">
                <a:pos x="wd2" y="hd2"/>
              </a:cxn>
              <a:cxn ang="10800000">
                <a:pos x="wd2" y="hd2"/>
              </a:cxn>
              <a:cxn ang="16200000">
                <a:pos x="wd2" y="hd2"/>
              </a:cxn>
            </a:cxnLst>
            <a:rect l="0" t="0" r="r" b="b"/>
            <a:pathLst>
              <a:path w="21600" h="21600" extrusionOk="0">
                <a:moveTo>
                  <a:pt x="4750" y="5711"/>
                </a:moveTo>
                <a:cubicBezTo>
                  <a:pt x="4853" y="5711"/>
                  <a:pt x="4956" y="5750"/>
                  <a:pt x="5034" y="5829"/>
                </a:cubicBezTo>
                <a:lnTo>
                  <a:pt x="7958" y="8745"/>
                </a:lnTo>
                <a:lnTo>
                  <a:pt x="10061" y="6647"/>
                </a:lnTo>
                <a:cubicBezTo>
                  <a:pt x="10063" y="6645"/>
                  <a:pt x="10066" y="6642"/>
                  <a:pt x="10069" y="6642"/>
                </a:cubicBezTo>
                <a:lnTo>
                  <a:pt x="10126" y="6574"/>
                </a:lnTo>
                <a:cubicBezTo>
                  <a:pt x="10213" y="6506"/>
                  <a:pt x="10319" y="6479"/>
                  <a:pt x="10421" y="6490"/>
                </a:cubicBezTo>
                <a:cubicBezTo>
                  <a:pt x="10523" y="6502"/>
                  <a:pt x="10621" y="6552"/>
                  <a:pt x="10690" y="6639"/>
                </a:cubicBezTo>
                <a:lnTo>
                  <a:pt x="12616" y="9059"/>
                </a:lnTo>
                <a:lnTo>
                  <a:pt x="14332" y="7828"/>
                </a:lnTo>
                <a:lnTo>
                  <a:pt x="14344" y="7813"/>
                </a:lnTo>
                <a:cubicBezTo>
                  <a:pt x="14394" y="7774"/>
                  <a:pt x="14449" y="7749"/>
                  <a:pt x="14508" y="7740"/>
                </a:cubicBezTo>
                <a:cubicBezTo>
                  <a:pt x="14515" y="7737"/>
                  <a:pt x="14522" y="7736"/>
                  <a:pt x="14529" y="7738"/>
                </a:cubicBezTo>
                <a:cubicBezTo>
                  <a:pt x="14565" y="7726"/>
                  <a:pt x="14603" y="7725"/>
                  <a:pt x="14639" y="7730"/>
                </a:cubicBezTo>
                <a:cubicBezTo>
                  <a:pt x="14644" y="7730"/>
                  <a:pt x="14649" y="7731"/>
                  <a:pt x="14654" y="7734"/>
                </a:cubicBezTo>
                <a:cubicBezTo>
                  <a:pt x="14681" y="7736"/>
                  <a:pt x="14708" y="7743"/>
                  <a:pt x="14732" y="7759"/>
                </a:cubicBezTo>
                <a:cubicBezTo>
                  <a:pt x="14754" y="7760"/>
                  <a:pt x="14774" y="7769"/>
                  <a:pt x="14792" y="7781"/>
                </a:cubicBezTo>
                <a:cubicBezTo>
                  <a:pt x="14836" y="7802"/>
                  <a:pt x="14874" y="7833"/>
                  <a:pt x="14903" y="7875"/>
                </a:cubicBezTo>
                <a:lnTo>
                  <a:pt x="14908" y="7879"/>
                </a:lnTo>
                <a:lnTo>
                  <a:pt x="14909" y="7880"/>
                </a:lnTo>
                <a:lnTo>
                  <a:pt x="14925" y="7895"/>
                </a:lnTo>
                <a:cubicBezTo>
                  <a:pt x="14927" y="7899"/>
                  <a:pt x="14930" y="7903"/>
                  <a:pt x="14930" y="7908"/>
                </a:cubicBezTo>
                <a:lnTo>
                  <a:pt x="16937" y="10439"/>
                </a:lnTo>
                <a:cubicBezTo>
                  <a:pt x="17075" y="10612"/>
                  <a:pt x="17045" y="10864"/>
                  <a:pt x="16871" y="11001"/>
                </a:cubicBezTo>
                <a:cubicBezTo>
                  <a:pt x="16698" y="11138"/>
                  <a:pt x="16445" y="11109"/>
                  <a:pt x="16308" y="10935"/>
                </a:cubicBezTo>
                <a:lnTo>
                  <a:pt x="14519" y="8679"/>
                </a:lnTo>
                <a:lnTo>
                  <a:pt x="12899" y="9842"/>
                </a:lnTo>
                <a:cubicBezTo>
                  <a:pt x="12849" y="9878"/>
                  <a:pt x="12794" y="9900"/>
                  <a:pt x="12737" y="9908"/>
                </a:cubicBezTo>
                <a:cubicBezTo>
                  <a:pt x="12568" y="10027"/>
                  <a:pt x="12334" y="9993"/>
                  <a:pt x="12203" y="9828"/>
                </a:cubicBezTo>
                <a:lnTo>
                  <a:pt x="10346" y="7494"/>
                </a:lnTo>
                <a:lnTo>
                  <a:pt x="8260" y="9575"/>
                </a:lnTo>
                <a:cubicBezTo>
                  <a:pt x="8177" y="9658"/>
                  <a:pt x="8067" y="9697"/>
                  <a:pt x="7958" y="9689"/>
                </a:cubicBezTo>
                <a:cubicBezTo>
                  <a:pt x="7849" y="9697"/>
                  <a:pt x="7738" y="9658"/>
                  <a:pt x="7655" y="9575"/>
                </a:cubicBezTo>
                <a:lnTo>
                  <a:pt x="4467" y="6394"/>
                </a:lnTo>
                <a:cubicBezTo>
                  <a:pt x="4310" y="6238"/>
                  <a:pt x="4310" y="5985"/>
                  <a:pt x="4467" y="5829"/>
                </a:cubicBezTo>
                <a:cubicBezTo>
                  <a:pt x="4545" y="5750"/>
                  <a:pt x="4648" y="5711"/>
                  <a:pt x="4750" y="5711"/>
                </a:cubicBezTo>
                <a:close/>
                <a:moveTo>
                  <a:pt x="18600" y="4652"/>
                </a:moveTo>
                <a:lnTo>
                  <a:pt x="3000" y="4652"/>
                </a:lnTo>
                <a:lnTo>
                  <a:pt x="3000" y="12313"/>
                </a:lnTo>
                <a:lnTo>
                  <a:pt x="18600" y="12313"/>
                </a:lnTo>
                <a:close/>
                <a:moveTo>
                  <a:pt x="19920" y="3455"/>
                </a:moveTo>
                <a:lnTo>
                  <a:pt x="19920" y="13511"/>
                </a:lnTo>
                <a:lnTo>
                  <a:pt x="1680" y="13511"/>
                </a:lnTo>
                <a:lnTo>
                  <a:pt x="1680" y="3455"/>
                </a:lnTo>
                <a:close/>
                <a:moveTo>
                  <a:pt x="10800" y="0"/>
                </a:moveTo>
                <a:cubicBezTo>
                  <a:pt x="10270" y="0"/>
                  <a:pt x="9840" y="429"/>
                  <a:pt x="9840" y="958"/>
                </a:cubicBezTo>
                <a:lnTo>
                  <a:pt x="9840" y="1779"/>
                </a:lnTo>
                <a:lnTo>
                  <a:pt x="0" y="1779"/>
                </a:lnTo>
                <a:lnTo>
                  <a:pt x="0" y="15187"/>
                </a:lnTo>
                <a:lnTo>
                  <a:pt x="5681" y="15187"/>
                </a:lnTo>
                <a:lnTo>
                  <a:pt x="2158" y="21600"/>
                </a:lnTo>
                <a:lnTo>
                  <a:pt x="4144" y="21600"/>
                </a:lnTo>
                <a:lnTo>
                  <a:pt x="7666" y="15187"/>
                </a:lnTo>
                <a:lnTo>
                  <a:pt x="13934" y="15187"/>
                </a:lnTo>
                <a:lnTo>
                  <a:pt x="17457" y="21600"/>
                </a:lnTo>
                <a:lnTo>
                  <a:pt x="19442" y="21600"/>
                </a:lnTo>
                <a:lnTo>
                  <a:pt x="15919" y="15187"/>
                </a:lnTo>
                <a:lnTo>
                  <a:pt x="21600" y="15187"/>
                </a:lnTo>
                <a:lnTo>
                  <a:pt x="21600" y="1779"/>
                </a:lnTo>
                <a:lnTo>
                  <a:pt x="11760" y="1779"/>
                </a:lnTo>
                <a:lnTo>
                  <a:pt x="11760" y="958"/>
                </a:lnTo>
                <a:cubicBezTo>
                  <a:pt x="11760" y="429"/>
                  <a:pt x="11330"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58" name="Block Arc 14"/>
          <p:cNvSpPr/>
          <p:nvPr/>
        </p:nvSpPr>
        <p:spPr>
          <a:xfrm rot="16200000">
            <a:off x="8525357" y="1470611"/>
            <a:ext cx="567401" cy="567776"/>
          </a:xfrm>
          <a:custGeom>
            <a:avLst/>
            <a:gdLst/>
            <a:ahLst/>
            <a:cxnLst>
              <a:cxn ang="0">
                <a:pos x="wd2" y="hd2"/>
              </a:cxn>
              <a:cxn ang="5400000">
                <a:pos x="wd2" y="hd2"/>
              </a:cxn>
              <a:cxn ang="10800000">
                <a:pos x="wd2" y="hd2"/>
              </a:cxn>
              <a:cxn ang="16200000">
                <a:pos x="wd2" y="hd2"/>
              </a:cxn>
            </a:cxnLst>
            <a:rect l="0" t="0" r="r" b="b"/>
            <a:pathLst>
              <a:path w="21600" h="21600" extrusionOk="0">
                <a:moveTo>
                  <a:pt x="5181" y="15884"/>
                </a:moveTo>
                <a:cubicBezTo>
                  <a:pt x="3843" y="15290"/>
                  <a:pt x="2613" y="14466"/>
                  <a:pt x="1560" y="13428"/>
                </a:cubicBezTo>
                <a:cubicBezTo>
                  <a:pt x="2014" y="15070"/>
                  <a:pt x="2903" y="16530"/>
                  <a:pt x="4096" y="17679"/>
                </a:cubicBezTo>
                <a:cubicBezTo>
                  <a:pt x="4528" y="17115"/>
                  <a:pt x="4886" y="16511"/>
                  <a:pt x="5181" y="15884"/>
                </a:cubicBezTo>
                <a:close/>
                <a:moveTo>
                  <a:pt x="5313" y="5847"/>
                </a:moveTo>
                <a:cubicBezTo>
                  <a:pt x="5002" y="5156"/>
                  <a:pt x="4619" y="4489"/>
                  <a:pt x="4148" y="3870"/>
                </a:cubicBezTo>
                <a:cubicBezTo>
                  <a:pt x="2843" y="5109"/>
                  <a:pt x="1893" y="6717"/>
                  <a:pt x="1462" y="8525"/>
                </a:cubicBezTo>
                <a:cubicBezTo>
                  <a:pt x="2568" y="7387"/>
                  <a:pt x="3878" y="6484"/>
                  <a:pt x="5313" y="5847"/>
                </a:cubicBezTo>
                <a:close/>
                <a:moveTo>
                  <a:pt x="6345" y="11338"/>
                </a:moveTo>
                <a:lnTo>
                  <a:pt x="1539" y="11338"/>
                </a:lnTo>
                <a:cubicBezTo>
                  <a:pt x="2665" y="12759"/>
                  <a:pt x="4107" y="13864"/>
                  <a:pt x="5725" y="14590"/>
                </a:cubicBezTo>
                <a:cubicBezTo>
                  <a:pt x="6089" y="13535"/>
                  <a:pt x="6298" y="12440"/>
                  <a:pt x="6345" y="11338"/>
                </a:cubicBezTo>
                <a:close/>
                <a:moveTo>
                  <a:pt x="6346" y="10118"/>
                </a:moveTo>
                <a:cubicBezTo>
                  <a:pt x="6299" y="9119"/>
                  <a:pt x="6118" y="8125"/>
                  <a:pt x="5810" y="7162"/>
                </a:cubicBezTo>
                <a:cubicBezTo>
                  <a:pt x="4318" y="7840"/>
                  <a:pt x="2980" y="8841"/>
                  <a:pt x="1909" y="10118"/>
                </a:cubicBezTo>
                <a:close/>
                <a:moveTo>
                  <a:pt x="9966" y="17043"/>
                </a:moveTo>
                <a:cubicBezTo>
                  <a:pt x="8700" y="16996"/>
                  <a:pt x="7462" y="16753"/>
                  <a:pt x="6290" y="16339"/>
                </a:cubicBezTo>
                <a:cubicBezTo>
                  <a:pt x="5946" y="17082"/>
                  <a:pt x="5521" y="17796"/>
                  <a:pt x="5006" y="18461"/>
                </a:cubicBezTo>
                <a:cubicBezTo>
                  <a:pt x="6405" y="19527"/>
                  <a:pt x="8111" y="20210"/>
                  <a:pt x="9966" y="20366"/>
                </a:cubicBezTo>
                <a:close/>
                <a:moveTo>
                  <a:pt x="9966" y="11338"/>
                </a:moveTo>
                <a:lnTo>
                  <a:pt x="7542" y="11338"/>
                </a:lnTo>
                <a:cubicBezTo>
                  <a:pt x="7495" y="12591"/>
                  <a:pt x="7256" y="13838"/>
                  <a:pt x="6835" y="15037"/>
                </a:cubicBezTo>
                <a:cubicBezTo>
                  <a:pt x="7835" y="15385"/>
                  <a:pt x="8889" y="15591"/>
                  <a:pt x="9966" y="15639"/>
                </a:cubicBezTo>
                <a:close/>
                <a:moveTo>
                  <a:pt x="9966" y="6092"/>
                </a:moveTo>
                <a:cubicBezTo>
                  <a:pt x="8917" y="6151"/>
                  <a:pt x="7894" y="6362"/>
                  <a:pt x="6923" y="6709"/>
                </a:cubicBezTo>
                <a:cubicBezTo>
                  <a:pt x="7286" y="7818"/>
                  <a:pt x="7496" y="8965"/>
                  <a:pt x="7543" y="10118"/>
                </a:cubicBezTo>
                <a:lnTo>
                  <a:pt x="9966" y="10118"/>
                </a:lnTo>
                <a:close/>
                <a:moveTo>
                  <a:pt x="9966" y="1234"/>
                </a:moveTo>
                <a:cubicBezTo>
                  <a:pt x="8136" y="1388"/>
                  <a:pt x="6452" y="2054"/>
                  <a:pt x="5063" y="3095"/>
                </a:cubicBezTo>
                <a:cubicBezTo>
                  <a:pt x="5617" y="3814"/>
                  <a:pt x="6064" y="4590"/>
                  <a:pt x="6424" y="5394"/>
                </a:cubicBezTo>
                <a:cubicBezTo>
                  <a:pt x="7553" y="4988"/>
                  <a:pt x="8745" y="4746"/>
                  <a:pt x="9966" y="4686"/>
                </a:cubicBezTo>
                <a:close/>
                <a:moveTo>
                  <a:pt x="14579" y="6723"/>
                </a:moveTo>
                <a:cubicBezTo>
                  <a:pt x="13499" y="6339"/>
                  <a:pt x="12356" y="6116"/>
                  <a:pt x="11187" y="6080"/>
                </a:cubicBezTo>
                <a:lnTo>
                  <a:pt x="11187" y="10118"/>
                </a:lnTo>
                <a:lnTo>
                  <a:pt x="13994" y="10118"/>
                </a:lnTo>
                <a:cubicBezTo>
                  <a:pt x="14030" y="8971"/>
                  <a:pt x="14229" y="7829"/>
                  <a:pt x="14579" y="6723"/>
                </a:cubicBezTo>
                <a:close/>
                <a:moveTo>
                  <a:pt x="14707" y="14902"/>
                </a:moveTo>
                <a:cubicBezTo>
                  <a:pt x="14298" y="13747"/>
                  <a:pt x="14061" y="12547"/>
                  <a:pt x="14004" y="11338"/>
                </a:cubicBezTo>
                <a:lnTo>
                  <a:pt x="11187" y="11338"/>
                </a:lnTo>
                <a:lnTo>
                  <a:pt x="11187" y="15635"/>
                </a:lnTo>
                <a:cubicBezTo>
                  <a:pt x="12405" y="15582"/>
                  <a:pt x="13591" y="15328"/>
                  <a:pt x="14707" y="14902"/>
                </a:cubicBezTo>
                <a:close/>
                <a:moveTo>
                  <a:pt x="16426" y="3028"/>
                </a:moveTo>
                <a:cubicBezTo>
                  <a:pt x="14947" y="1946"/>
                  <a:pt x="13142" y="1287"/>
                  <a:pt x="11187" y="1212"/>
                </a:cubicBezTo>
                <a:lnTo>
                  <a:pt x="11187" y="4675"/>
                </a:lnTo>
                <a:cubicBezTo>
                  <a:pt x="12524" y="4711"/>
                  <a:pt x="13831" y="4964"/>
                  <a:pt x="15065" y="5404"/>
                </a:cubicBezTo>
                <a:cubicBezTo>
                  <a:pt x="15427" y="4576"/>
                  <a:pt x="15879" y="3779"/>
                  <a:pt x="16426" y="3028"/>
                </a:cubicBezTo>
                <a:close/>
                <a:moveTo>
                  <a:pt x="16595" y="18446"/>
                </a:moveTo>
                <a:cubicBezTo>
                  <a:pt x="16044" y="17745"/>
                  <a:pt x="15593" y="16991"/>
                  <a:pt x="15231" y="16205"/>
                </a:cubicBezTo>
                <a:cubicBezTo>
                  <a:pt x="13951" y="16698"/>
                  <a:pt x="12587" y="16988"/>
                  <a:pt x="11187" y="17041"/>
                </a:cubicBezTo>
                <a:lnTo>
                  <a:pt x="11187" y="20388"/>
                </a:lnTo>
                <a:cubicBezTo>
                  <a:pt x="13217" y="20310"/>
                  <a:pt x="15085" y="19602"/>
                  <a:pt x="16595" y="18446"/>
                </a:cubicBezTo>
                <a:close/>
                <a:moveTo>
                  <a:pt x="19521" y="10118"/>
                </a:moveTo>
                <a:cubicBezTo>
                  <a:pt x="18465" y="8858"/>
                  <a:pt x="17152" y="7868"/>
                  <a:pt x="15690" y="7187"/>
                </a:cubicBezTo>
                <a:cubicBezTo>
                  <a:pt x="15396" y="8143"/>
                  <a:pt x="15227" y="9128"/>
                  <a:pt x="15190" y="10118"/>
                </a:cubicBezTo>
                <a:close/>
                <a:moveTo>
                  <a:pt x="19601" y="11338"/>
                </a:moveTo>
                <a:lnTo>
                  <a:pt x="15201" y="11338"/>
                </a:lnTo>
                <a:cubicBezTo>
                  <a:pt x="15255" y="12381"/>
                  <a:pt x="15457" y="13417"/>
                  <a:pt x="15799" y="14417"/>
                </a:cubicBezTo>
                <a:cubicBezTo>
                  <a:pt x="17262" y="13688"/>
                  <a:pt x="18567" y="12647"/>
                  <a:pt x="19601" y="11338"/>
                </a:cubicBezTo>
                <a:close/>
                <a:moveTo>
                  <a:pt x="20160" y="8703"/>
                </a:moveTo>
                <a:cubicBezTo>
                  <a:pt x="19746" y="6789"/>
                  <a:pt x="18751" y="5092"/>
                  <a:pt x="17368" y="3802"/>
                </a:cubicBezTo>
                <a:cubicBezTo>
                  <a:pt x="16880" y="4448"/>
                  <a:pt x="16487" y="5145"/>
                  <a:pt x="16169" y="5866"/>
                </a:cubicBezTo>
                <a:cubicBezTo>
                  <a:pt x="17661" y="6539"/>
                  <a:pt x="19018" y="7499"/>
                  <a:pt x="20160" y="8703"/>
                </a:cubicBezTo>
                <a:close/>
                <a:moveTo>
                  <a:pt x="20168" y="12857"/>
                </a:moveTo>
                <a:cubicBezTo>
                  <a:pt x="19071" y="14054"/>
                  <a:pt x="17765" y="15021"/>
                  <a:pt x="16325" y="15719"/>
                </a:cubicBezTo>
                <a:cubicBezTo>
                  <a:pt x="16641" y="16402"/>
                  <a:pt x="17032" y="17059"/>
                  <a:pt x="17508" y="17669"/>
                </a:cubicBezTo>
                <a:cubicBezTo>
                  <a:pt x="18826" y="16385"/>
                  <a:pt x="19773" y="14723"/>
                  <a:pt x="20168" y="12857"/>
                </a:cubicBezTo>
                <a:close/>
                <a:moveTo>
                  <a:pt x="21600" y="10800"/>
                </a:moveTo>
                <a:cubicBezTo>
                  <a:pt x="21600" y="16765"/>
                  <a:pt x="16761" y="21600"/>
                  <a:pt x="10793" y="21600"/>
                </a:cubicBezTo>
                <a:cubicBezTo>
                  <a:pt x="5005" y="21600"/>
                  <a:pt x="280" y="17053"/>
                  <a:pt x="13" y="11338"/>
                </a:cubicBezTo>
                <a:lnTo>
                  <a:pt x="0" y="11338"/>
                </a:lnTo>
                <a:lnTo>
                  <a:pt x="0" y="10118"/>
                </a:lnTo>
                <a:lnTo>
                  <a:pt x="19" y="10118"/>
                </a:lnTo>
                <a:cubicBezTo>
                  <a:pt x="342" y="4745"/>
                  <a:pt x="4609" y="437"/>
                  <a:pt x="9966" y="42"/>
                </a:cubicBezTo>
                <a:lnTo>
                  <a:pt x="9966" y="0"/>
                </a:lnTo>
                <a:lnTo>
                  <a:pt x="11187" y="0"/>
                </a:lnTo>
                <a:lnTo>
                  <a:pt x="11187" y="20"/>
                </a:lnTo>
                <a:cubicBezTo>
                  <a:pt x="16973" y="214"/>
                  <a:pt x="21600" y="4967"/>
                  <a:pt x="21600" y="10800"/>
                </a:cubicBezTo>
                <a:close/>
              </a:path>
            </a:pathLst>
          </a:custGeom>
          <a:solidFill>
            <a:srgbClr val="808080"/>
          </a:solidFill>
          <a:ln w="12700">
            <a:miter lim="400000"/>
          </a:ln>
        </p:spPr>
        <p:txBody>
          <a:bodyPr lIns="45719" rIns="45719" anchor="ctr"/>
          <a:lstStyle/>
          <a:p>
            <a:pPr algn="ctr">
              <a:defRPr sz="2700"/>
            </a:pPr>
            <a:endParaRPr/>
          </a:p>
        </p:txBody>
      </p:sp>
      <p:sp>
        <p:nvSpPr>
          <p:cNvPr id="1359" name="Block Arc 41"/>
          <p:cNvSpPr/>
          <p:nvPr/>
        </p:nvSpPr>
        <p:spPr>
          <a:xfrm>
            <a:off x="9408551" y="1424302"/>
            <a:ext cx="473302" cy="660395"/>
          </a:xfrm>
          <a:custGeom>
            <a:avLst/>
            <a:gdLst/>
            <a:ahLst/>
            <a:cxnLst>
              <a:cxn ang="0">
                <a:pos x="wd2" y="hd2"/>
              </a:cxn>
              <a:cxn ang="5400000">
                <a:pos x="wd2" y="hd2"/>
              </a:cxn>
              <a:cxn ang="10800000">
                <a:pos x="wd2" y="hd2"/>
              </a:cxn>
              <a:cxn ang="16200000">
                <a:pos x="wd2" y="hd2"/>
              </a:cxn>
            </a:cxnLst>
            <a:rect l="0" t="0" r="r" b="b"/>
            <a:pathLst>
              <a:path w="19162" h="21600" extrusionOk="0">
                <a:moveTo>
                  <a:pt x="9737" y="12980"/>
                </a:moveTo>
                <a:cubicBezTo>
                  <a:pt x="8808" y="13526"/>
                  <a:pt x="7765" y="13940"/>
                  <a:pt x="6646" y="14189"/>
                </a:cubicBezTo>
                <a:cubicBezTo>
                  <a:pt x="7940" y="14460"/>
                  <a:pt x="9282" y="14436"/>
                  <a:pt x="10532" y="14145"/>
                </a:cubicBezTo>
                <a:cubicBezTo>
                  <a:pt x="10318" y="13729"/>
                  <a:pt x="10048" y="13340"/>
                  <a:pt x="9737" y="12980"/>
                </a:cubicBezTo>
                <a:close/>
                <a:moveTo>
                  <a:pt x="7101" y="10898"/>
                </a:moveTo>
                <a:lnTo>
                  <a:pt x="5988" y="12456"/>
                </a:lnTo>
                <a:lnTo>
                  <a:pt x="5220" y="13536"/>
                </a:lnTo>
                <a:cubicBezTo>
                  <a:pt x="6628" y="13369"/>
                  <a:pt x="7943" y="12928"/>
                  <a:pt x="9071" y="12270"/>
                </a:cubicBezTo>
                <a:cubicBezTo>
                  <a:pt x="8496" y="11736"/>
                  <a:pt x="7833" y="11273"/>
                  <a:pt x="7101" y="10898"/>
                </a:cubicBezTo>
                <a:close/>
                <a:moveTo>
                  <a:pt x="12404" y="10719"/>
                </a:moveTo>
                <a:cubicBezTo>
                  <a:pt x="11875" y="11400"/>
                  <a:pt x="11224" y="12002"/>
                  <a:pt x="10482" y="12515"/>
                </a:cubicBezTo>
                <a:cubicBezTo>
                  <a:pt x="10852" y="12940"/>
                  <a:pt x="11171" y="13400"/>
                  <a:pt x="11422" y="13893"/>
                </a:cubicBezTo>
                <a:cubicBezTo>
                  <a:pt x="12696" y="13463"/>
                  <a:pt x="13830" y="12743"/>
                  <a:pt x="14664" y="11773"/>
                </a:cubicBezTo>
                <a:close/>
                <a:moveTo>
                  <a:pt x="4051" y="9867"/>
                </a:moveTo>
                <a:cubicBezTo>
                  <a:pt x="3927" y="10901"/>
                  <a:pt x="4082" y="11954"/>
                  <a:pt x="4531" y="12947"/>
                </a:cubicBezTo>
                <a:lnTo>
                  <a:pt x="6272" y="10510"/>
                </a:lnTo>
                <a:cubicBezTo>
                  <a:pt x="5574" y="10219"/>
                  <a:pt x="4827" y="10003"/>
                  <a:pt x="4051" y="9867"/>
                </a:cubicBezTo>
                <a:close/>
                <a:moveTo>
                  <a:pt x="2066" y="9687"/>
                </a:moveTo>
                <a:cubicBezTo>
                  <a:pt x="1765" y="9689"/>
                  <a:pt x="1463" y="9704"/>
                  <a:pt x="1160" y="9735"/>
                </a:cubicBezTo>
                <a:cubicBezTo>
                  <a:pt x="1490" y="10845"/>
                  <a:pt x="2211" y="11876"/>
                  <a:pt x="3272" y="12687"/>
                </a:cubicBezTo>
                <a:cubicBezTo>
                  <a:pt x="2932" y="11719"/>
                  <a:pt x="2832" y="10713"/>
                  <a:pt x="2962" y="9723"/>
                </a:cubicBezTo>
                <a:cubicBezTo>
                  <a:pt x="2666" y="9698"/>
                  <a:pt x="2367" y="9686"/>
                  <a:pt x="2066" y="9687"/>
                </a:cubicBezTo>
                <a:close/>
                <a:moveTo>
                  <a:pt x="8523" y="8909"/>
                </a:moveTo>
                <a:lnTo>
                  <a:pt x="7571" y="10240"/>
                </a:lnTo>
                <a:cubicBezTo>
                  <a:pt x="8406" y="10664"/>
                  <a:pt x="9160" y="11191"/>
                  <a:pt x="9810" y="11802"/>
                </a:cubicBezTo>
                <a:cubicBezTo>
                  <a:pt x="10440" y="11363"/>
                  <a:pt x="10993" y="10850"/>
                  <a:pt x="11448" y="10274"/>
                </a:cubicBezTo>
                <a:close/>
                <a:moveTo>
                  <a:pt x="15959" y="7524"/>
                </a:moveTo>
                <a:cubicBezTo>
                  <a:pt x="15267" y="7604"/>
                  <a:pt x="14577" y="7613"/>
                  <a:pt x="13900" y="7562"/>
                </a:cubicBezTo>
                <a:cubicBezTo>
                  <a:pt x="13733" y="8422"/>
                  <a:pt x="13395" y="9262"/>
                  <a:pt x="12881" y="10048"/>
                </a:cubicBezTo>
                <a:lnTo>
                  <a:pt x="15158" y="11110"/>
                </a:lnTo>
                <a:cubicBezTo>
                  <a:pt x="15902" y="9971"/>
                  <a:pt x="16154" y="8720"/>
                  <a:pt x="15959" y="7524"/>
                </a:cubicBezTo>
                <a:close/>
                <a:moveTo>
                  <a:pt x="4954" y="7245"/>
                </a:moveTo>
                <a:cubicBezTo>
                  <a:pt x="4583" y="7840"/>
                  <a:pt x="4325" y="8468"/>
                  <a:pt x="4180" y="9112"/>
                </a:cubicBezTo>
                <a:cubicBezTo>
                  <a:pt x="5077" y="9264"/>
                  <a:pt x="5939" y="9513"/>
                  <a:pt x="6742" y="9853"/>
                </a:cubicBezTo>
                <a:lnTo>
                  <a:pt x="7693" y="8522"/>
                </a:lnTo>
                <a:close/>
                <a:moveTo>
                  <a:pt x="10108" y="6691"/>
                </a:moveTo>
                <a:lnTo>
                  <a:pt x="9002" y="8239"/>
                </a:lnTo>
                <a:lnTo>
                  <a:pt x="11925" y="9602"/>
                </a:lnTo>
                <a:cubicBezTo>
                  <a:pt x="12367" y="8917"/>
                  <a:pt x="12660" y="8185"/>
                  <a:pt x="12808" y="7437"/>
                </a:cubicBezTo>
                <a:cubicBezTo>
                  <a:pt x="11862" y="7295"/>
                  <a:pt x="10952" y="7044"/>
                  <a:pt x="10108" y="6691"/>
                </a:cubicBezTo>
                <a:close/>
                <a:moveTo>
                  <a:pt x="1650" y="5703"/>
                </a:moveTo>
                <a:cubicBezTo>
                  <a:pt x="1036" y="6757"/>
                  <a:pt x="829" y="7894"/>
                  <a:pt x="991" y="8987"/>
                </a:cubicBezTo>
                <a:cubicBezTo>
                  <a:pt x="1698" y="8911"/>
                  <a:pt x="2401" y="8911"/>
                  <a:pt x="3090" y="8969"/>
                </a:cubicBezTo>
                <a:cubicBezTo>
                  <a:pt x="3256" y="8220"/>
                  <a:pt x="3559" y="7488"/>
                  <a:pt x="3998" y="6799"/>
                </a:cubicBezTo>
                <a:close/>
                <a:moveTo>
                  <a:pt x="7194" y="4912"/>
                </a:moveTo>
                <a:cubicBezTo>
                  <a:pt x="6509" y="5383"/>
                  <a:pt x="5909" y="5940"/>
                  <a:pt x="5425" y="6571"/>
                </a:cubicBezTo>
                <a:lnTo>
                  <a:pt x="8172" y="7852"/>
                </a:lnTo>
                <a:lnTo>
                  <a:pt x="9274" y="6310"/>
                </a:lnTo>
                <a:cubicBezTo>
                  <a:pt x="8508" y="5926"/>
                  <a:pt x="7809" y="5455"/>
                  <a:pt x="7194" y="4912"/>
                </a:cubicBezTo>
                <a:close/>
                <a:moveTo>
                  <a:pt x="13560" y="3789"/>
                </a:moveTo>
                <a:cubicBezTo>
                  <a:pt x="13944" y="4771"/>
                  <a:pt x="14089" y="5795"/>
                  <a:pt x="13998" y="6807"/>
                </a:cubicBezTo>
                <a:cubicBezTo>
                  <a:pt x="14588" y="6850"/>
                  <a:pt x="15188" y="6844"/>
                  <a:pt x="15790" y="6776"/>
                </a:cubicBezTo>
                <a:cubicBezTo>
                  <a:pt x="15433" y="5645"/>
                  <a:pt x="14675" y="4597"/>
                  <a:pt x="13560" y="3789"/>
                </a:cubicBezTo>
                <a:close/>
                <a:moveTo>
                  <a:pt x="12304" y="3618"/>
                </a:moveTo>
                <a:lnTo>
                  <a:pt x="10577" y="6034"/>
                </a:lnTo>
                <a:cubicBezTo>
                  <a:pt x="11308" y="6336"/>
                  <a:pt x="12092" y="6553"/>
                  <a:pt x="12906" y="6683"/>
                </a:cubicBezTo>
                <a:cubicBezTo>
                  <a:pt x="12985" y="5648"/>
                  <a:pt x="12789" y="4601"/>
                  <a:pt x="12304" y="3618"/>
                </a:cubicBezTo>
                <a:close/>
                <a:moveTo>
                  <a:pt x="11443" y="3275"/>
                </a:moveTo>
                <a:cubicBezTo>
                  <a:pt x="10172" y="3455"/>
                  <a:pt x="8983" y="3862"/>
                  <a:pt x="7946" y="4449"/>
                </a:cubicBezTo>
                <a:cubicBezTo>
                  <a:pt x="8481" y="4914"/>
                  <a:pt x="9085" y="5319"/>
                  <a:pt x="9743" y="5654"/>
                </a:cubicBezTo>
                <a:close/>
                <a:moveTo>
                  <a:pt x="5406" y="2725"/>
                </a:moveTo>
                <a:cubicBezTo>
                  <a:pt x="4089" y="3194"/>
                  <a:pt x="2932" y="3976"/>
                  <a:pt x="2114" y="5026"/>
                </a:cubicBezTo>
                <a:lnTo>
                  <a:pt x="4470" y="6125"/>
                </a:lnTo>
                <a:cubicBezTo>
                  <a:pt x="5019" y="5402"/>
                  <a:pt x="5704" y="4765"/>
                  <a:pt x="6487" y="4226"/>
                </a:cubicBezTo>
                <a:cubicBezTo>
                  <a:pt x="6067" y="3765"/>
                  <a:pt x="5702" y="3264"/>
                  <a:pt x="5406" y="2725"/>
                </a:cubicBezTo>
                <a:close/>
                <a:moveTo>
                  <a:pt x="8500" y="2190"/>
                </a:moveTo>
                <a:cubicBezTo>
                  <a:pt x="7753" y="2189"/>
                  <a:pt x="7012" y="2278"/>
                  <a:pt x="6302" y="2453"/>
                </a:cubicBezTo>
                <a:cubicBezTo>
                  <a:pt x="6550" y="2927"/>
                  <a:pt x="6869" y="3363"/>
                  <a:pt x="7235" y="3767"/>
                </a:cubicBezTo>
                <a:cubicBezTo>
                  <a:pt x="8278" y="3161"/>
                  <a:pt x="9464" y="2720"/>
                  <a:pt x="10731" y="2475"/>
                </a:cubicBezTo>
                <a:cubicBezTo>
                  <a:pt x="9999" y="2285"/>
                  <a:pt x="9247" y="2192"/>
                  <a:pt x="8500" y="2190"/>
                </a:cubicBezTo>
                <a:close/>
                <a:moveTo>
                  <a:pt x="13548" y="1818"/>
                </a:moveTo>
                <a:lnTo>
                  <a:pt x="13050" y="2520"/>
                </a:lnTo>
                <a:cubicBezTo>
                  <a:pt x="16855" y="4475"/>
                  <a:pt x="18105" y="8524"/>
                  <a:pt x="15828" y="11711"/>
                </a:cubicBezTo>
                <a:cubicBezTo>
                  <a:pt x="13557" y="14888"/>
                  <a:pt x="8614" y="16041"/>
                  <a:pt x="4622" y="14377"/>
                </a:cubicBezTo>
                <a:lnTo>
                  <a:pt x="4079" y="15143"/>
                </a:lnTo>
                <a:cubicBezTo>
                  <a:pt x="8507" y="16980"/>
                  <a:pt x="13990" y="15739"/>
                  <a:pt x="16578" y="12245"/>
                </a:cubicBezTo>
                <a:cubicBezTo>
                  <a:pt x="19227" y="8670"/>
                  <a:pt x="17872" y="4053"/>
                  <a:pt x="13548" y="1818"/>
                </a:cubicBezTo>
                <a:close/>
                <a:moveTo>
                  <a:pt x="13972" y="0"/>
                </a:moveTo>
                <a:cubicBezTo>
                  <a:pt x="14351" y="0"/>
                  <a:pt x="14658" y="248"/>
                  <a:pt x="14658" y="555"/>
                </a:cubicBezTo>
                <a:cubicBezTo>
                  <a:pt x="14658" y="763"/>
                  <a:pt x="14516" y="945"/>
                  <a:pt x="14300" y="1032"/>
                </a:cubicBezTo>
                <a:cubicBezTo>
                  <a:pt x="19112" y="3570"/>
                  <a:pt x="20605" y="8744"/>
                  <a:pt x="17633" y="12755"/>
                </a:cubicBezTo>
                <a:cubicBezTo>
                  <a:pt x="15772" y="15267"/>
                  <a:pt x="12585" y="16748"/>
                  <a:pt x="9225" y="16950"/>
                </a:cubicBezTo>
                <a:lnTo>
                  <a:pt x="9225" y="19664"/>
                </a:lnTo>
                <a:cubicBezTo>
                  <a:pt x="9374" y="19661"/>
                  <a:pt x="9521" y="19669"/>
                  <a:pt x="9668" y="19678"/>
                </a:cubicBezTo>
                <a:cubicBezTo>
                  <a:pt x="12668" y="19868"/>
                  <a:pt x="14698" y="20692"/>
                  <a:pt x="14375" y="21589"/>
                </a:cubicBezTo>
                <a:lnTo>
                  <a:pt x="2431" y="21600"/>
                </a:lnTo>
                <a:cubicBezTo>
                  <a:pt x="2087" y="20700"/>
                  <a:pt x="4116" y="19870"/>
                  <a:pt x="7127" y="19678"/>
                </a:cubicBezTo>
                <a:lnTo>
                  <a:pt x="7577" y="19664"/>
                </a:lnTo>
                <a:lnTo>
                  <a:pt x="7577" y="16951"/>
                </a:lnTo>
                <a:cubicBezTo>
                  <a:pt x="6200" y="16869"/>
                  <a:pt x="4826" y="16566"/>
                  <a:pt x="3532" y="16031"/>
                </a:cubicBezTo>
                <a:cubicBezTo>
                  <a:pt x="3536" y="16037"/>
                  <a:pt x="3537" y="16043"/>
                  <a:pt x="3537" y="16049"/>
                </a:cubicBezTo>
                <a:cubicBezTo>
                  <a:pt x="3537" y="16356"/>
                  <a:pt x="3229" y="16604"/>
                  <a:pt x="2850" y="16604"/>
                </a:cubicBezTo>
                <a:cubicBezTo>
                  <a:pt x="2471" y="16604"/>
                  <a:pt x="2164" y="16356"/>
                  <a:pt x="2164" y="16049"/>
                </a:cubicBezTo>
                <a:cubicBezTo>
                  <a:pt x="2164" y="15743"/>
                  <a:pt x="2471" y="15495"/>
                  <a:pt x="2850" y="15495"/>
                </a:cubicBezTo>
                <a:lnTo>
                  <a:pt x="2875" y="15499"/>
                </a:lnTo>
                <a:lnTo>
                  <a:pt x="3904" y="14052"/>
                </a:lnTo>
                <a:lnTo>
                  <a:pt x="3782" y="13995"/>
                </a:lnTo>
                <a:lnTo>
                  <a:pt x="3789" y="13985"/>
                </a:lnTo>
                <a:cubicBezTo>
                  <a:pt x="261" y="12102"/>
                  <a:pt x="-995" y="8393"/>
                  <a:pt x="839" y="5325"/>
                </a:cubicBezTo>
                <a:lnTo>
                  <a:pt x="811" y="5312"/>
                </a:lnTo>
                <a:lnTo>
                  <a:pt x="1135" y="4858"/>
                </a:lnTo>
                <a:lnTo>
                  <a:pt x="1290" y="4642"/>
                </a:lnTo>
                <a:lnTo>
                  <a:pt x="1303" y="4648"/>
                </a:lnTo>
                <a:cubicBezTo>
                  <a:pt x="3630" y="1631"/>
                  <a:pt x="8436" y="567"/>
                  <a:pt x="12335" y="2189"/>
                </a:cubicBezTo>
                <a:lnTo>
                  <a:pt x="13333" y="785"/>
                </a:lnTo>
                <a:lnTo>
                  <a:pt x="13363" y="799"/>
                </a:lnTo>
                <a:cubicBezTo>
                  <a:pt x="13311" y="727"/>
                  <a:pt x="13285" y="643"/>
                  <a:pt x="13285" y="555"/>
                </a:cubicBezTo>
                <a:cubicBezTo>
                  <a:pt x="13285" y="248"/>
                  <a:pt x="13593" y="0"/>
                  <a:pt x="13972" y="0"/>
                </a:cubicBezTo>
                <a:close/>
              </a:path>
            </a:pathLst>
          </a:custGeom>
          <a:solidFill>
            <a:srgbClr val="808080"/>
          </a:solidFill>
          <a:ln w="12700">
            <a:miter lim="400000"/>
          </a:ln>
        </p:spPr>
        <p:txBody>
          <a:bodyPr lIns="45719" rIns="45719" anchor="ctr"/>
          <a:lstStyle/>
          <a:p>
            <a:pPr algn="ctr">
              <a:defRPr sz="2700"/>
            </a:pPr>
            <a:endParaRPr/>
          </a:p>
        </p:txBody>
      </p:sp>
      <p:sp>
        <p:nvSpPr>
          <p:cNvPr id="1360" name="Right Triangle 17"/>
          <p:cNvSpPr/>
          <p:nvPr/>
        </p:nvSpPr>
        <p:spPr>
          <a:xfrm>
            <a:off x="7705745" y="4600959"/>
            <a:ext cx="385791" cy="546393"/>
          </a:xfrm>
          <a:custGeom>
            <a:avLst/>
            <a:gdLst/>
            <a:ahLst/>
            <a:cxnLst>
              <a:cxn ang="0">
                <a:pos x="wd2" y="hd2"/>
              </a:cxn>
              <a:cxn ang="5400000">
                <a:pos x="wd2" y="hd2"/>
              </a:cxn>
              <a:cxn ang="10800000">
                <a:pos x="wd2" y="hd2"/>
              </a:cxn>
              <a:cxn ang="16200000">
                <a:pos x="wd2" y="hd2"/>
              </a:cxn>
            </a:cxnLst>
            <a:rect l="0" t="0" r="r" b="b"/>
            <a:pathLst>
              <a:path w="21600" h="21600" extrusionOk="0">
                <a:moveTo>
                  <a:pt x="14882" y="114"/>
                </a:moveTo>
                <a:lnTo>
                  <a:pt x="21497" y="114"/>
                </a:lnTo>
                <a:lnTo>
                  <a:pt x="21497" y="114"/>
                </a:lnTo>
                <a:lnTo>
                  <a:pt x="14882" y="114"/>
                </a:lnTo>
                <a:close/>
                <a:moveTo>
                  <a:pt x="0" y="114"/>
                </a:moveTo>
                <a:lnTo>
                  <a:pt x="12481" y="114"/>
                </a:lnTo>
                <a:lnTo>
                  <a:pt x="12481" y="6641"/>
                </a:lnTo>
                <a:lnTo>
                  <a:pt x="21497" y="6641"/>
                </a:lnTo>
                <a:lnTo>
                  <a:pt x="21497" y="21600"/>
                </a:lnTo>
                <a:lnTo>
                  <a:pt x="0" y="21600"/>
                </a:lnTo>
                <a:close/>
                <a:moveTo>
                  <a:pt x="13559" y="0"/>
                </a:moveTo>
                <a:lnTo>
                  <a:pt x="21600" y="5925"/>
                </a:lnTo>
                <a:lnTo>
                  <a:pt x="13559" y="592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1" name="Oval 27"/>
          <p:cNvSpPr/>
          <p:nvPr/>
        </p:nvSpPr>
        <p:spPr>
          <a:xfrm>
            <a:off x="4418496" y="5469183"/>
            <a:ext cx="409733" cy="779218"/>
          </a:xfrm>
          <a:custGeom>
            <a:avLst/>
            <a:gdLst/>
            <a:ahLst/>
            <a:cxnLst>
              <a:cxn ang="0">
                <a:pos x="wd2" y="hd2"/>
              </a:cxn>
              <a:cxn ang="5400000">
                <a:pos x="wd2" y="hd2"/>
              </a:cxn>
              <a:cxn ang="10800000">
                <a:pos x="wd2" y="hd2"/>
              </a:cxn>
              <a:cxn ang="16200000">
                <a:pos x="wd2" y="hd2"/>
              </a:cxn>
            </a:cxnLst>
            <a:rect l="0" t="0" r="r" b="b"/>
            <a:pathLst>
              <a:path w="21600" h="21600" extrusionOk="0">
                <a:moveTo>
                  <a:pt x="12077" y="13496"/>
                </a:moveTo>
                <a:lnTo>
                  <a:pt x="10862" y="13496"/>
                </a:lnTo>
                <a:lnTo>
                  <a:pt x="8240" y="14293"/>
                </a:lnTo>
                <a:lnTo>
                  <a:pt x="9240" y="15203"/>
                </a:lnTo>
                <a:lnTo>
                  <a:pt x="10149" y="14927"/>
                </a:lnTo>
                <a:lnTo>
                  <a:pt x="10149" y="16512"/>
                </a:lnTo>
                <a:lnTo>
                  <a:pt x="8240" y="16512"/>
                </a:lnTo>
                <a:lnTo>
                  <a:pt x="8240" y="17564"/>
                </a:lnTo>
                <a:lnTo>
                  <a:pt x="13536" y="17564"/>
                </a:lnTo>
                <a:lnTo>
                  <a:pt x="13536" y="16512"/>
                </a:lnTo>
                <a:lnTo>
                  <a:pt x="12077" y="16512"/>
                </a:lnTo>
                <a:lnTo>
                  <a:pt x="12077" y="14342"/>
                </a:lnTo>
                <a:lnTo>
                  <a:pt x="12077" y="14342"/>
                </a:lnTo>
                <a:close/>
                <a:moveTo>
                  <a:pt x="10800" y="11841"/>
                </a:moveTo>
                <a:cubicBezTo>
                  <a:pt x="15086" y="11841"/>
                  <a:pt x="18560" y="13668"/>
                  <a:pt x="18560" y="15921"/>
                </a:cubicBezTo>
                <a:cubicBezTo>
                  <a:pt x="18560" y="18175"/>
                  <a:pt x="15086" y="20002"/>
                  <a:pt x="10800" y="20002"/>
                </a:cubicBezTo>
                <a:cubicBezTo>
                  <a:pt x="6514" y="20002"/>
                  <a:pt x="3040" y="18175"/>
                  <a:pt x="3040" y="15921"/>
                </a:cubicBezTo>
                <a:cubicBezTo>
                  <a:pt x="3040" y="13668"/>
                  <a:pt x="6514" y="11841"/>
                  <a:pt x="10800" y="11841"/>
                </a:cubicBezTo>
                <a:close/>
                <a:moveTo>
                  <a:pt x="10800" y="11260"/>
                </a:moveTo>
                <a:cubicBezTo>
                  <a:pt x="5904" y="11260"/>
                  <a:pt x="1936" y="13347"/>
                  <a:pt x="1936" y="15921"/>
                </a:cubicBezTo>
                <a:cubicBezTo>
                  <a:pt x="1936" y="18495"/>
                  <a:pt x="5904" y="20582"/>
                  <a:pt x="10800" y="20582"/>
                </a:cubicBezTo>
                <a:cubicBezTo>
                  <a:pt x="15696" y="20582"/>
                  <a:pt x="19664" y="18495"/>
                  <a:pt x="19664" y="15921"/>
                </a:cubicBezTo>
                <a:cubicBezTo>
                  <a:pt x="19664" y="13347"/>
                  <a:pt x="15696" y="11260"/>
                  <a:pt x="10800" y="11260"/>
                </a:cubicBezTo>
                <a:close/>
                <a:moveTo>
                  <a:pt x="10800" y="10242"/>
                </a:moveTo>
                <a:cubicBezTo>
                  <a:pt x="16765" y="10242"/>
                  <a:pt x="21600" y="12785"/>
                  <a:pt x="21600" y="15921"/>
                </a:cubicBezTo>
                <a:cubicBezTo>
                  <a:pt x="21600" y="19057"/>
                  <a:pt x="16765" y="21600"/>
                  <a:pt x="10800" y="21600"/>
                </a:cubicBezTo>
                <a:cubicBezTo>
                  <a:pt x="4835" y="21600"/>
                  <a:pt x="0" y="19057"/>
                  <a:pt x="0" y="15921"/>
                </a:cubicBezTo>
                <a:cubicBezTo>
                  <a:pt x="0" y="12785"/>
                  <a:pt x="4835" y="10242"/>
                  <a:pt x="10800" y="10242"/>
                </a:cubicBezTo>
                <a:close/>
                <a:moveTo>
                  <a:pt x="14874" y="0"/>
                </a:moveTo>
                <a:lnTo>
                  <a:pt x="17543" y="0"/>
                </a:lnTo>
                <a:lnTo>
                  <a:pt x="17543" y="6363"/>
                </a:lnTo>
                <a:lnTo>
                  <a:pt x="14874" y="7918"/>
                </a:lnTo>
                <a:close/>
                <a:moveTo>
                  <a:pt x="7854" y="0"/>
                </a:moveTo>
                <a:lnTo>
                  <a:pt x="13943" y="0"/>
                </a:lnTo>
                <a:lnTo>
                  <a:pt x="13943" y="8436"/>
                </a:lnTo>
                <a:lnTo>
                  <a:pt x="10898" y="10218"/>
                </a:lnTo>
                <a:lnTo>
                  <a:pt x="7854" y="8436"/>
                </a:lnTo>
                <a:close/>
                <a:moveTo>
                  <a:pt x="4254" y="0"/>
                </a:moveTo>
                <a:lnTo>
                  <a:pt x="6923" y="0"/>
                </a:lnTo>
                <a:lnTo>
                  <a:pt x="6923" y="7775"/>
                </a:lnTo>
                <a:lnTo>
                  <a:pt x="4254" y="6183"/>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2" name="Parallelogram 15"/>
          <p:cNvSpPr/>
          <p:nvPr/>
        </p:nvSpPr>
        <p:spPr>
          <a:xfrm rot="16200000">
            <a:off x="8536862" y="3545130"/>
            <a:ext cx="598765" cy="648142"/>
          </a:xfrm>
          <a:custGeom>
            <a:avLst/>
            <a:gdLst/>
            <a:ahLst/>
            <a:cxnLst>
              <a:cxn ang="0">
                <a:pos x="wd2" y="hd2"/>
              </a:cxn>
              <a:cxn ang="5400000">
                <a:pos x="wd2" y="hd2"/>
              </a:cxn>
              <a:cxn ang="10800000">
                <a:pos x="wd2" y="hd2"/>
              </a:cxn>
              <a:cxn ang="16200000">
                <a:pos x="wd2" y="hd2"/>
              </a:cxn>
            </a:cxnLst>
            <a:rect l="0" t="0" r="r" b="b"/>
            <a:pathLst>
              <a:path w="21600" h="21600" extrusionOk="0">
                <a:moveTo>
                  <a:pt x="9381" y="4319"/>
                </a:moveTo>
                <a:lnTo>
                  <a:pt x="4803" y="10800"/>
                </a:lnTo>
                <a:lnTo>
                  <a:pt x="9381" y="17281"/>
                </a:lnTo>
                <a:lnTo>
                  <a:pt x="4578" y="17281"/>
                </a:lnTo>
                <a:lnTo>
                  <a:pt x="0" y="10800"/>
                </a:lnTo>
                <a:lnTo>
                  <a:pt x="4578" y="4319"/>
                </a:lnTo>
                <a:close/>
                <a:moveTo>
                  <a:pt x="21600" y="10800"/>
                </a:moveTo>
                <a:lnTo>
                  <a:pt x="13805" y="21600"/>
                </a:lnTo>
                <a:lnTo>
                  <a:pt x="12861" y="20292"/>
                </a:lnTo>
                <a:lnTo>
                  <a:pt x="8011" y="20292"/>
                </a:lnTo>
                <a:cubicBezTo>
                  <a:pt x="7859" y="20644"/>
                  <a:pt x="7486" y="20892"/>
                  <a:pt x="7050" y="20892"/>
                </a:cubicBezTo>
                <a:cubicBezTo>
                  <a:pt x="6667" y="20892"/>
                  <a:pt x="6332" y="20700"/>
                  <a:pt x="6167" y="20407"/>
                </a:cubicBezTo>
                <a:lnTo>
                  <a:pt x="2182" y="21132"/>
                </a:lnTo>
                <a:lnTo>
                  <a:pt x="2182" y="18731"/>
                </a:lnTo>
                <a:lnTo>
                  <a:pt x="6167" y="19456"/>
                </a:lnTo>
                <a:cubicBezTo>
                  <a:pt x="6332" y="19163"/>
                  <a:pt x="6667" y="18972"/>
                  <a:pt x="7050" y="18972"/>
                </a:cubicBezTo>
                <a:cubicBezTo>
                  <a:pt x="7486" y="18972"/>
                  <a:pt x="7859" y="19219"/>
                  <a:pt x="8011" y="19572"/>
                </a:cubicBezTo>
                <a:lnTo>
                  <a:pt x="12341" y="19572"/>
                </a:lnTo>
                <a:lnTo>
                  <a:pt x="6011" y="10800"/>
                </a:lnTo>
                <a:lnTo>
                  <a:pt x="13805" y="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3" name="Round Same Side Corner Rectangle 21"/>
          <p:cNvSpPr/>
          <p:nvPr/>
        </p:nvSpPr>
        <p:spPr>
          <a:xfrm rot="10800000">
            <a:off x="9311062" y="2543931"/>
            <a:ext cx="386666" cy="436640"/>
          </a:xfrm>
          <a:custGeom>
            <a:avLst/>
            <a:gdLst/>
            <a:ahLst/>
            <a:cxnLst>
              <a:cxn ang="0">
                <a:pos x="wd2" y="hd2"/>
              </a:cxn>
              <a:cxn ang="5400000">
                <a:pos x="wd2" y="hd2"/>
              </a:cxn>
              <a:cxn ang="10800000">
                <a:pos x="wd2" y="hd2"/>
              </a:cxn>
              <a:cxn ang="16200000">
                <a:pos x="wd2" y="hd2"/>
              </a:cxn>
            </a:cxnLst>
            <a:rect l="0" t="0" r="r" b="b"/>
            <a:pathLst>
              <a:path w="21600" h="21600" extrusionOk="0">
                <a:moveTo>
                  <a:pt x="4595" y="14748"/>
                </a:moveTo>
                <a:cubicBezTo>
                  <a:pt x="4968" y="14748"/>
                  <a:pt x="5270" y="14480"/>
                  <a:pt x="5270" y="14150"/>
                </a:cubicBezTo>
                <a:lnTo>
                  <a:pt x="5270" y="2914"/>
                </a:lnTo>
                <a:cubicBezTo>
                  <a:pt x="5270" y="2584"/>
                  <a:pt x="4968" y="2316"/>
                  <a:pt x="4595" y="2316"/>
                </a:cubicBezTo>
                <a:cubicBezTo>
                  <a:pt x="4222" y="2316"/>
                  <a:pt x="3920" y="2584"/>
                  <a:pt x="3920" y="2914"/>
                </a:cubicBezTo>
                <a:lnTo>
                  <a:pt x="3920" y="14150"/>
                </a:lnTo>
                <a:cubicBezTo>
                  <a:pt x="3920" y="14480"/>
                  <a:pt x="4222" y="14748"/>
                  <a:pt x="4595" y="14748"/>
                </a:cubicBezTo>
                <a:close/>
                <a:moveTo>
                  <a:pt x="8915" y="14748"/>
                </a:moveTo>
                <a:cubicBezTo>
                  <a:pt x="9288" y="14748"/>
                  <a:pt x="9590" y="14480"/>
                  <a:pt x="9590" y="14150"/>
                </a:cubicBezTo>
                <a:lnTo>
                  <a:pt x="9590" y="2914"/>
                </a:lnTo>
                <a:cubicBezTo>
                  <a:pt x="9590" y="2584"/>
                  <a:pt x="9288" y="2316"/>
                  <a:pt x="8915" y="2316"/>
                </a:cubicBezTo>
                <a:cubicBezTo>
                  <a:pt x="8542" y="2316"/>
                  <a:pt x="8240" y="2584"/>
                  <a:pt x="8240" y="2914"/>
                </a:cubicBezTo>
                <a:lnTo>
                  <a:pt x="8240" y="14150"/>
                </a:lnTo>
                <a:cubicBezTo>
                  <a:pt x="8240" y="14480"/>
                  <a:pt x="8542" y="14748"/>
                  <a:pt x="8915" y="14748"/>
                </a:cubicBezTo>
                <a:close/>
                <a:moveTo>
                  <a:pt x="13235" y="14748"/>
                </a:moveTo>
                <a:cubicBezTo>
                  <a:pt x="13608" y="14748"/>
                  <a:pt x="13910" y="14480"/>
                  <a:pt x="13910" y="14150"/>
                </a:cubicBezTo>
                <a:lnTo>
                  <a:pt x="13910" y="2914"/>
                </a:lnTo>
                <a:cubicBezTo>
                  <a:pt x="13910" y="2584"/>
                  <a:pt x="13608" y="2316"/>
                  <a:pt x="13235" y="2316"/>
                </a:cubicBezTo>
                <a:cubicBezTo>
                  <a:pt x="12862" y="2316"/>
                  <a:pt x="12560" y="2584"/>
                  <a:pt x="12560" y="2914"/>
                </a:cubicBezTo>
                <a:lnTo>
                  <a:pt x="12560" y="14150"/>
                </a:lnTo>
                <a:cubicBezTo>
                  <a:pt x="12560" y="14480"/>
                  <a:pt x="12862" y="14748"/>
                  <a:pt x="13235" y="14748"/>
                </a:cubicBezTo>
                <a:close/>
                <a:moveTo>
                  <a:pt x="17555" y="14748"/>
                </a:moveTo>
                <a:cubicBezTo>
                  <a:pt x="17928" y="14748"/>
                  <a:pt x="18230" y="14480"/>
                  <a:pt x="18230" y="14150"/>
                </a:cubicBezTo>
                <a:lnTo>
                  <a:pt x="18230" y="2914"/>
                </a:lnTo>
                <a:cubicBezTo>
                  <a:pt x="18230" y="2584"/>
                  <a:pt x="17928" y="2316"/>
                  <a:pt x="17555" y="2316"/>
                </a:cubicBezTo>
                <a:cubicBezTo>
                  <a:pt x="17182" y="2316"/>
                  <a:pt x="16880" y="2584"/>
                  <a:pt x="16880" y="2914"/>
                </a:cubicBezTo>
                <a:lnTo>
                  <a:pt x="16880" y="14150"/>
                </a:lnTo>
                <a:cubicBezTo>
                  <a:pt x="16880" y="14480"/>
                  <a:pt x="17182" y="14748"/>
                  <a:pt x="17555" y="14748"/>
                </a:cubicBezTo>
                <a:close/>
                <a:moveTo>
                  <a:pt x="20879" y="16735"/>
                </a:moveTo>
                <a:lnTo>
                  <a:pt x="721" y="16735"/>
                </a:lnTo>
                <a:lnTo>
                  <a:pt x="721" y="2789"/>
                </a:lnTo>
                <a:cubicBezTo>
                  <a:pt x="721" y="1249"/>
                  <a:pt x="2131" y="0"/>
                  <a:pt x="3871" y="0"/>
                </a:cubicBezTo>
                <a:lnTo>
                  <a:pt x="17729" y="0"/>
                </a:lnTo>
                <a:cubicBezTo>
                  <a:pt x="19469" y="0"/>
                  <a:pt x="20879" y="1249"/>
                  <a:pt x="20879" y="2789"/>
                </a:cubicBezTo>
                <a:close/>
                <a:moveTo>
                  <a:pt x="12658" y="21600"/>
                </a:moveTo>
                <a:lnTo>
                  <a:pt x="8942" y="21600"/>
                </a:lnTo>
                <a:cubicBezTo>
                  <a:pt x="8468" y="21600"/>
                  <a:pt x="8084" y="21260"/>
                  <a:pt x="8084" y="20841"/>
                </a:cubicBezTo>
                <a:lnTo>
                  <a:pt x="8084" y="20082"/>
                </a:lnTo>
                <a:lnTo>
                  <a:pt x="450" y="20082"/>
                </a:lnTo>
                <a:cubicBezTo>
                  <a:pt x="201" y="20082"/>
                  <a:pt x="0" y="19903"/>
                  <a:pt x="0" y="19683"/>
                </a:cubicBezTo>
                <a:lnTo>
                  <a:pt x="0" y="18089"/>
                </a:lnTo>
                <a:cubicBezTo>
                  <a:pt x="0" y="17869"/>
                  <a:pt x="201" y="17691"/>
                  <a:pt x="450" y="17691"/>
                </a:cubicBezTo>
                <a:lnTo>
                  <a:pt x="21150" y="17691"/>
                </a:lnTo>
                <a:cubicBezTo>
                  <a:pt x="21399" y="17691"/>
                  <a:pt x="21600" y="17869"/>
                  <a:pt x="21600" y="18089"/>
                </a:cubicBezTo>
                <a:lnTo>
                  <a:pt x="21600" y="19683"/>
                </a:lnTo>
                <a:cubicBezTo>
                  <a:pt x="21600" y="19903"/>
                  <a:pt x="21399" y="20082"/>
                  <a:pt x="21150" y="20082"/>
                </a:cubicBezTo>
                <a:lnTo>
                  <a:pt x="13515" y="20082"/>
                </a:lnTo>
                <a:lnTo>
                  <a:pt x="13515" y="20841"/>
                </a:lnTo>
                <a:cubicBezTo>
                  <a:pt x="13515" y="21260"/>
                  <a:pt x="13132" y="21600"/>
                  <a:pt x="12658" y="2160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4" name="Oval 26"/>
          <p:cNvSpPr/>
          <p:nvPr/>
        </p:nvSpPr>
        <p:spPr>
          <a:xfrm>
            <a:off x="6966942" y="3587274"/>
            <a:ext cx="472483" cy="563853"/>
          </a:xfrm>
          <a:custGeom>
            <a:avLst/>
            <a:gdLst/>
            <a:ahLst/>
            <a:cxnLst>
              <a:cxn ang="0">
                <a:pos x="wd2" y="hd2"/>
              </a:cxn>
              <a:cxn ang="5400000">
                <a:pos x="wd2" y="hd2"/>
              </a:cxn>
              <a:cxn ang="10800000">
                <a:pos x="wd2" y="hd2"/>
              </a:cxn>
              <a:cxn ang="16200000">
                <a:pos x="wd2" y="hd2"/>
              </a:cxn>
            </a:cxnLst>
            <a:rect l="0" t="0" r="r" b="b"/>
            <a:pathLst>
              <a:path w="20172" h="20650" extrusionOk="0">
                <a:moveTo>
                  <a:pt x="15327" y="6024"/>
                </a:moveTo>
                <a:lnTo>
                  <a:pt x="14741" y="6678"/>
                </a:lnTo>
                <a:cubicBezTo>
                  <a:pt x="16560" y="7877"/>
                  <a:pt x="17618" y="9739"/>
                  <a:pt x="17599" y="11707"/>
                </a:cubicBezTo>
                <a:lnTo>
                  <a:pt x="18561" y="11714"/>
                </a:lnTo>
                <a:cubicBezTo>
                  <a:pt x="18582" y="9487"/>
                  <a:pt x="17385" y="7381"/>
                  <a:pt x="15327" y="6024"/>
                </a:cubicBezTo>
                <a:close/>
                <a:moveTo>
                  <a:pt x="8160" y="1918"/>
                </a:moveTo>
                <a:cubicBezTo>
                  <a:pt x="9177" y="2186"/>
                  <a:pt x="8947" y="2038"/>
                  <a:pt x="9463" y="2260"/>
                </a:cubicBezTo>
                <a:cubicBezTo>
                  <a:pt x="10071" y="3071"/>
                  <a:pt x="10321" y="4100"/>
                  <a:pt x="10276" y="5032"/>
                </a:cubicBezTo>
                <a:cubicBezTo>
                  <a:pt x="11252" y="4967"/>
                  <a:pt x="11037" y="4234"/>
                  <a:pt x="14610" y="4587"/>
                </a:cubicBezTo>
                <a:cubicBezTo>
                  <a:pt x="17860" y="4937"/>
                  <a:pt x="20171" y="8181"/>
                  <a:pt x="20171" y="13002"/>
                </a:cubicBezTo>
                <a:cubicBezTo>
                  <a:pt x="20171" y="17823"/>
                  <a:pt x="17673" y="21597"/>
                  <a:pt x="9430" y="20439"/>
                </a:cubicBezTo>
                <a:cubicBezTo>
                  <a:pt x="2115" y="21378"/>
                  <a:pt x="792" y="16868"/>
                  <a:pt x="195" y="14214"/>
                </a:cubicBezTo>
                <a:cubicBezTo>
                  <a:pt x="-402" y="11560"/>
                  <a:pt x="75" y="6276"/>
                  <a:pt x="5846" y="4513"/>
                </a:cubicBezTo>
                <a:cubicBezTo>
                  <a:pt x="8099" y="3985"/>
                  <a:pt x="8674" y="4697"/>
                  <a:pt x="9647" y="4956"/>
                </a:cubicBezTo>
                <a:cubicBezTo>
                  <a:pt x="9384" y="3874"/>
                  <a:pt x="9008" y="3123"/>
                  <a:pt x="8160" y="1918"/>
                </a:cubicBezTo>
                <a:close/>
                <a:moveTo>
                  <a:pt x="15227" y="0"/>
                </a:moveTo>
                <a:cubicBezTo>
                  <a:pt x="16548" y="10"/>
                  <a:pt x="17955" y="242"/>
                  <a:pt x="18645" y="411"/>
                </a:cubicBezTo>
                <a:cubicBezTo>
                  <a:pt x="21198" y="1184"/>
                  <a:pt x="18414" y="1455"/>
                  <a:pt x="17607" y="2352"/>
                </a:cubicBezTo>
                <a:cubicBezTo>
                  <a:pt x="16801" y="3248"/>
                  <a:pt x="15902" y="4150"/>
                  <a:pt x="14044" y="4150"/>
                </a:cubicBezTo>
                <a:lnTo>
                  <a:pt x="10520" y="4184"/>
                </a:lnTo>
                <a:lnTo>
                  <a:pt x="10679" y="2181"/>
                </a:lnTo>
                <a:cubicBezTo>
                  <a:pt x="11118" y="786"/>
                  <a:pt x="12397" y="302"/>
                  <a:pt x="13964" y="75"/>
                </a:cubicBezTo>
                <a:cubicBezTo>
                  <a:pt x="14356" y="18"/>
                  <a:pt x="14787" y="-3"/>
                  <a:pt x="15227"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5" name="Freeform 32"/>
          <p:cNvSpPr/>
          <p:nvPr/>
        </p:nvSpPr>
        <p:spPr>
          <a:xfrm>
            <a:off x="4360223" y="1480860"/>
            <a:ext cx="597488" cy="547279"/>
          </a:xfrm>
          <a:custGeom>
            <a:avLst/>
            <a:gdLst/>
            <a:ahLst/>
            <a:cxnLst>
              <a:cxn ang="0">
                <a:pos x="wd2" y="hd2"/>
              </a:cxn>
              <a:cxn ang="5400000">
                <a:pos x="wd2" y="hd2"/>
              </a:cxn>
              <a:cxn ang="10800000">
                <a:pos x="wd2" y="hd2"/>
              </a:cxn>
              <a:cxn ang="16200000">
                <a:pos x="wd2" y="hd2"/>
              </a:cxn>
            </a:cxnLst>
            <a:rect l="0" t="0" r="r" b="b"/>
            <a:pathLst>
              <a:path w="20715" h="20938" extrusionOk="0">
                <a:moveTo>
                  <a:pt x="2197" y="17989"/>
                </a:moveTo>
                <a:cubicBezTo>
                  <a:pt x="1812" y="17989"/>
                  <a:pt x="1500" y="18333"/>
                  <a:pt x="1500" y="18758"/>
                </a:cubicBezTo>
                <a:cubicBezTo>
                  <a:pt x="1500" y="19183"/>
                  <a:pt x="1812" y="19527"/>
                  <a:pt x="2197" y="19527"/>
                </a:cubicBezTo>
                <a:cubicBezTo>
                  <a:pt x="2582" y="19527"/>
                  <a:pt x="2894" y="19183"/>
                  <a:pt x="2894" y="18758"/>
                </a:cubicBezTo>
                <a:cubicBezTo>
                  <a:pt x="2894" y="18333"/>
                  <a:pt x="2582" y="17989"/>
                  <a:pt x="2197" y="17989"/>
                </a:cubicBezTo>
                <a:close/>
                <a:moveTo>
                  <a:pt x="11753" y="1"/>
                </a:moveTo>
                <a:cubicBezTo>
                  <a:pt x="12389" y="-35"/>
                  <a:pt x="13236" y="850"/>
                  <a:pt x="13565" y="1985"/>
                </a:cubicBezTo>
                <a:cubicBezTo>
                  <a:pt x="14146" y="4625"/>
                  <a:pt x="10163" y="8639"/>
                  <a:pt x="12942" y="8807"/>
                </a:cubicBezTo>
                <a:cubicBezTo>
                  <a:pt x="14906" y="8593"/>
                  <a:pt x="15957" y="8379"/>
                  <a:pt x="18087" y="8303"/>
                </a:cubicBezTo>
                <a:cubicBezTo>
                  <a:pt x="20023" y="8333"/>
                  <a:pt x="20341" y="9692"/>
                  <a:pt x="19373" y="11142"/>
                </a:cubicBezTo>
                <a:cubicBezTo>
                  <a:pt x="20590" y="11218"/>
                  <a:pt x="21600" y="13309"/>
                  <a:pt x="19498" y="14163"/>
                </a:cubicBezTo>
                <a:cubicBezTo>
                  <a:pt x="21503" y="15537"/>
                  <a:pt x="20355" y="17277"/>
                  <a:pt x="19207" y="17597"/>
                </a:cubicBezTo>
                <a:cubicBezTo>
                  <a:pt x="20176" y="18559"/>
                  <a:pt x="20065" y="19291"/>
                  <a:pt x="19083" y="19886"/>
                </a:cubicBezTo>
                <a:cubicBezTo>
                  <a:pt x="16905" y="20878"/>
                  <a:pt x="11276" y="21565"/>
                  <a:pt x="8088" y="20069"/>
                </a:cubicBezTo>
                <a:cubicBezTo>
                  <a:pt x="6574" y="19497"/>
                  <a:pt x="5607" y="18898"/>
                  <a:pt x="4520" y="18856"/>
                </a:cubicBezTo>
                <a:lnTo>
                  <a:pt x="4520" y="19908"/>
                </a:lnTo>
                <a:cubicBezTo>
                  <a:pt x="4520" y="20367"/>
                  <a:pt x="4183" y="20739"/>
                  <a:pt x="3767" y="20739"/>
                </a:cubicBezTo>
                <a:lnTo>
                  <a:pt x="0" y="20739"/>
                </a:lnTo>
                <a:lnTo>
                  <a:pt x="0" y="9973"/>
                </a:lnTo>
                <a:lnTo>
                  <a:pt x="3767" y="9973"/>
                </a:lnTo>
                <a:cubicBezTo>
                  <a:pt x="4183" y="9973"/>
                  <a:pt x="4520" y="10346"/>
                  <a:pt x="4520" y="10805"/>
                </a:cubicBezTo>
                <a:lnTo>
                  <a:pt x="4520" y="11190"/>
                </a:lnTo>
                <a:cubicBezTo>
                  <a:pt x="4655" y="11166"/>
                  <a:pt x="4816" y="11104"/>
                  <a:pt x="5059" y="10958"/>
                </a:cubicBezTo>
                <a:cubicBezTo>
                  <a:pt x="5363" y="10119"/>
                  <a:pt x="5744" y="9425"/>
                  <a:pt x="6677" y="8486"/>
                </a:cubicBezTo>
                <a:cubicBezTo>
                  <a:pt x="8116" y="6060"/>
                  <a:pt x="10508" y="4823"/>
                  <a:pt x="10992" y="1206"/>
                </a:cubicBezTo>
                <a:cubicBezTo>
                  <a:pt x="11065" y="377"/>
                  <a:pt x="11371" y="23"/>
                  <a:pt x="11753" y="1"/>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6" name="Rounded Rectangle 10"/>
          <p:cNvSpPr/>
          <p:nvPr/>
        </p:nvSpPr>
        <p:spPr>
          <a:xfrm>
            <a:off x="8534202" y="2515986"/>
            <a:ext cx="372170" cy="492525"/>
          </a:xfrm>
          <a:custGeom>
            <a:avLst/>
            <a:gdLst/>
            <a:ahLst/>
            <a:cxnLst>
              <a:cxn ang="0">
                <a:pos x="wd2" y="hd2"/>
              </a:cxn>
              <a:cxn ang="5400000">
                <a:pos x="wd2" y="hd2"/>
              </a:cxn>
              <a:cxn ang="10800000">
                <a:pos x="wd2" y="hd2"/>
              </a:cxn>
              <a:cxn ang="16200000">
                <a:pos x="wd2" y="hd2"/>
              </a:cxn>
            </a:cxnLst>
            <a:rect l="0" t="0" r="r" b="b"/>
            <a:pathLst>
              <a:path w="21600" h="21600" extrusionOk="0">
                <a:moveTo>
                  <a:pt x="11987" y="17841"/>
                </a:moveTo>
                <a:cubicBezTo>
                  <a:pt x="11714" y="17841"/>
                  <a:pt x="11493" y="18008"/>
                  <a:pt x="11493" y="18214"/>
                </a:cubicBezTo>
                <a:lnTo>
                  <a:pt x="11493" y="19707"/>
                </a:lnTo>
                <a:cubicBezTo>
                  <a:pt x="11493" y="19913"/>
                  <a:pt x="11714" y="20081"/>
                  <a:pt x="11987" y="20081"/>
                </a:cubicBezTo>
                <a:lnTo>
                  <a:pt x="13963" y="20081"/>
                </a:lnTo>
                <a:cubicBezTo>
                  <a:pt x="14236" y="20081"/>
                  <a:pt x="14457" y="19913"/>
                  <a:pt x="14457" y="19707"/>
                </a:cubicBezTo>
                <a:lnTo>
                  <a:pt x="14457" y="18214"/>
                </a:lnTo>
                <a:cubicBezTo>
                  <a:pt x="14457" y="18008"/>
                  <a:pt x="14236" y="17841"/>
                  <a:pt x="13963" y="17841"/>
                </a:cubicBezTo>
                <a:close/>
                <a:moveTo>
                  <a:pt x="7385" y="17841"/>
                </a:moveTo>
                <a:cubicBezTo>
                  <a:pt x="7112" y="17841"/>
                  <a:pt x="6891" y="18008"/>
                  <a:pt x="6891" y="18214"/>
                </a:cubicBezTo>
                <a:lnTo>
                  <a:pt x="6891" y="19707"/>
                </a:lnTo>
                <a:cubicBezTo>
                  <a:pt x="6891" y="19913"/>
                  <a:pt x="7112" y="20081"/>
                  <a:pt x="7385" y="20081"/>
                </a:cubicBezTo>
                <a:lnTo>
                  <a:pt x="9361" y="20081"/>
                </a:lnTo>
                <a:cubicBezTo>
                  <a:pt x="9634" y="20081"/>
                  <a:pt x="9855" y="19913"/>
                  <a:pt x="9855" y="19707"/>
                </a:cubicBezTo>
                <a:lnTo>
                  <a:pt x="9855" y="18214"/>
                </a:lnTo>
                <a:cubicBezTo>
                  <a:pt x="9855" y="18008"/>
                  <a:pt x="9634" y="17841"/>
                  <a:pt x="9361" y="17841"/>
                </a:cubicBezTo>
                <a:close/>
                <a:moveTo>
                  <a:pt x="2783" y="17841"/>
                </a:moveTo>
                <a:cubicBezTo>
                  <a:pt x="2510" y="17841"/>
                  <a:pt x="2289" y="18008"/>
                  <a:pt x="2289" y="18214"/>
                </a:cubicBezTo>
                <a:lnTo>
                  <a:pt x="2289" y="19707"/>
                </a:lnTo>
                <a:cubicBezTo>
                  <a:pt x="2289" y="19913"/>
                  <a:pt x="2510" y="20081"/>
                  <a:pt x="2783" y="20081"/>
                </a:cubicBezTo>
                <a:lnTo>
                  <a:pt x="4759" y="20081"/>
                </a:lnTo>
                <a:cubicBezTo>
                  <a:pt x="5032" y="20081"/>
                  <a:pt x="5253" y="19913"/>
                  <a:pt x="5253" y="19707"/>
                </a:cubicBezTo>
                <a:lnTo>
                  <a:pt x="5253" y="18214"/>
                </a:lnTo>
                <a:cubicBezTo>
                  <a:pt x="5253" y="18008"/>
                  <a:pt x="5032" y="17841"/>
                  <a:pt x="4759" y="17841"/>
                </a:cubicBezTo>
                <a:close/>
                <a:moveTo>
                  <a:pt x="16589" y="14532"/>
                </a:moveTo>
                <a:cubicBezTo>
                  <a:pt x="16316" y="14532"/>
                  <a:pt x="16095" y="14699"/>
                  <a:pt x="16095" y="14905"/>
                </a:cubicBezTo>
                <a:lnTo>
                  <a:pt x="16095" y="19707"/>
                </a:lnTo>
                <a:cubicBezTo>
                  <a:pt x="16095" y="19913"/>
                  <a:pt x="16316" y="20081"/>
                  <a:pt x="16589" y="20081"/>
                </a:cubicBezTo>
                <a:lnTo>
                  <a:pt x="18565" y="20081"/>
                </a:lnTo>
                <a:cubicBezTo>
                  <a:pt x="18838" y="20081"/>
                  <a:pt x="19059" y="19913"/>
                  <a:pt x="19059" y="19707"/>
                </a:cubicBezTo>
                <a:lnTo>
                  <a:pt x="19059" y="14905"/>
                </a:lnTo>
                <a:cubicBezTo>
                  <a:pt x="19059" y="14699"/>
                  <a:pt x="18838" y="14532"/>
                  <a:pt x="18565" y="14532"/>
                </a:cubicBezTo>
                <a:close/>
                <a:moveTo>
                  <a:pt x="11987" y="14532"/>
                </a:moveTo>
                <a:cubicBezTo>
                  <a:pt x="11714" y="14532"/>
                  <a:pt x="11493" y="14699"/>
                  <a:pt x="11493" y="14905"/>
                </a:cubicBezTo>
                <a:lnTo>
                  <a:pt x="11493" y="16399"/>
                </a:lnTo>
                <a:cubicBezTo>
                  <a:pt x="11493" y="16605"/>
                  <a:pt x="11714" y="16772"/>
                  <a:pt x="11987" y="16772"/>
                </a:cubicBezTo>
                <a:lnTo>
                  <a:pt x="13963" y="16772"/>
                </a:lnTo>
                <a:cubicBezTo>
                  <a:pt x="14236" y="16772"/>
                  <a:pt x="14457" y="16605"/>
                  <a:pt x="14457" y="16399"/>
                </a:cubicBezTo>
                <a:lnTo>
                  <a:pt x="14457" y="14905"/>
                </a:lnTo>
                <a:cubicBezTo>
                  <a:pt x="14457" y="14699"/>
                  <a:pt x="14236" y="14532"/>
                  <a:pt x="13963" y="14532"/>
                </a:cubicBezTo>
                <a:close/>
                <a:moveTo>
                  <a:pt x="7385" y="14532"/>
                </a:moveTo>
                <a:cubicBezTo>
                  <a:pt x="7112" y="14532"/>
                  <a:pt x="6891" y="14699"/>
                  <a:pt x="6891" y="14905"/>
                </a:cubicBezTo>
                <a:lnTo>
                  <a:pt x="6891" y="16399"/>
                </a:lnTo>
                <a:cubicBezTo>
                  <a:pt x="6891" y="16605"/>
                  <a:pt x="7112" y="16772"/>
                  <a:pt x="7385" y="16772"/>
                </a:cubicBezTo>
                <a:lnTo>
                  <a:pt x="9361" y="16772"/>
                </a:lnTo>
                <a:cubicBezTo>
                  <a:pt x="9634" y="16772"/>
                  <a:pt x="9855" y="16605"/>
                  <a:pt x="9855" y="16399"/>
                </a:cubicBezTo>
                <a:lnTo>
                  <a:pt x="9855" y="14905"/>
                </a:lnTo>
                <a:cubicBezTo>
                  <a:pt x="9855" y="14699"/>
                  <a:pt x="9634" y="14532"/>
                  <a:pt x="9361" y="14532"/>
                </a:cubicBezTo>
                <a:close/>
                <a:moveTo>
                  <a:pt x="2783" y="14532"/>
                </a:moveTo>
                <a:cubicBezTo>
                  <a:pt x="2510" y="14532"/>
                  <a:pt x="2289" y="14699"/>
                  <a:pt x="2289" y="14905"/>
                </a:cubicBezTo>
                <a:lnTo>
                  <a:pt x="2289" y="16399"/>
                </a:lnTo>
                <a:cubicBezTo>
                  <a:pt x="2289" y="16605"/>
                  <a:pt x="2510" y="16772"/>
                  <a:pt x="2783" y="16772"/>
                </a:cubicBezTo>
                <a:lnTo>
                  <a:pt x="4759" y="16772"/>
                </a:lnTo>
                <a:cubicBezTo>
                  <a:pt x="5032" y="16772"/>
                  <a:pt x="5253" y="16605"/>
                  <a:pt x="5253" y="16399"/>
                </a:cubicBezTo>
                <a:lnTo>
                  <a:pt x="5253" y="14905"/>
                </a:lnTo>
                <a:cubicBezTo>
                  <a:pt x="5253" y="14699"/>
                  <a:pt x="5032" y="14532"/>
                  <a:pt x="4759" y="14532"/>
                </a:cubicBezTo>
                <a:close/>
                <a:moveTo>
                  <a:pt x="16589" y="11223"/>
                </a:moveTo>
                <a:cubicBezTo>
                  <a:pt x="16316" y="11223"/>
                  <a:pt x="16095" y="11391"/>
                  <a:pt x="16095" y="11597"/>
                </a:cubicBezTo>
                <a:lnTo>
                  <a:pt x="16095" y="13090"/>
                </a:lnTo>
                <a:cubicBezTo>
                  <a:pt x="16095" y="13296"/>
                  <a:pt x="16316" y="13463"/>
                  <a:pt x="16589" y="13463"/>
                </a:cubicBezTo>
                <a:lnTo>
                  <a:pt x="18565" y="13463"/>
                </a:lnTo>
                <a:cubicBezTo>
                  <a:pt x="18838" y="13463"/>
                  <a:pt x="19059" y="13296"/>
                  <a:pt x="19059" y="13090"/>
                </a:cubicBezTo>
                <a:lnTo>
                  <a:pt x="19059" y="11597"/>
                </a:lnTo>
                <a:cubicBezTo>
                  <a:pt x="19059" y="11391"/>
                  <a:pt x="18838" y="11223"/>
                  <a:pt x="18565" y="11223"/>
                </a:cubicBezTo>
                <a:close/>
                <a:moveTo>
                  <a:pt x="11987" y="11223"/>
                </a:moveTo>
                <a:cubicBezTo>
                  <a:pt x="11714" y="11223"/>
                  <a:pt x="11493" y="11391"/>
                  <a:pt x="11493" y="11597"/>
                </a:cubicBezTo>
                <a:lnTo>
                  <a:pt x="11493" y="13090"/>
                </a:lnTo>
                <a:cubicBezTo>
                  <a:pt x="11493" y="13296"/>
                  <a:pt x="11714" y="13463"/>
                  <a:pt x="11987" y="13463"/>
                </a:cubicBezTo>
                <a:lnTo>
                  <a:pt x="13963" y="13463"/>
                </a:lnTo>
                <a:cubicBezTo>
                  <a:pt x="14236" y="13463"/>
                  <a:pt x="14457" y="13296"/>
                  <a:pt x="14457" y="13090"/>
                </a:cubicBezTo>
                <a:lnTo>
                  <a:pt x="14457" y="11597"/>
                </a:lnTo>
                <a:cubicBezTo>
                  <a:pt x="14457" y="11391"/>
                  <a:pt x="14236" y="11223"/>
                  <a:pt x="13963" y="11223"/>
                </a:cubicBezTo>
                <a:close/>
                <a:moveTo>
                  <a:pt x="7385" y="11223"/>
                </a:moveTo>
                <a:cubicBezTo>
                  <a:pt x="7112" y="11223"/>
                  <a:pt x="6891" y="11391"/>
                  <a:pt x="6891" y="11597"/>
                </a:cubicBezTo>
                <a:lnTo>
                  <a:pt x="6891" y="13090"/>
                </a:lnTo>
                <a:cubicBezTo>
                  <a:pt x="6891" y="13296"/>
                  <a:pt x="7112" y="13463"/>
                  <a:pt x="7385" y="13463"/>
                </a:cubicBezTo>
                <a:lnTo>
                  <a:pt x="9361" y="13463"/>
                </a:lnTo>
                <a:cubicBezTo>
                  <a:pt x="9634" y="13463"/>
                  <a:pt x="9855" y="13296"/>
                  <a:pt x="9855" y="13090"/>
                </a:cubicBezTo>
                <a:lnTo>
                  <a:pt x="9855" y="11597"/>
                </a:lnTo>
                <a:cubicBezTo>
                  <a:pt x="9855" y="11391"/>
                  <a:pt x="9634" y="11223"/>
                  <a:pt x="9361" y="11223"/>
                </a:cubicBezTo>
                <a:close/>
                <a:moveTo>
                  <a:pt x="2783" y="11223"/>
                </a:moveTo>
                <a:cubicBezTo>
                  <a:pt x="2510" y="11223"/>
                  <a:pt x="2289" y="11391"/>
                  <a:pt x="2289" y="11597"/>
                </a:cubicBezTo>
                <a:lnTo>
                  <a:pt x="2289" y="13090"/>
                </a:lnTo>
                <a:cubicBezTo>
                  <a:pt x="2289" y="13296"/>
                  <a:pt x="2510" y="13463"/>
                  <a:pt x="2783" y="13463"/>
                </a:cubicBezTo>
                <a:lnTo>
                  <a:pt x="4759" y="13463"/>
                </a:lnTo>
                <a:cubicBezTo>
                  <a:pt x="5032" y="13463"/>
                  <a:pt x="5253" y="13296"/>
                  <a:pt x="5253" y="13090"/>
                </a:cubicBezTo>
                <a:lnTo>
                  <a:pt x="5253" y="11597"/>
                </a:lnTo>
                <a:cubicBezTo>
                  <a:pt x="5253" y="11391"/>
                  <a:pt x="5032" y="11223"/>
                  <a:pt x="4759" y="11223"/>
                </a:cubicBezTo>
                <a:close/>
                <a:moveTo>
                  <a:pt x="16589" y="7915"/>
                </a:moveTo>
                <a:cubicBezTo>
                  <a:pt x="16316" y="7915"/>
                  <a:pt x="16095" y="8082"/>
                  <a:pt x="16095" y="8288"/>
                </a:cubicBezTo>
                <a:lnTo>
                  <a:pt x="16095" y="9781"/>
                </a:lnTo>
                <a:cubicBezTo>
                  <a:pt x="16095" y="9987"/>
                  <a:pt x="16316" y="10154"/>
                  <a:pt x="16589" y="10154"/>
                </a:cubicBezTo>
                <a:lnTo>
                  <a:pt x="18565" y="10154"/>
                </a:lnTo>
                <a:cubicBezTo>
                  <a:pt x="18838" y="10154"/>
                  <a:pt x="19059" y="9987"/>
                  <a:pt x="19059" y="9781"/>
                </a:cubicBezTo>
                <a:lnTo>
                  <a:pt x="19059" y="8288"/>
                </a:lnTo>
                <a:cubicBezTo>
                  <a:pt x="19059" y="8082"/>
                  <a:pt x="18838" y="7915"/>
                  <a:pt x="18565" y="7915"/>
                </a:cubicBezTo>
                <a:close/>
                <a:moveTo>
                  <a:pt x="11987" y="7915"/>
                </a:moveTo>
                <a:cubicBezTo>
                  <a:pt x="11714" y="7915"/>
                  <a:pt x="11493" y="8082"/>
                  <a:pt x="11493" y="8288"/>
                </a:cubicBezTo>
                <a:lnTo>
                  <a:pt x="11493" y="9781"/>
                </a:lnTo>
                <a:cubicBezTo>
                  <a:pt x="11493" y="9987"/>
                  <a:pt x="11714" y="10154"/>
                  <a:pt x="11987" y="10154"/>
                </a:cubicBezTo>
                <a:lnTo>
                  <a:pt x="13963" y="10154"/>
                </a:lnTo>
                <a:cubicBezTo>
                  <a:pt x="14236" y="10154"/>
                  <a:pt x="14457" y="9987"/>
                  <a:pt x="14457" y="9781"/>
                </a:cubicBezTo>
                <a:lnTo>
                  <a:pt x="14457" y="8288"/>
                </a:lnTo>
                <a:cubicBezTo>
                  <a:pt x="14457" y="8082"/>
                  <a:pt x="14236" y="7915"/>
                  <a:pt x="13963" y="7915"/>
                </a:cubicBezTo>
                <a:close/>
                <a:moveTo>
                  <a:pt x="7385" y="7915"/>
                </a:moveTo>
                <a:cubicBezTo>
                  <a:pt x="7112" y="7915"/>
                  <a:pt x="6891" y="8082"/>
                  <a:pt x="6891" y="8288"/>
                </a:cubicBezTo>
                <a:lnTo>
                  <a:pt x="6891" y="9781"/>
                </a:lnTo>
                <a:cubicBezTo>
                  <a:pt x="6891" y="9987"/>
                  <a:pt x="7112" y="10154"/>
                  <a:pt x="7385" y="10154"/>
                </a:cubicBezTo>
                <a:lnTo>
                  <a:pt x="9361" y="10154"/>
                </a:lnTo>
                <a:cubicBezTo>
                  <a:pt x="9634" y="10154"/>
                  <a:pt x="9855" y="9987"/>
                  <a:pt x="9855" y="9781"/>
                </a:cubicBezTo>
                <a:lnTo>
                  <a:pt x="9855" y="8288"/>
                </a:lnTo>
                <a:cubicBezTo>
                  <a:pt x="9855" y="8082"/>
                  <a:pt x="9634" y="7915"/>
                  <a:pt x="9361" y="7915"/>
                </a:cubicBezTo>
                <a:close/>
                <a:moveTo>
                  <a:pt x="2783" y="7915"/>
                </a:moveTo>
                <a:cubicBezTo>
                  <a:pt x="2510" y="7915"/>
                  <a:pt x="2289" y="8082"/>
                  <a:pt x="2289" y="8288"/>
                </a:cubicBezTo>
                <a:lnTo>
                  <a:pt x="2289" y="9781"/>
                </a:lnTo>
                <a:cubicBezTo>
                  <a:pt x="2289" y="9987"/>
                  <a:pt x="2510" y="10154"/>
                  <a:pt x="2783" y="10154"/>
                </a:cubicBezTo>
                <a:lnTo>
                  <a:pt x="4759" y="10154"/>
                </a:lnTo>
                <a:cubicBezTo>
                  <a:pt x="5032" y="10154"/>
                  <a:pt x="5253" y="9987"/>
                  <a:pt x="5253" y="9781"/>
                </a:cubicBezTo>
                <a:lnTo>
                  <a:pt x="5253" y="8288"/>
                </a:lnTo>
                <a:cubicBezTo>
                  <a:pt x="5253" y="8082"/>
                  <a:pt x="5032" y="7915"/>
                  <a:pt x="4759" y="7915"/>
                </a:cubicBezTo>
                <a:close/>
                <a:moveTo>
                  <a:pt x="3071" y="1090"/>
                </a:moveTo>
                <a:cubicBezTo>
                  <a:pt x="2427" y="1090"/>
                  <a:pt x="1906" y="1485"/>
                  <a:pt x="1906" y="1971"/>
                </a:cubicBezTo>
                <a:lnTo>
                  <a:pt x="1906" y="5491"/>
                </a:lnTo>
                <a:cubicBezTo>
                  <a:pt x="1906" y="5977"/>
                  <a:pt x="2427" y="6371"/>
                  <a:pt x="3071" y="6371"/>
                </a:cubicBezTo>
                <a:lnTo>
                  <a:pt x="18529" y="6371"/>
                </a:lnTo>
                <a:cubicBezTo>
                  <a:pt x="19173" y="6371"/>
                  <a:pt x="19694" y="5977"/>
                  <a:pt x="19694" y="5491"/>
                </a:cubicBezTo>
                <a:lnTo>
                  <a:pt x="19694" y="1971"/>
                </a:lnTo>
                <a:cubicBezTo>
                  <a:pt x="19694" y="1485"/>
                  <a:pt x="19173" y="1090"/>
                  <a:pt x="18529" y="1090"/>
                </a:cubicBezTo>
                <a:close/>
                <a:moveTo>
                  <a:pt x="2339" y="0"/>
                </a:moveTo>
                <a:lnTo>
                  <a:pt x="19261" y="0"/>
                </a:lnTo>
                <a:cubicBezTo>
                  <a:pt x="20553" y="0"/>
                  <a:pt x="21600" y="791"/>
                  <a:pt x="21600" y="1768"/>
                </a:cubicBezTo>
                <a:lnTo>
                  <a:pt x="21600" y="19832"/>
                </a:lnTo>
                <a:cubicBezTo>
                  <a:pt x="21600" y="20809"/>
                  <a:pt x="20553" y="21600"/>
                  <a:pt x="19261" y="21600"/>
                </a:cubicBezTo>
                <a:lnTo>
                  <a:pt x="2339" y="21600"/>
                </a:lnTo>
                <a:cubicBezTo>
                  <a:pt x="1047" y="21600"/>
                  <a:pt x="0" y="20809"/>
                  <a:pt x="0" y="19832"/>
                </a:cubicBezTo>
                <a:lnTo>
                  <a:pt x="0" y="1768"/>
                </a:lnTo>
                <a:cubicBezTo>
                  <a:pt x="0" y="791"/>
                  <a:pt x="1047" y="0"/>
                  <a:pt x="233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7" name="Rounded Rectangle 32"/>
          <p:cNvSpPr/>
          <p:nvPr/>
        </p:nvSpPr>
        <p:spPr>
          <a:xfrm>
            <a:off x="10179594" y="3623455"/>
            <a:ext cx="491493" cy="491493"/>
          </a:xfrm>
          <a:custGeom>
            <a:avLst/>
            <a:gdLst/>
            <a:ahLst/>
            <a:cxnLst>
              <a:cxn ang="0">
                <a:pos x="wd2" y="hd2"/>
              </a:cxn>
              <a:cxn ang="5400000">
                <a:pos x="wd2" y="hd2"/>
              </a:cxn>
              <a:cxn ang="10800000">
                <a:pos x="wd2" y="hd2"/>
              </a:cxn>
              <a:cxn ang="16200000">
                <a:pos x="wd2" y="hd2"/>
              </a:cxn>
            </a:cxnLst>
            <a:rect l="0" t="0" r="r" b="b"/>
            <a:pathLst>
              <a:path w="21600" h="21600" extrusionOk="0">
                <a:moveTo>
                  <a:pt x="13465" y="16740"/>
                </a:moveTo>
                <a:lnTo>
                  <a:pt x="13465" y="18649"/>
                </a:lnTo>
                <a:lnTo>
                  <a:pt x="19431" y="18649"/>
                </a:lnTo>
                <a:lnTo>
                  <a:pt x="19431" y="16740"/>
                </a:lnTo>
                <a:close/>
                <a:moveTo>
                  <a:pt x="13465" y="13876"/>
                </a:moveTo>
                <a:lnTo>
                  <a:pt x="13465" y="15785"/>
                </a:lnTo>
                <a:lnTo>
                  <a:pt x="19431" y="15785"/>
                </a:lnTo>
                <a:lnTo>
                  <a:pt x="19431" y="13876"/>
                </a:lnTo>
                <a:close/>
                <a:moveTo>
                  <a:pt x="3871" y="13478"/>
                </a:moveTo>
                <a:lnTo>
                  <a:pt x="2521" y="14828"/>
                </a:lnTo>
                <a:lnTo>
                  <a:pt x="3955" y="16262"/>
                </a:lnTo>
                <a:lnTo>
                  <a:pt x="2521" y="17697"/>
                </a:lnTo>
                <a:lnTo>
                  <a:pt x="3871" y="19047"/>
                </a:lnTo>
                <a:lnTo>
                  <a:pt x="5306" y="17612"/>
                </a:lnTo>
                <a:lnTo>
                  <a:pt x="6740" y="19047"/>
                </a:lnTo>
                <a:lnTo>
                  <a:pt x="8090" y="17697"/>
                </a:lnTo>
                <a:lnTo>
                  <a:pt x="6656" y="16262"/>
                </a:lnTo>
                <a:lnTo>
                  <a:pt x="8090" y="14828"/>
                </a:lnTo>
                <a:lnTo>
                  <a:pt x="6740" y="13478"/>
                </a:lnTo>
                <a:lnTo>
                  <a:pt x="5306" y="14912"/>
                </a:lnTo>
                <a:close/>
                <a:moveTo>
                  <a:pt x="11040" y="11040"/>
                </a:moveTo>
                <a:lnTo>
                  <a:pt x="21600" y="11040"/>
                </a:lnTo>
                <a:lnTo>
                  <a:pt x="21600" y="18000"/>
                </a:lnTo>
                <a:cubicBezTo>
                  <a:pt x="21600" y="19988"/>
                  <a:pt x="19988" y="21600"/>
                  <a:pt x="18000" y="21600"/>
                </a:cubicBezTo>
                <a:lnTo>
                  <a:pt x="11040" y="21600"/>
                </a:lnTo>
                <a:close/>
                <a:moveTo>
                  <a:pt x="0" y="11040"/>
                </a:moveTo>
                <a:lnTo>
                  <a:pt x="10560" y="11040"/>
                </a:lnTo>
                <a:lnTo>
                  <a:pt x="10560" y="21600"/>
                </a:lnTo>
                <a:lnTo>
                  <a:pt x="3600" y="21600"/>
                </a:lnTo>
                <a:cubicBezTo>
                  <a:pt x="1612" y="21600"/>
                  <a:pt x="0" y="19988"/>
                  <a:pt x="0" y="18000"/>
                </a:cubicBezTo>
                <a:close/>
                <a:moveTo>
                  <a:pt x="16448" y="6386"/>
                </a:moveTo>
                <a:cubicBezTo>
                  <a:pt x="15920" y="6386"/>
                  <a:pt x="15493" y="6813"/>
                  <a:pt x="15493" y="7340"/>
                </a:cubicBezTo>
                <a:cubicBezTo>
                  <a:pt x="15493" y="7868"/>
                  <a:pt x="15920" y="8295"/>
                  <a:pt x="16448" y="8295"/>
                </a:cubicBezTo>
                <a:cubicBezTo>
                  <a:pt x="16975" y="8295"/>
                  <a:pt x="17402" y="7868"/>
                  <a:pt x="17402" y="7340"/>
                </a:cubicBezTo>
                <a:cubicBezTo>
                  <a:pt x="17402" y="6813"/>
                  <a:pt x="16975" y="6386"/>
                  <a:pt x="16448" y="6386"/>
                </a:cubicBezTo>
                <a:close/>
                <a:moveTo>
                  <a:pt x="13465" y="4239"/>
                </a:moveTo>
                <a:lnTo>
                  <a:pt x="13465" y="6148"/>
                </a:lnTo>
                <a:lnTo>
                  <a:pt x="19431" y="6148"/>
                </a:lnTo>
                <a:lnTo>
                  <a:pt x="19431" y="4239"/>
                </a:lnTo>
                <a:close/>
                <a:moveTo>
                  <a:pt x="4351" y="2210"/>
                </a:moveTo>
                <a:lnTo>
                  <a:pt x="4351" y="4239"/>
                </a:lnTo>
                <a:lnTo>
                  <a:pt x="2323" y="4239"/>
                </a:lnTo>
                <a:lnTo>
                  <a:pt x="2323" y="6148"/>
                </a:lnTo>
                <a:lnTo>
                  <a:pt x="4351" y="6148"/>
                </a:lnTo>
                <a:lnTo>
                  <a:pt x="4351" y="8176"/>
                </a:lnTo>
                <a:lnTo>
                  <a:pt x="6260" y="8176"/>
                </a:lnTo>
                <a:lnTo>
                  <a:pt x="6260" y="6148"/>
                </a:lnTo>
                <a:lnTo>
                  <a:pt x="8289" y="6148"/>
                </a:lnTo>
                <a:lnTo>
                  <a:pt x="8289" y="4239"/>
                </a:lnTo>
                <a:lnTo>
                  <a:pt x="6260" y="4239"/>
                </a:lnTo>
                <a:lnTo>
                  <a:pt x="6260" y="2210"/>
                </a:lnTo>
                <a:close/>
                <a:moveTo>
                  <a:pt x="16448" y="2091"/>
                </a:moveTo>
                <a:cubicBezTo>
                  <a:pt x="15920" y="2091"/>
                  <a:pt x="15493" y="2519"/>
                  <a:pt x="15493" y="3046"/>
                </a:cubicBezTo>
                <a:cubicBezTo>
                  <a:pt x="15493" y="3573"/>
                  <a:pt x="15920" y="4001"/>
                  <a:pt x="16448" y="4001"/>
                </a:cubicBezTo>
                <a:cubicBezTo>
                  <a:pt x="16975" y="4001"/>
                  <a:pt x="17402" y="3573"/>
                  <a:pt x="17402" y="3046"/>
                </a:cubicBezTo>
                <a:cubicBezTo>
                  <a:pt x="17402" y="2519"/>
                  <a:pt x="16975" y="2091"/>
                  <a:pt x="16448" y="2091"/>
                </a:cubicBezTo>
                <a:close/>
                <a:moveTo>
                  <a:pt x="3600" y="0"/>
                </a:moveTo>
                <a:lnTo>
                  <a:pt x="18000" y="0"/>
                </a:lnTo>
                <a:cubicBezTo>
                  <a:pt x="19988" y="0"/>
                  <a:pt x="21600" y="1612"/>
                  <a:pt x="21600" y="3600"/>
                </a:cubicBezTo>
                <a:lnTo>
                  <a:pt x="21600" y="10560"/>
                </a:lnTo>
                <a:lnTo>
                  <a:pt x="11040" y="10560"/>
                </a:lnTo>
                <a:lnTo>
                  <a:pt x="11040" y="0"/>
                </a:lnTo>
                <a:lnTo>
                  <a:pt x="10560" y="0"/>
                </a:lnTo>
                <a:lnTo>
                  <a:pt x="10560" y="10560"/>
                </a:lnTo>
                <a:lnTo>
                  <a:pt x="0" y="10560"/>
                </a:lnTo>
                <a:lnTo>
                  <a:pt x="0" y="3600"/>
                </a:lnTo>
                <a:cubicBezTo>
                  <a:pt x="0" y="1612"/>
                  <a:pt x="1612" y="0"/>
                  <a:pt x="36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8" name="Trapezoid 13"/>
          <p:cNvSpPr/>
          <p:nvPr/>
        </p:nvSpPr>
        <p:spPr>
          <a:xfrm>
            <a:off x="5324216" y="2538242"/>
            <a:ext cx="529845" cy="448016"/>
          </a:xfrm>
          <a:custGeom>
            <a:avLst/>
            <a:gdLst/>
            <a:ahLst/>
            <a:cxnLst>
              <a:cxn ang="0">
                <a:pos x="wd2" y="hd2"/>
              </a:cxn>
              <a:cxn ang="5400000">
                <a:pos x="wd2" y="hd2"/>
              </a:cxn>
              <a:cxn ang="10800000">
                <a:pos x="wd2" y="hd2"/>
              </a:cxn>
              <a:cxn ang="16200000">
                <a:pos x="wd2" y="hd2"/>
              </a:cxn>
            </a:cxnLst>
            <a:rect l="0" t="0" r="r" b="b"/>
            <a:pathLst>
              <a:path w="21600" h="21600" extrusionOk="0">
                <a:moveTo>
                  <a:pt x="8259" y="18166"/>
                </a:moveTo>
                <a:lnTo>
                  <a:pt x="7881" y="19540"/>
                </a:lnTo>
                <a:lnTo>
                  <a:pt x="13719" y="19540"/>
                </a:lnTo>
                <a:lnTo>
                  <a:pt x="13341" y="18166"/>
                </a:lnTo>
                <a:close/>
                <a:moveTo>
                  <a:pt x="3126" y="836"/>
                </a:moveTo>
                <a:lnTo>
                  <a:pt x="3126" y="11592"/>
                </a:lnTo>
                <a:lnTo>
                  <a:pt x="18474" y="11592"/>
                </a:lnTo>
                <a:lnTo>
                  <a:pt x="18474" y="836"/>
                </a:lnTo>
                <a:close/>
                <a:moveTo>
                  <a:pt x="1989" y="0"/>
                </a:moveTo>
                <a:lnTo>
                  <a:pt x="19611" y="0"/>
                </a:lnTo>
                <a:lnTo>
                  <a:pt x="19611" y="12428"/>
                </a:lnTo>
                <a:lnTo>
                  <a:pt x="19614" y="12428"/>
                </a:lnTo>
                <a:lnTo>
                  <a:pt x="21600" y="20495"/>
                </a:lnTo>
                <a:lnTo>
                  <a:pt x="21600" y="21600"/>
                </a:lnTo>
                <a:lnTo>
                  <a:pt x="0" y="21600"/>
                </a:lnTo>
                <a:lnTo>
                  <a:pt x="0" y="20495"/>
                </a:lnTo>
                <a:lnTo>
                  <a:pt x="1986" y="12428"/>
                </a:lnTo>
                <a:lnTo>
                  <a:pt x="1989" y="12428"/>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69" name="Rounded Rectangle 7"/>
          <p:cNvSpPr/>
          <p:nvPr/>
        </p:nvSpPr>
        <p:spPr>
          <a:xfrm>
            <a:off x="7858215" y="2527504"/>
            <a:ext cx="271295" cy="469496"/>
          </a:xfrm>
          <a:custGeom>
            <a:avLst/>
            <a:gdLst/>
            <a:ahLst/>
            <a:cxnLst>
              <a:cxn ang="0">
                <a:pos x="wd2" y="hd2"/>
              </a:cxn>
              <a:cxn ang="5400000">
                <a:pos x="wd2" y="hd2"/>
              </a:cxn>
              <a:cxn ang="10800000">
                <a:pos x="wd2" y="hd2"/>
              </a:cxn>
              <a:cxn ang="16200000">
                <a:pos x="wd2" y="hd2"/>
              </a:cxn>
            </a:cxnLst>
            <a:rect l="0" t="0" r="r" b="b"/>
            <a:pathLst>
              <a:path w="21600" h="21600" extrusionOk="0">
                <a:moveTo>
                  <a:pt x="10800" y="19017"/>
                </a:moveTo>
                <a:cubicBezTo>
                  <a:pt x="9940" y="19017"/>
                  <a:pt x="9244" y="19419"/>
                  <a:pt x="9244" y="19916"/>
                </a:cubicBezTo>
                <a:cubicBezTo>
                  <a:pt x="9244" y="20413"/>
                  <a:pt x="9940" y="20815"/>
                  <a:pt x="10800" y="20815"/>
                </a:cubicBezTo>
                <a:cubicBezTo>
                  <a:pt x="11660" y="20815"/>
                  <a:pt x="12356" y="20413"/>
                  <a:pt x="12356" y="19916"/>
                </a:cubicBezTo>
                <a:cubicBezTo>
                  <a:pt x="12356" y="19419"/>
                  <a:pt x="11660" y="19017"/>
                  <a:pt x="10800" y="19017"/>
                </a:cubicBezTo>
                <a:close/>
                <a:moveTo>
                  <a:pt x="1662" y="2154"/>
                </a:moveTo>
                <a:lnTo>
                  <a:pt x="1662" y="17996"/>
                </a:lnTo>
                <a:lnTo>
                  <a:pt x="19938" y="17996"/>
                </a:lnTo>
                <a:lnTo>
                  <a:pt x="19938" y="2154"/>
                </a:lnTo>
                <a:close/>
                <a:moveTo>
                  <a:pt x="8308" y="714"/>
                </a:moveTo>
                <a:cubicBezTo>
                  <a:pt x="7964" y="714"/>
                  <a:pt x="7685" y="875"/>
                  <a:pt x="7685" y="1074"/>
                </a:cubicBezTo>
                <a:cubicBezTo>
                  <a:pt x="7685" y="1273"/>
                  <a:pt x="7964" y="1434"/>
                  <a:pt x="8308" y="1434"/>
                </a:cubicBezTo>
                <a:lnTo>
                  <a:pt x="13292" y="1434"/>
                </a:lnTo>
                <a:cubicBezTo>
                  <a:pt x="13636" y="1434"/>
                  <a:pt x="13915" y="1273"/>
                  <a:pt x="13915" y="1074"/>
                </a:cubicBezTo>
                <a:cubicBezTo>
                  <a:pt x="13915" y="875"/>
                  <a:pt x="13636" y="714"/>
                  <a:pt x="13292" y="714"/>
                </a:cubicBezTo>
                <a:close/>
                <a:moveTo>
                  <a:pt x="3600" y="0"/>
                </a:moveTo>
                <a:lnTo>
                  <a:pt x="18000" y="0"/>
                </a:lnTo>
                <a:cubicBezTo>
                  <a:pt x="19988" y="0"/>
                  <a:pt x="21600" y="931"/>
                  <a:pt x="21600" y="2080"/>
                </a:cubicBezTo>
                <a:lnTo>
                  <a:pt x="21600" y="19520"/>
                </a:lnTo>
                <a:cubicBezTo>
                  <a:pt x="21600" y="20669"/>
                  <a:pt x="19988" y="21600"/>
                  <a:pt x="18000" y="21600"/>
                </a:cubicBezTo>
                <a:lnTo>
                  <a:pt x="3600" y="21600"/>
                </a:lnTo>
                <a:cubicBezTo>
                  <a:pt x="1612" y="21600"/>
                  <a:pt x="0" y="20669"/>
                  <a:pt x="0" y="19520"/>
                </a:cubicBezTo>
                <a:lnTo>
                  <a:pt x="0" y="2080"/>
                </a:lnTo>
                <a:cubicBezTo>
                  <a:pt x="0" y="931"/>
                  <a:pt x="1612" y="0"/>
                  <a:pt x="36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0" name="Rectangle 18"/>
          <p:cNvSpPr/>
          <p:nvPr/>
        </p:nvSpPr>
        <p:spPr>
          <a:xfrm>
            <a:off x="6258752" y="2567175"/>
            <a:ext cx="491055" cy="390154"/>
          </a:xfrm>
          <a:custGeom>
            <a:avLst/>
            <a:gdLst/>
            <a:ahLst/>
            <a:cxnLst>
              <a:cxn ang="0">
                <a:pos x="wd2" y="hd2"/>
              </a:cxn>
              <a:cxn ang="5400000">
                <a:pos x="wd2" y="hd2"/>
              </a:cxn>
              <a:cxn ang="10800000">
                <a:pos x="wd2" y="hd2"/>
              </a:cxn>
              <a:cxn ang="16200000">
                <a:pos x="wd2" y="hd2"/>
              </a:cxn>
            </a:cxnLst>
            <a:rect l="0" t="0" r="r" b="b"/>
            <a:pathLst>
              <a:path w="21600" h="21600" extrusionOk="0">
                <a:moveTo>
                  <a:pt x="15956" y="15222"/>
                </a:moveTo>
                <a:cubicBezTo>
                  <a:pt x="15757" y="15222"/>
                  <a:pt x="15596" y="15425"/>
                  <a:pt x="15596" y="15675"/>
                </a:cubicBezTo>
                <a:cubicBezTo>
                  <a:pt x="15596" y="15925"/>
                  <a:pt x="15757" y="16128"/>
                  <a:pt x="15956" y="16128"/>
                </a:cubicBezTo>
                <a:lnTo>
                  <a:pt x="17156" y="16128"/>
                </a:lnTo>
                <a:cubicBezTo>
                  <a:pt x="17355" y="16128"/>
                  <a:pt x="17516" y="15925"/>
                  <a:pt x="17516" y="15675"/>
                </a:cubicBezTo>
                <a:cubicBezTo>
                  <a:pt x="17516" y="15425"/>
                  <a:pt x="17355" y="15222"/>
                  <a:pt x="17156" y="15222"/>
                </a:cubicBezTo>
                <a:close/>
                <a:moveTo>
                  <a:pt x="1156" y="15222"/>
                </a:moveTo>
                <a:cubicBezTo>
                  <a:pt x="957" y="15222"/>
                  <a:pt x="796" y="15425"/>
                  <a:pt x="796" y="15675"/>
                </a:cubicBezTo>
                <a:cubicBezTo>
                  <a:pt x="796" y="15925"/>
                  <a:pt x="957" y="16128"/>
                  <a:pt x="1156" y="16128"/>
                </a:cubicBezTo>
                <a:lnTo>
                  <a:pt x="2356" y="16128"/>
                </a:lnTo>
                <a:cubicBezTo>
                  <a:pt x="2554" y="16128"/>
                  <a:pt x="2716" y="15925"/>
                  <a:pt x="2716" y="15675"/>
                </a:cubicBezTo>
                <a:cubicBezTo>
                  <a:pt x="2716" y="15425"/>
                  <a:pt x="2554" y="15222"/>
                  <a:pt x="2356" y="15222"/>
                </a:cubicBezTo>
                <a:close/>
                <a:moveTo>
                  <a:pt x="19557" y="15071"/>
                </a:moveTo>
                <a:cubicBezTo>
                  <a:pt x="19292" y="15071"/>
                  <a:pt x="19077" y="15341"/>
                  <a:pt x="19077" y="15675"/>
                </a:cubicBezTo>
                <a:cubicBezTo>
                  <a:pt x="19077" y="16008"/>
                  <a:pt x="19292" y="16279"/>
                  <a:pt x="19557" y="16279"/>
                </a:cubicBezTo>
                <a:cubicBezTo>
                  <a:pt x="19822" y="16279"/>
                  <a:pt x="20037" y="16008"/>
                  <a:pt x="20037" y="15675"/>
                </a:cubicBezTo>
                <a:cubicBezTo>
                  <a:pt x="20037" y="15341"/>
                  <a:pt x="19822" y="15071"/>
                  <a:pt x="19557" y="15071"/>
                </a:cubicBezTo>
                <a:close/>
                <a:moveTo>
                  <a:pt x="796" y="1031"/>
                </a:moveTo>
                <a:lnTo>
                  <a:pt x="796" y="14501"/>
                </a:lnTo>
                <a:lnTo>
                  <a:pt x="20804" y="14501"/>
                </a:lnTo>
                <a:lnTo>
                  <a:pt x="20804" y="1031"/>
                </a:lnTo>
                <a:close/>
                <a:moveTo>
                  <a:pt x="0" y="0"/>
                </a:moveTo>
                <a:lnTo>
                  <a:pt x="21600" y="0"/>
                </a:lnTo>
                <a:lnTo>
                  <a:pt x="21600" y="16918"/>
                </a:lnTo>
                <a:lnTo>
                  <a:pt x="12081" y="16918"/>
                </a:lnTo>
                <a:lnTo>
                  <a:pt x="12381" y="19468"/>
                </a:lnTo>
                <a:lnTo>
                  <a:pt x="15714" y="19468"/>
                </a:lnTo>
                <a:cubicBezTo>
                  <a:pt x="16182" y="19468"/>
                  <a:pt x="16561" y="19945"/>
                  <a:pt x="16561" y="20534"/>
                </a:cubicBezTo>
                <a:lnTo>
                  <a:pt x="16561" y="21600"/>
                </a:lnTo>
                <a:lnTo>
                  <a:pt x="5040" y="21600"/>
                </a:lnTo>
                <a:lnTo>
                  <a:pt x="5040" y="20534"/>
                </a:lnTo>
                <a:cubicBezTo>
                  <a:pt x="5040" y="19945"/>
                  <a:pt x="5419" y="19468"/>
                  <a:pt x="5887" y="19468"/>
                </a:cubicBezTo>
                <a:lnTo>
                  <a:pt x="9219" y="19468"/>
                </a:lnTo>
                <a:lnTo>
                  <a:pt x="9519" y="16918"/>
                </a:lnTo>
                <a:lnTo>
                  <a:pt x="0" y="16918"/>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1" name="Rounded Rectangle 25"/>
          <p:cNvSpPr/>
          <p:nvPr/>
        </p:nvSpPr>
        <p:spPr>
          <a:xfrm>
            <a:off x="7154498" y="2552021"/>
            <a:ext cx="299027" cy="420458"/>
          </a:xfrm>
          <a:custGeom>
            <a:avLst/>
            <a:gdLst/>
            <a:ahLst/>
            <a:cxnLst>
              <a:cxn ang="0">
                <a:pos x="wd2" y="hd2"/>
              </a:cxn>
              <a:cxn ang="5400000">
                <a:pos x="wd2" y="hd2"/>
              </a:cxn>
              <a:cxn ang="10800000">
                <a:pos x="wd2" y="hd2"/>
              </a:cxn>
              <a:cxn ang="16200000">
                <a:pos x="wd2" y="hd2"/>
              </a:cxn>
            </a:cxnLst>
            <a:rect l="0" t="0" r="r" b="b"/>
            <a:pathLst>
              <a:path w="21600" h="21600" extrusionOk="0">
                <a:moveTo>
                  <a:pt x="8944" y="20162"/>
                </a:moveTo>
                <a:cubicBezTo>
                  <a:pt x="8664" y="20162"/>
                  <a:pt x="8438" y="20323"/>
                  <a:pt x="8438" y="20522"/>
                </a:cubicBezTo>
                <a:cubicBezTo>
                  <a:pt x="8438" y="20721"/>
                  <a:pt x="8664" y="20882"/>
                  <a:pt x="8944" y="20882"/>
                </a:cubicBezTo>
                <a:lnTo>
                  <a:pt x="12656" y="20882"/>
                </a:lnTo>
                <a:cubicBezTo>
                  <a:pt x="12936" y="20882"/>
                  <a:pt x="13162" y="20721"/>
                  <a:pt x="13162" y="20522"/>
                </a:cubicBezTo>
                <a:cubicBezTo>
                  <a:pt x="13162" y="20323"/>
                  <a:pt x="12936" y="20162"/>
                  <a:pt x="12656" y="20162"/>
                </a:cubicBezTo>
                <a:close/>
                <a:moveTo>
                  <a:pt x="1233" y="1498"/>
                </a:moveTo>
                <a:lnTo>
                  <a:pt x="1233" y="19260"/>
                </a:lnTo>
                <a:lnTo>
                  <a:pt x="20367" y="19260"/>
                </a:lnTo>
                <a:lnTo>
                  <a:pt x="20367" y="1498"/>
                </a:lnTo>
                <a:close/>
                <a:moveTo>
                  <a:pt x="8775" y="490"/>
                </a:moveTo>
                <a:cubicBezTo>
                  <a:pt x="8589" y="490"/>
                  <a:pt x="8438" y="598"/>
                  <a:pt x="8438" y="730"/>
                </a:cubicBezTo>
                <a:cubicBezTo>
                  <a:pt x="8438" y="863"/>
                  <a:pt x="8589" y="970"/>
                  <a:pt x="8775" y="970"/>
                </a:cubicBezTo>
                <a:lnTo>
                  <a:pt x="12825" y="970"/>
                </a:lnTo>
                <a:cubicBezTo>
                  <a:pt x="13011" y="970"/>
                  <a:pt x="13162" y="863"/>
                  <a:pt x="13162" y="730"/>
                </a:cubicBezTo>
                <a:cubicBezTo>
                  <a:pt x="13162" y="598"/>
                  <a:pt x="13011" y="490"/>
                  <a:pt x="12825" y="490"/>
                </a:cubicBezTo>
                <a:close/>
                <a:moveTo>
                  <a:pt x="1456" y="0"/>
                </a:moveTo>
                <a:lnTo>
                  <a:pt x="20144" y="0"/>
                </a:lnTo>
                <a:cubicBezTo>
                  <a:pt x="20948" y="0"/>
                  <a:pt x="21600" y="464"/>
                  <a:pt x="21600" y="1036"/>
                </a:cubicBezTo>
                <a:lnTo>
                  <a:pt x="21600" y="20564"/>
                </a:lnTo>
                <a:cubicBezTo>
                  <a:pt x="21600" y="21136"/>
                  <a:pt x="20948" y="21600"/>
                  <a:pt x="20144" y="21600"/>
                </a:cubicBezTo>
                <a:lnTo>
                  <a:pt x="1456" y="21600"/>
                </a:lnTo>
                <a:cubicBezTo>
                  <a:pt x="652" y="21600"/>
                  <a:pt x="0" y="21136"/>
                  <a:pt x="0" y="20564"/>
                </a:cubicBezTo>
                <a:lnTo>
                  <a:pt x="0" y="1036"/>
                </a:lnTo>
                <a:cubicBezTo>
                  <a:pt x="0" y="464"/>
                  <a:pt x="652" y="0"/>
                  <a:pt x="145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2" name="Chord 14"/>
          <p:cNvSpPr/>
          <p:nvPr/>
        </p:nvSpPr>
        <p:spPr>
          <a:xfrm>
            <a:off x="5919944" y="5535338"/>
            <a:ext cx="512641" cy="646910"/>
          </a:xfrm>
          <a:custGeom>
            <a:avLst/>
            <a:gdLst/>
            <a:ahLst/>
            <a:cxnLst>
              <a:cxn ang="0">
                <a:pos x="wd2" y="hd2"/>
              </a:cxn>
              <a:cxn ang="5400000">
                <a:pos x="wd2" y="hd2"/>
              </a:cxn>
              <a:cxn ang="10800000">
                <a:pos x="wd2" y="hd2"/>
              </a:cxn>
              <a:cxn ang="16200000">
                <a:pos x="wd2" y="hd2"/>
              </a:cxn>
            </a:cxnLst>
            <a:rect l="0" t="0" r="r" b="b"/>
            <a:pathLst>
              <a:path w="21562" h="21546" extrusionOk="0">
                <a:moveTo>
                  <a:pt x="8377" y="17695"/>
                </a:moveTo>
                <a:lnTo>
                  <a:pt x="8377" y="17944"/>
                </a:lnTo>
                <a:lnTo>
                  <a:pt x="7636" y="17944"/>
                </a:lnTo>
                <a:lnTo>
                  <a:pt x="7636" y="20208"/>
                </a:lnTo>
                <a:lnTo>
                  <a:pt x="8377" y="20208"/>
                </a:lnTo>
                <a:lnTo>
                  <a:pt x="8377" y="20457"/>
                </a:lnTo>
                <a:lnTo>
                  <a:pt x="13197" y="20457"/>
                </a:lnTo>
                <a:lnTo>
                  <a:pt x="13197" y="20208"/>
                </a:lnTo>
                <a:lnTo>
                  <a:pt x="13938" y="20208"/>
                </a:lnTo>
                <a:lnTo>
                  <a:pt x="13938" y="17944"/>
                </a:lnTo>
                <a:lnTo>
                  <a:pt x="13197" y="17944"/>
                </a:lnTo>
                <a:lnTo>
                  <a:pt x="13197" y="17695"/>
                </a:lnTo>
                <a:close/>
                <a:moveTo>
                  <a:pt x="19656" y="1082"/>
                </a:moveTo>
                <a:cubicBezTo>
                  <a:pt x="19036" y="1033"/>
                  <a:pt x="18085" y="1660"/>
                  <a:pt x="16826" y="2547"/>
                </a:cubicBezTo>
                <a:lnTo>
                  <a:pt x="16826" y="6139"/>
                </a:lnTo>
                <a:lnTo>
                  <a:pt x="16793" y="6139"/>
                </a:lnTo>
                <a:cubicBezTo>
                  <a:pt x="16752" y="6790"/>
                  <a:pt x="16609" y="7411"/>
                  <a:pt x="16380" y="7988"/>
                </a:cubicBezTo>
                <a:cubicBezTo>
                  <a:pt x="17682" y="8430"/>
                  <a:pt x="18586" y="7941"/>
                  <a:pt x="19273" y="7251"/>
                </a:cubicBezTo>
                <a:cubicBezTo>
                  <a:pt x="19972" y="6547"/>
                  <a:pt x="20502" y="5027"/>
                  <a:pt x="20500" y="3746"/>
                </a:cubicBezTo>
                <a:cubicBezTo>
                  <a:pt x="20573" y="1876"/>
                  <a:pt x="20284" y="1132"/>
                  <a:pt x="19656" y="1082"/>
                </a:cubicBezTo>
                <a:close/>
                <a:moveTo>
                  <a:pt x="1906" y="1082"/>
                </a:moveTo>
                <a:cubicBezTo>
                  <a:pt x="1278" y="1132"/>
                  <a:pt x="989" y="1876"/>
                  <a:pt x="1062" y="3746"/>
                </a:cubicBezTo>
                <a:cubicBezTo>
                  <a:pt x="1060" y="5027"/>
                  <a:pt x="1590" y="6547"/>
                  <a:pt x="2289" y="7251"/>
                </a:cubicBezTo>
                <a:cubicBezTo>
                  <a:pt x="2978" y="7943"/>
                  <a:pt x="3886" y="8433"/>
                  <a:pt x="5195" y="7984"/>
                </a:cubicBezTo>
                <a:cubicBezTo>
                  <a:pt x="4967" y="7408"/>
                  <a:pt x="4826" y="6788"/>
                  <a:pt x="4787" y="6139"/>
                </a:cubicBezTo>
                <a:lnTo>
                  <a:pt x="4748" y="6139"/>
                </a:lnTo>
                <a:lnTo>
                  <a:pt x="4748" y="2556"/>
                </a:lnTo>
                <a:cubicBezTo>
                  <a:pt x="3483" y="1664"/>
                  <a:pt x="2528" y="1033"/>
                  <a:pt x="1906" y="1082"/>
                </a:cubicBezTo>
                <a:close/>
                <a:moveTo>
                  <a:pt x="1741" y="3"/>
                </a:moveTo>
                <a:cubicBezTo>
                  <a:pt x="2715" y="59"/>
                  <a:pt x="3900" y="975"/>
                  <a:pt x="4748" y="1481"/>
                </a:cubicBezTo>
                <a:lnTo>
                  <a:pt x="4748" y="1025"/>
                </a:lnTo>
                <a:cubicBezTo>
                  <a:pt x="4534" y="969"/>
                  <a:pt x="4382" y="808"/>
                  <a:pt x="4382" y="620"/>
                </a:cubicBezTo>
                <a:cubicBezTo>
                  <a:pt x="4382" y="380"/>
                  <a:pt x="4628" y="185"/>
                  <a:pt x="4931" y="185"/>
                </a:cubicBezTo>
                <a:lnTo>
                  <a:pt x="16643" y="185"/>
                </a:lnTo>
                <a:cubicBezTo>
                  <a:pt x="16946" y="185"/>
                  <a:pt x="17192" y="380"/>
                  <a:pt x="17192" y="620"/>
                </a:cubicBezTo>
                <a:cubicBezTo>
                  <a:pt x="17192" y="808"/>
                  <a:pt x="17040" y="969"/>
                  <a:pt x="16826" y="1025"/>
                </a:cubicBezTo>
                <a:lnTo>
                  <a:pt x="16826" y="1473"/>
                </a:lnTo>
                <a:cubicBezTo>
                  <a:pt x="17674" y="966"/>
                  <a:pt x="18852" y="59"/>
                  <a:pt x="19821" y="3"/>
                </a:cubicBezTo>
                <a:cubicBezTo>
                  <a:pt x="20809" y="-54"/>
                  <a:pt x="21581" y="774"/>
                  <a:pt x="21562" y="3814"/>
                </a:cubicBezTo>
                <a:cubicBezTo>
                  <a:pt x="21523" y="5426"/>
                  <a:pt x="20929" y="7024"/>
                  <a:pt x="19990" y="7844"/>
                </a:cubicBezTo>
                <a:cubicBezTo>
                  <a:pt x="19064" y="8652"/>
                  <a:pt x="17696" y="9334"/>
                  <a:pt x="16005" y="8756"/>
                </a:cubicBezTo>
                <a:cubicBezTo>
                  <a:pt x="15233" y="10117"/>
                  <a:pt x="13943" y="11135"/>
                  <a:pt x="12407" y="11551"/>
                </a:cubicBezTo>
                <a:lnTo>
                  <a:pt x="12407" y="12269"/>
                </a:lnTo>
                <a:cubicBezTo>
                  <a:pt x="12635" y="12311"/>
                  <a:pt x="12800" y="12474"/>
                  <a:pt x="12800" y="12667"/>
                </a:cubicBezTo>
                <a:lnTo>
                  <a:pt x="12800" y="14347"/>
                </a:lnTo>
                <a:cubicBezTo>
                  <a:pt x="12800" y="14541"/>
                  <a:pt x="12635" y="14704"/>
                  <a:pt x="12407" y="14745"/>
                </a:cubicBezTo>
                <a:lnTo>
                  <a:pt x="12407" y="15295"/>
                </a:lnTo>
                <a:cubicBezTo>
                  <a:pt x="12407" y="15365"/>
                  <a:pt x="12385" y="15431"/>
                  <a:pt x="12342" y="15486"/>
                </a:cubicBezTo>
                <a:cubicBezTo>
                  <a:pt x="15050" y="15615"/>
                  <a:pt x="17009" y="16069"/>
                  <a:pt x="17102" y="16606"/>
                </a:cubicBezTo>
                <a:lnTo>
                  <a:pt x="19572" y="16606"/>
                </a:lnTo>
                <a:lnTo>
                  <a:pt x="19572" y="21546"/>
                </a:lnTo>
                <a:lnTo>
                  <a:pt x="2003" y="21546"/>
                </a:lnTo>
                <a:lnTo>
                  <a:pt x="2003" y="16606"/>
                </a:lnTo>
                <a:lnTo>
                  <a:pt x="4346" y="16606"/>
                </a:lnTo>
                <a:cubicBezTo>
                  <a:pt x="4437" y="16062"/>
                  <a:pt x="6450" y="15601"/>
                  <a:pt x="9228" y="15481"/>
                </a:cubicBezTo>
                <a:cubicBezTo>
                  <a:pt x="9187" y="15426"/>
                  <a:pt x="9167" y="15362"/>
                  <a:pt x="9167" y="15295"/>
                </a:cubicBezTo>
                <a:lnTo>
                  <a:pt x="9167" y="14745"/>
                </a:lnTo>
                <a:cubicBezTo>
                  <a:pt x="8940" y="14704"/>
                  <a:pt x="8774" y="14541"/>
                  <a:pt x="8774" y="14347"/>
                </a:cubicBezTo>
                <a:lnTo>
                  <a:pt x="8774" y="12667"/>
                </a:lnTo>
                <a:cubicBezTo>
                  <a:pt x="8774" y="12474"/>
                  <a:pt x="8940" y="12311"/>
                  <a:pt x="9167" y="12269"/>
                </a:cubicBezTo>
                <a:lnTo>
                  <a:pt x="9167" y="11554"/>
                </a:lnTo>
                <a:cubicBezTo>
                  <a:pt x="7627" y="11136"/>
                  <a:pt x="6338" y="10113"/>
                  <a:pt x="5569" y="8752"/>
                </a:cubicBezTo>
                <a:cubicBezTo>
                  <a:pt x="3872" y="9337"/>
                  <a:pt x="2500" y="8654"/>
                  <a:pt x="1572" y="7844"/>
                </a:cubicBezTo>
                <a:cubicBezTo>
                  <a:pt x="633" y="7024"/>
                  <a:pt x="39" y="5426"/>
                  <a:pt x="0" y="3814"/>
                </a:cubicBezTo>
                <a:cubicBezTo>
                  <a:pt x="-19" y="774"/>
                  <a:pt x="753" y="-54"/>
                  <a:pt x="1741" y="3"/>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3" name="Rounded Rectangle 6"/>
          <p:cNvSpPr/>
          <p:nvPr/>
        </p:nvSpPr>
        <p:spPr>
          <a:xfrm>
            <a:off x="4411372" y="2471635"/>
            <a:ext cx="508154" cy="516634"/>
          </a:xfrm>
          <a:custGeom>
            <a:avLst/>
            <a:gdLst/>
            <a:ahLst/>
            <a:cxnLst>
              <a:cxn ang="0">
                <a:pos x="wd2" y="hd2"/>
              </a:cxn>
              <a:cxn ang="5400000">
                <a:pos x="wd2" y="hd2"/>
              </a:cxn>
              <a:cxn ang="10800000">
                <a:pos x="wd2" y="hd2"/>
              </a:cxn>
              <a:cxn ang="16200000">
                <a:pos x="wd2" y="hd2"/>
              </a:cxn>
            </a:cxnLst>
            <a:rect l="0" t="0" r="r" b="b"/>
            <a:pathLst>
              <a:path w="21600" h="21600" extrusionOk="0">
                <a:moveTo>
                  <a:pt x="7089" y="19030"/>
                </a:moveTo>
                <a:lnTo>
                  <a:pt x="14409" y="19030"/>
                </a:lnTo>
                <a:lnTo>
                  <a:pt x="14409" y="19792"/>
                </a:lnTo>
                <a:lnTo>
                  <a:pt x="7089" y="19792"/>
                </a:lnTo>
                <a:close/>
                <a:moveTo>
                  <a:pt x="7089" y="17010"/>
                </a:moveTo>
                <a:lnTo>
                  <a:pt x="14409" y="17010"/>
                </a:lnTo>
                <a:lnTo>
                  <a:pt x="14409" y="17772"/>
                </a:lnTo>
                <a:lnTo>
                  <a:pt x="7089" y="17772"/>
                </a:lnTo>
                <a:close/>
                <a:moveTo>
                  <a:pt x="7089" y="14990"/>
                </a:moveTo>
                <a:lnTo>
                  <a:pt x="14409" y="14990"/>
                </a:lnTo>
                <a:lnTo>
                  <a:pt x="14409" y="15752"/>
                </a:lnTo>
                <a:lnTo>
                  <a:pt x="7089" y="15752"/>
                </a:lnTo>
                <a:close/>
                <a:moveTo>
                  <a:pt x="6117" y="13808"/>
                </a:moveTo>
                <a:lnTo>
                  <a:pt x="6117" y="20986"/>
                </a:lnTo>
                <a:lnTo>
                  <a:pt x="15483" y="20986"/>
                </a:lnTo>
                <a:lnTo>
                  <a:pt x="15483" y="13808"/>
                </a:lnTo>
                <a:close/>
                <a:moveTo>
                  <a:pt x="3180" y="12195"/>
                </a:moveTo>
                <a:lnTo>
                  <a:pt x="3180" y="15422"/>
                </a:lnTo>
                <a:lnTo>
                  <a:pt x="5200" y="15422"/>
                </a:lnTo>
                <a:lnTo>
                  <a:pt x="5200" y="14884"/>
                </a:lnTo>
                <a:lnTo>
                  <a:pt x="3696" y="14884"/>
                </a:lnTo>
                <a:lnTo>
                  <a:pt x="3696" y="12733"/>
                </a:lnTo>
                <a:lnTo>
                  <a:pt x="17904" y="12733"/>
                </a:lnTo>
                <a:lnTo>
                  <a:pt x="17904" y="14884"/>
                </a:lnTo>
                <a:lnTo>
                  <a:pt x="16400" y="14884"/>
                </a:lnTo>
                <a:lnTo>
                  <a:pt x="16400" y="15422"/>
                </a:lnTo>
                <a:lnTo>
                  <a:pt x="18420" y="15422"/>
                </a:lnTo>
                <a:lnTo>
                  <a:pt x="18420" y="12195"/>
                </a:lnTo>
                <a:close/>
                <a:moveTo>
                  <a:pt x="19107" y="9533"/>
                </a:moveTo>
                <a:cubicBezTo>
                  <a:pt x="18770" y="9533"/>
                  <a:pt x="18497" y="9817"/>
                  <a:pt x="18497" y="10168"/>
                </a:cubicBezTo>
                <a:cubicBezTo>
                  <a:pt x="18497" y="10519"/>
                  <a:pt x="18770" y="10803"/>
                  <a:pt x="19107" y="10803"/>
                </a:cubicBezTo>
                <a:cubicBezTo>
                  <a:pt x="19444" y="10803"/>
                  <a:pt x="19717" y="10519"/>
                  <a:pt x="19717" y="10168"/>
                </a:cubicBezTo>
                <a:cubicBezTo>
                  <a:pt x="19717" y="9817"/>
                  <a:pt x="19444" y="9533"/>
                  <a:pt x="19107" y="9533"/>
                </a:cubicBezTo>
                <a:close/>
                <a:moveTo>
                  <a:pt x="17011" y="9533"/>
                </a:moveTo>
                <a:cubicBezTo>
                  <a:pt x="16674" y="9533"/>
                  <a:pt x="16400" y="9817"/>
                  <a:pt x="16400" y="10168"/>
                </a:cubicBezTo>
                <a:cubicBezTo>
                  <a:pt x="16400" y="10519"/>
                  <a:pt x="16674" y="10803"/>
                  <a:pt x="17011" y="10803"/>
                </a:cubicBezTo>
                <a:cubicBezTo>
                  <a:pt x="17347" y="10803"/>
                  <a:pt x="17621" y="10519"/>
                  <a:pt x="17621" y="10168"/>
                </a:cubicBezTo>
                <a:cubicBezTo>
                  <a:pt x="17621" y="9817"/>
                  <a:pt x="17347" y="9533"/>
                  <a:pt x="17011" y="9533"/>
                </a:cubicBezTo>
                <a:close/>
                <a:moveTo>
                  <a:pt x="1328" y="8470"/>
                </a:moveTo>
                <a:lnTo>
                  <a:pt x="20272" y="8470"/>
                </a:lnTo>
                <a:cubicBezTo>
                  <a:pt x="21005" y="8470"/>
                  <a:pt x="21600" y="9090"/>
                  <a:pt x="21600" y="9853"/>
                </a:cubicBezTo>
                <a:lnTo>
                  <a:pt x="21600" y="15386"/>
                </a:lnTo>
                <a:cubicBezTo>
                  <a:pt x="21600" y="16149"/>
                  <a:pt x="21005" y="16769"/>
                  <a:pt x="20272" y="16769"/>
                </a:cubicBezTo>
                <a:lnTo>
                  <a:pt x="16400" y="16769"/>
                </a:lnTo>
                <a:lnTo>
                  <a:pt x="16400" y="21600"/>
                </a:lnTo>
                <a:lnTo>
                  <a:pt x="5200" y="21600"/>
                </a:lnTo>
                <a:lnTo>
                  <a:pt x="5200" y="16769"/>
                </a:lnTo>
                <a:lnTo>
                  <a:pt x="1328" y="16769"/>
                </a:lnTo>
                <a:cubicBezTo>
                  <a:pt x="595" y="16769"/>
                  <a:pt x="0" y="16149"/>
                  <a:pt x="0" y="15386"/>
                </a:cubicBezTo>
                <a:lnTo>
                  <a:pt x="0" y="9853"/>
                </a:lnTo>
                <a:cubicBezTo>
                  <a:pt x="0" y="9090"/>
                  <a:pt x="595" y="8470"/>
                  <a:pt x="1328" y="8470"/>
                </a:cubicBezTo>
                <a:close/>
                <a:moveTo>
                  <a:pt x="5200" y="0"/>
                </a:moveTo>
                <a:lnTo>
                  <a:pt x="16400" y="0"/>
                </a:lnTo>
                <a:lnTo>
                  <a:pt x="16400" y="1345"/>
                </a:lnTo>
                <a:lnTo>
                  <a:pt x="17387" y="1345"/>
                </a:lnTo>
                <a:cubicBezTo>
                  <a:pt x="17958" y="1345"/>
                  <a:pt x="18420" y="1826"/>
                  <a:pt x="18420" y="2420"/>
                </a:cubicBezTo>
                <a:lnTo>
                  <a:pt x="18420" y="7798"/>
                </a:lnTo>
                <a:lnTo>
                  <a:pt x="15483" y="7798"/>
                </a:lnTo>
                <a:lnTo>
                  <a:pt x="15483" y="681"/>
                </a:lnTo>
                <a:lnTo>
                  <a:pt x="6117" y="681"/>
                </a:lnTo>
                <a:lnTo>
                  <a:pt x="6117" y="7798"/>
                </a:lnTo>
                <a:lnTo>
                  <a:pt x="3180" y="7798"/>
                </a:lnTo>
                <a:lnTo>
                  <a:pt x="3180" y="2420"/>
                </a:lnTo>
                <a:cubicBezTo>
                  <a:pt x="3180" y="1826"/>
                  <a:pt x="3642" y="1345"/>
                  <a:pt x="4213" y="1345"/>
                </a:cubicBezTo>
                <a:lnTo>
                  <a:pt x="5200" y="134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4" name="Oval 66"/>
          <p:cNvSpPr/>
          <p:nvPr/>
        </p:nvSpPr>
        <p:spPr>
          <a:xfrm rot="20700000">
            <a:off x="6137535" y="3634206"/>
            <a:ext cx="548681" cy="469989"/>
          </a:xfrm>
          <a:custGeom>
            <a:avLst/>
            <a:gdLst/>
            <a:ahLst/>
            <a:cxnLst>
              <a:cxn ang="0">
                <a:pos x="wd2" y="hd2"/>
              </a:cxn>
              <a:cxn ang="5400000">
                <a:pos x="wd2" y="hd2"/>
              </a:cxn>
              <a:cxn ang="10800000">
                <a:pos x="wd2" y="hd2"/>
              </a:cxn>
              <a:cxn ang="16200000">
                <a:pos x="wd2" y="hd2"/>
              </a:cxn>
            </a:cxnLst>
            <a:rect l="0" t="0" r="r" b="b"/>
            <a:pathLst>
              <a:path w="21600" h="21600" extrusionOk="0">
                <a:moveTo>
                  <a:pt x="21600" y="77"/>
                </a:moveTo>
                <a:lnTo>
                  <a:pt x="21482" y="606"/>
                </a:lnTo>
                <a:lnTo>
                  <a:pt x="21518" y="618"/>
                </a:lnTo>
                <a:lnTo>
                  <a:pt x="17356" y="18751"/>
                </a:lnTo>
                <a:lnTo>
                  <a:pt x="17289" y="18730"/>
                </a:lnTo>
                <a:cubicBezTo>
                  <a:pt x="17211" y="20330"/>
                  <a:pt x="15840" y="21600"/>
                  <a:pt x="14163" y="21600"/>
                </a:cubicBezTo>
                <a:cubicBezTo>
                  <a:pt x="12427" y="21600"/>
                  <a:pt x="11020" y="20240"/>
                  <a:pt x="11020" y="18562"/>
                </a:cubicBezTo>
                <a:cubicBezTo>
                  <a:pt x="11020" y="16884"/>
                  <a:pt x="12427" y="15524"/>
                  <a:pt x="14163" y="15524"/>
                </a:cubicBezTo>
                <a:cubicBezTo>
                  <a:pt x="15084" y="15524"/>
                  <a:pt x="15912" y="15906"/>
                  <a:pt x="16480" y="16524"/>
                </a:cubicBezTo>
                <a:lnTo>
                  <a:pt x="19259" y="4419"/>
                </a:lnTo>
                <a:lnTo>
                  <a:pt x="9554" y="4419"/>
                </a:lnTo>
                <a:lnTo>
                  <a:pt x="6313" y="18539"/>
                </a:lnTo>
                <a:lnTo>
                  <a:pt x="6267" y="18524"/>
                </a:lnTo>
                <a:cubicBezTo>
                  <a:pt x="6176" y="20112"/>
                  <a:pt x="4812" y="21367"/>
                  <a:pt x="3144" y="21367"/>
                </a:cubicBezTo>
                <a:cubicBezTo>
                  <a:pt x="1407" y="21367"/>
                  <a:pt x="0" y="20007"/>
                  <a:pt x="0" y="18329"/>
                </a:cubicBezTo>
                <a:cubicBezTo>
                  <a:pt x="0" y="16651"/>
                  <a:pt x="1407" y="15291"/>
                  <a:pt x="3144" y="15291"/>
                </a:cubicBezTo>
                <a:cubicBezTo>
                  <a:pt x="4056" y="15291"/>
                  <a:pt x="4877" y="15667"/>
                  <a:pt x="5446" y="16274"/>
                </a:cubicBezTo>
                <a:lnTo>
                  <a:pt x="9181" y="0"/>
                </a:lnTo>
                <a:lnTo>
                  <a:pt x="9426" y="77"/>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5" name="Isosceles Triangle 13"/>
          <p:cNvSpPr/>
          <p:nvPr/>
        </p:nvSpPr>
        <p:spPr>
          <a:xfrm rot="10800000">
            <a:off x="5188220" y="5485943"/>
            <a:ext cx="376549" cy="745702"/>
          </a:xfrm>
          <a:custGeom>
            <a:avLst/>
            <a:gdLst/>
            <a:ahLst/>
            <a:cxnLst>
              <a:cxn ang="0">
                <a:pos x="wd2" y="hd2"/>
              </a:cxn>
              <a:cxn ang="5400000">
                <a:pos x="wd2" y="hd2"/>
              </a:cxn>
              <a:cxn ang="10800000">
                <a:pos x="wd2" y="hd2"/>
              </a:cxn>
              <a:cxn ang="16200000">
                <a:pos x="wd2" y="hd2"/>
              </a:cxn>
            </a:cxnLst>
            <a:rect l="0" t="0" r="r" b="b"/>
            <a:pathLst>
              <a:path w="21477" h="21600" extrusionOk="0">
                <a:moveTo>
                  <a:pt x="17948" y="13607"/>
                </a:moveTo>
                <a:lnTo>
                  <a:pt x="3517" y="13607"/>
                </a:lnTo>
                <a:cubicBezTo>
                  <a:pt x="1326" y="13060"/>
                  <a:pt x="2" y="12263"/>
                  <a:pt x="0" y="11401"/>
                </a:cubicBezTo>
                <a:lnTo>
                  <a:pt x="9541" y="11346"/>
                </a:lnTo>
                <a:lnTo>
                  <a:pt x="9541" y="2403"/>
                </a:lnTo>
                <a:lnTo>
                  <a:pt x="9556" y="2403"/>
                </a:lnTo>
                <a:lnTo>
                  <a:pt x="10739" y="0"/>
                </a:lnTo>
                <a:lnTo>
                  <a:pt x="11922" y="2403"/>
                </a:lnTo>
                <a:lnTo>
                  <a:pt x="11937" y="2403"/>
                </a:lnTo>
                <a:lnTo>
                  <a:pt x="11937" y="11333"/>
                </a:lnTo>
                <a:lnTo>
                  <a:pt x="21469" y="11278"/>
                </a:lnTo>
                <a:cubicBezTo>
                  <a:pt x="21600" y="12185"/>
                  <a:pt x="20258" y="13034"/>
                  <a:pt x="17948" y="13607"/>
                </a:cubicBezTo>
                <a:close/>
                <a:moveTo>
                  <a:pt x="15652" y="19660"/>
                </a:moveTo>
                <a:lnTo>
                  <a:pt x="5825" y="19660"/>
                </a:lnTo>
                <a:lnTo>
                  <a:pt x="3335" y="14087"/>
                </a:lnTo>
                <a:lnTo>
                  <a:pt x="18142" y="14087"/>
                </a:lnTo>
                <a:close/>
                <a:moveTo>
                  <a:pt x="15387" y="21600"/>
                </a:moveTo>
                <a:lnTo>
                  <a:pt x="6091" y="21600"/>
                </a:lnTo>
                <a:cubicBezTo>
                  <a:pt x="5297" y="21600"/>
                  <a:pt x="4653" y="21273"/>
                  <a:pt x="4653" y="20870"/>
                </a:cubicBezTo>
                <a:cubicBezTo>
                  <a:pt x="4653" y="20467"/>
                  <a:pt x="5297" y="20140"/>
                  <a:pt x="6091" y="20140"/>
                </a:cubicBezTo>
                <a:lnTo>
                  <a:pt x="15387" y="20140"/>
                </a:lnTo>
                <a:cubicBezTo>
                  <a:pt x="16181" y="20140"/>
                  <a:pt x="16824" y="20467"/>
                  <a:pt x="16824" y="20870"/>
                </a:cubicBezTo>
                <a:cubicBezTo>
                  <a:pt x="16824" y="21273"/>
                  <a:pt x="16181" y="21600"/>
                  <a:pt x="15387" y="2160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6" name="Smiley Face 14"/>
          <p:cNvSpPr/>
          <p:nvPr/>
        </p:nvSpPr>
        <p:spPr>
          <a:xfrm>
            <a:off x="7617042" y="5578826"/>
            <a:ext cx="559935" cy="559935"/>
          </a:xfrm>
          <a:custGeom>
            <a:avLst/>
            <a:gdLst/>
            <a:ahLst/>
            <a:cxnLst>
              <a:cxn ang="0">
                <a:pos x="wd2" y="hd2"/>
              </a:cxn>
              <a:cxn ang="5400000">
                <a:pos x="wd2" y="hd2"/>
              </a:cxn>
              <a:cxn ang="10800000">
                <a:pos x="wd2" y="hd2"/>
              </a:cxn>
              <a:cxn ang="16200000">
                <a:pos x="wd2" y="hd2"/>
              </a:cxn>
            </a:cxnLst>
            <a:rect l="0" t="0" r="r" b="b"/>
            <a:pathLst>
              <a:path w="21600" h="21600" extrusionOk="0">
                <a:moveTo>
                  <a:pt x="13511" y="14767"/>
                </a:moveTo>
                <a:cubicBezTo>
                  <a:pt x="13064" y="15857"/>
                  <a:pt x="12008" y="16574"/>
                  <a:pt x="10830" y="16586"/>
                </a:cubicBezTo>
                <a:cubicBezTo>
                  <a:pt x="9652" y="16598"/>
                  <a:pt x="8582" y="15904"/>
                  <a:pt x="8112" y="14823"/>
                </a:cubicBezTo>
                <a:lnTo>
                  <a:pt x="6927" y="15338"/>
                </a:lnTo>
                <a:cubicBezTo>
                  <a:pt x="7604" y="16895"/>
                  <a:pt x="9146" y="17895"/>
                  <a:pt x="10844" y="17878"/>
                </a:cubicBezTo>
                <a:cubicBezTo>
                  <a:pt x="12541" y="17860"/>
                  <a:pt x="14063" y="16828"/>
                  <a:pt x="14706" y="15258"/>
                </a:cubicBezTo>
                <a:close/>
                <a:moveTo>
                  <a:pt x="14436" y="6575"/>
                </a:moveTo>
                <a:cubicBezTo>
                  <a:pt x="13817" y="6575"/>
                  <a:pt x="13316" y="7076"/>
                  <a:pt x="13316" y="7695"/>
                </a:cubicBezTo>
                <a:cubicBezTo>
                  <a:pt x="13316" y="8314"/>
                  <a:pt x="13817" y="8815"/>
                  <a:pt x="14436" y="8815"/>
                </a:cubicBezTo>
                <a:cubicBezTo>
                  <a:pt x="15055" y="8815"/>
                  <a:pt x="15556" y="8314"/>
                  <a:pt x="15556" y="7695"/>
                </a:cubicBezTo>
                <a:cubicBezTo>
                  <a:pt x="15556" y="7076"/>
                  <a:pt x="15055" y="6575"/>
                  <a:pt x="14436" y="6575"/>
                </a:cubicBezTo>
                <a:close/>
                <a:moveTo>
                  <a:pt x="7383" y="6575"/>
                </a:moveTo>
                <a:cubicBezTo>
                  <a:pt x="6764" y="6575"/>
                  <a:pt x="6262" y="7076"/>
                  <a:pt x="6262" y="7695"/>
                </a:cubicBezTo>
                <a:cubicBezTo>
                  <a:pt x="6262" y="8314"/>
                  <a:pt x="6764" y="8815"/>
                  <a:pt x="7383" y="8815"/>
                </a:cubicBezTo>
                <a:cubicBezTo>
                  <a:pt x="8001" y="8815"/>
                  <a:pt x="8503" y="8314"/>
                  <a:pt x="8503" y="7695"/>
                </a:cubicBezTo>
                <a:cubicBezTo>
                  <a:pt x="8503" y="7076"/>
                  <a:pt x="8001" y="6575"/>
                  <a:pt x="7383" y="6575"/>
                </a:cubicBezTo>
                <a:close/>
                <a:moveTo>
                  <a:pt x="10800" y="0"/>
                </a:moveTo>
                <a:lnTo>
                  <a:pt x="11904" y="56"/>
                </a:lnTo>
                <a:lnTo>
                  <a:pt x="12977" y="219"/>
                </a:lnTo>
                <a:lnTo>
                  <a:pt x="14012" y="486"/>
                </a:lnTo>
                <a:lnTo>
                  <a:pt x="15004" y="849"/>
                </a:lnTo>
                <a:lnTo>
                  <a:pt x="15948" y="1303"/>
                </a:lnTo>
                <a:lnTo>
                  <a:pt x="16838" y="1844"/>
                </a:lnTo>
                <a:lnTo>
                  <a:pt x="17670" y="2466"/>
                </a:lnTo>
                <a:lnTo>
                  <a:pt x="18437" y="3163"/>
                </a:lnTo>
                <a:lnTo>
                  <a:pt x="19134" y="3930"/>
                </a:lnTo>
                <a:lnTo>
                  <a:pt x="19756" y="4762"/>
                </a:lnTo>
                <a:lnTo>
                  <a:pt x="20297" y="5652"/>
                </a:lnTo>
                <a:lnTo>
                  <a:pt x="20751" y="6596"/>
                </a:lnTo>
                <a:lnTo>
                  <a:pt x="21114" y="7588"/>
                </a:lnTo>
                <a:lnTo>
                  <a:pt x="21381" y="8623"/>
                </a:lnTo>
                <a:lnTo>
                  <a:pt x="21544" y="9696"/>
                </a:lnTo>
                <a:lnTo>
                  <a:pt x="21600" y="10800"/>
                </a:lnTo>
                <a:lnTo>
                  <a:pt x="21544" y="11904"/>
                </a:lnTo>
                <a:lnTo>
                  <a:pt x="21381" y="12977"/>
                </a:lnTo>
                <a:lnTo>
                  <a:pt x="21114" y="14012"/>
                </a:lnTo>
                <a:lnTo>
                  <a:pt x="20751" y="15004"/>
                </a:lnTo>
                <a:lnTo>
                  <a:pt x="20297" y="15948"/>
                </a:lnTo>
                <a:lnTo>
                  <a:pt x="19756" y="16838"/>
                </a:lnTo>
                <a:lnTo>
                  <a:pt x="19134" y="17670"/>
                </a:lnTo>
                <a:lnTo>
                  <a:pt x="18437" y="18437"/>
                </a:lnTo>
                <a:lnTo>
                  <a:pt x="17670" y="19134"/>
                </a:lnTo>
                <a:lnTo>
                  <a:pt x="16838" y="19756"/>
                </a:lnTo>
                <a:lnTo>
                  <a:pt x="15948" y="20297"/>
                </a:lnTo>
                <a:lnTo>
                  <a:pt x="15004" y="20751"/>
                </a:lnTo>
                <a:lnTo>
                  <a:pt x="14012" y="21114"/>
                </a:lnTo>
                <a:lnTo>
                  <a:pt x="12977" y="21381"/>
                </a:lnTo>
                <a:lnTo>
                  <a:pt x="11904" y="21544"/>
                </a:lnTo>
                <a:cubicBezTo>
                  <a:pt x="11541" y="21581"/>
                  <a:pt x="11173" y="21600"/>
                  <a:pt x="10800" y="21600"/>
                </a:cubicBezTo>
                <a:cubicBezTo>
                  <a:pt x="10054" y="21600"/>
                  <a:pt x="9326" y="21524"/>
                  <a:pt x="8623" y="21381"/>
                </a:cubicBezTo>
                <a:cubicBezTo>
                  <a:pt x="8272" y="21309"/>
                  <a:pt x="7927" y="21220"/>
                  <a:pt x="7588" y="21114"/>
                </a:cubicBezTo>
                <a:cubicBezTo>
                  <a:pt x="7250" y="21009"/>
                  <a:pt x="6919" y="20888"/>
                  <a:pt x="6596" y="20751"/>
                </a:cubicBezTo>
                <a:cubicBezTo>
                  <a:pt x="6273" y="20615"/>
                  <a:pt x="5958" y="20463"/>
                  <a:pt x="5652" y="20297"/>
                </a:cubicBezTo>
                <a:cubicBezTo>
                  <a:pt x="5346" y="20130"/>
                  <a:pt x="5049" y="19950"/>
                  <a:pt x="4762" y="19756"/>
                </a:cubicBezTo>
                <a:cubicBezTo>
                  <a:pt x="4474" y="19561"/>
                  <a:pt x="4197" y="19354"/>
                  <a:pt x="3930" y="19134"/>
                </a:cubicBezTo>
                <a:cubicBezTo>
                  <a:pt x="3663" y="18914"/>
                  <a:pt x="3408" y="18681"/>
                  <a:pt x="3163" y="18437"/>
                </a:cubicBezTo>
                <a:cubicBezTo>
                  <a:pt x="2919" y="18192"/>
                  <a:pt x="2686" y="17937"/>
                  <a:pt x="2466" y="17670"/>
                </a:cubicBezTo>
                <a:cubicBezTo>
                  <a:pt x="2246" y="17403"/>
                  <a:pt x="2039" y="17126"/>
                  <a:pt x="1844" y="16838"/>
                </a:cubicBezTo>
                <a:cubicBezTo>
                  <a:pt x="1650" y="16551"/>
                  <a:pt x="1470" y="16254"/>
                  <a:pt x="1303" y="15948"/>
                </a:cubicBezTo>
                <a:cubicBezTo>
                  <a:pt x="1137" y="15642"/>
                  <a:pt x="985" y="15327"/>
                  <a:pt x="849" y="15004"/>
                </a:cubicBezTo>
                <a:cubicBezTo>
                  <a:pt x="712" y="14681"/>
                  <a:pt x="591" y="14350"/>
                  <a:pt x="486" y="14012"/>
                </a:cubicBezTo>
                <a:cubicBezTo>
                  <a:pt x="380" y="13673"/>
                  <a:pt x="291" y="13328"/>
                  <a:pt x="219" y="12977"/>
                </a:cubicBezTo>
                <a:cubicBezTo>
                  <a:pt x="147" y="12625"/>
                  <a:pt x="93" y="12267"/>
                  <a:pt x="56" y="11904"/>
                </a:cubicBezTo>
                <a:cubicBezTo>
                  <a:pt x="19" y="11541"/>
                  <a:pt x="0" y="11173"/>
                  <a:pt x="0" y="10800"/>
                </a:cubicBezTo>
                <a:cubicBezTo>
                  <a:pt x="0" y="10054"/>
                  <a:pt x="76" y="9326"/>
                  <a:pt x="219" y="8623"/>
                </a:cubicBezTo>
                <a:cubicBezTo>
                  <a:pt x="291" y="8272"/>
                  <a:pt x="380" y="7927"/>
                  <a:pt x="486" y="7588"/>
                </a:cubicBezTo>
                <a:cubicBezTo>
                  <a:pt x="591" y="7250"/>
                  <a:pt x="712" y="6919"/>
                  <a:pt x="849" y="6596"/>
                </a:cubicBezTo>
                <a:cubicBezTo>
                  <a:pt x="985" y="6273"/>
                  <a:pt x="1137" y="5958"/>
                  <a:pt x="1303" y="5652"/>
                </a:cubicBezTo>
                <a:cubicBezTo>
                  <a:pt x="1470" y="5346"/>
                  <a:pt x="1650" y="5049"/>
                  <a:pt x="1844" y="4762"/>
                </a:cubicBezTo>
                <a:cubicBezTo>
                  <a:pt x="2039" y="4474"/>
                  <a:pt x="2246" y="4197"/>
                  <a:pt x="2466" y="3930"/>
                </a:cubicBezTo>
                <a:cubicBezTo>
                  <a:pt x="2686" y="3663"/>
                  <a:pt x="2919" y="3408"/>
                  <a:pt x="3163" y="3163"/>
                </a:cubicBezTo>
                <a:cubicBezTo>
                  <a:pt x="3408" y="2919"/>
                  <a:pt x="3663" y="2686"/>
                  <a:pt x="3930" y="2466"/>
                </a:cubicBezTo>
                <a:cubicBezTo>
                  <a:pt x="4197" y="2246"/>
                  <a:pt x="4474" y="2039"/>
                  <a:pt x="4762" y="1844"/>
                </a:cubicBezTo>
                <a:cubicBezTo>
                  <a:pt x="5049" y="1650"/>
                  <a:pt x="5346" y="1470"/>
                  <a:pt x="5652" y="1303"/>
                </a:cubicBezTo>
                <a:cubicBezTo>
                  <a:pt x="5958" y="1137"/>
                  <a:pt x="6273" y="985"/>
                  <a:pt x="6596" y="849"/>
                </a:cubicBezTo>
                <a:cubicBezTo>
                  <a:pt x="6919" y="712"/>
                  <a:pt x="7250" y="591"/>
                  <a:pt x="7588" y="486"/>
                </a:cubicBezTo>
                <a:cubicBezTo>
                  <a:pt x="7927" y="380"/>
                  <a:pt x="8272" y="291"/>
                  <a:pt x="8623" y="219"/>
                </a:cubicBezTo>
                <a:cubicBezTo>
                  <a:pt x="8975" y="147"/>
                  <a:pt x="9333" y="93"/>
                  <a:pt x="9696" y="56"/>
                </a:cubicBezTo>
                <a:cubicBezTo>
                  <a:pt x="10059" y="19"/>
                  <a:pt x="10427"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7" name="Smiley Face 12"/>
          <p:cNvSpPr/>
          <p:nvPr/>
        </p:nvSpPr>
        <p:spPr>
          <a:xfrm>
            <a:off x="10160621" y="5578826"/>
            <a:ext cx="559935" cy="559935"/>
          </a:xfrm>
          <a:custGeom>
            <a:avLst/>
            <a:gdLst/>
            <a:ahLst/>
            <a:cxnLst>
              <a:cxn ang="0">
                <a:pos x="wd2" y="hd2"/>
              </a:cxn>
              <a:cxn ang="5400000">
                <a:pos x="wd2" y="hd2"/>
              </a:cxn>
              <a:cxn ang="10800000">
                <a:pos x="wd2" y="hd2"/>
              </a:cxn>
              <a:cxn ang="16200000">
                <a:pos x="wd2" y="hd2"/>
              </a:cxn>
            </a:cxnLst>
            <a:rect l="0" t="0" r="r" b="b"/>
            <a:pathLst>
              <a:path w="21600" h="21600" extrusionOk="0">
                <a:moveTo>
                  <a:pt x="10756" y="13849"/>
                </a:moveTo>
                <a:cubicBezTo>
                  <a:pt x="9059" y="13867"/>
                  <a:pt x="7537" y="14899"/>
                  <a:pt x="6894" y="16469"/>
                </a:cubicBezTo>
                <a:lnTo>
                  <a:pt x="8089" y="16960"/>
                </a:lnTo>
                <a:cubicBezTo>
                  <a:pt x="8536" y="15870"/>
                  <a:pt x="9592" y="15153"/>
                  <a:pt x="10770" y="15141"/>
                </a:cubicBezTo>
                <a:cubicBezTo>
                  <a:pt x="11948" y="15129"/>
                  <a:pt x="13018" y="15823"/>
                  <a:pt x="13488" y="16904"/>
                </a:cubicBezTo>
                <a:lnTo>
                  <a:pt x="14673" y="16389"/>
                </a:lnTo>
                <a:cubicBezTo>
                  <a:pt x="13996" y="14832"/>
                  <a:pt x="12454" y="13832"/>
                  <a:pt x="10756" y="13849"/>
                </a:cubicBezTo>
                <a:close/>
                <a:moveTo>
                  <a:pt x="14436" y="6575"/>
                </a:moveTo>
                <a:cubicBezTo>
                  <a:pt x="13817" y="6575"/>
                  <a:pt x="13316" y="7076"/>
                  <a:pt x="13316" y="7695"/>
                </a:cubicBezTo>
                <a:cubicBezTo>
                  <a:pt x="13316" y="8314"/>
                  <a:pt x="13817" y="8815"/>
                  <a:pt x="14436" y="8815"/>
                </a:cubicBezTo>
                <a:cubicBezTo>
                  <a:pt x="15055" y="8815"/>
                  <a:pt x="15556" y="8314"/>
                  <a:pt x="15556" y="7695"/>
                </a:cubicBezTo>
                <a:cubicBezTo>
                  <a:pt x="15556" y="7076"/>
                  <a:pt x="15055" y="6575"/>
                  <a:pt x="14436" y="6575"/>
                </a:cubicBezTo>
                <a:close/>
                <a:moveTo>
                  <a:pt x="7383" y="6575"/>
                </a:moveTo>
                <a:cubicBezTo>
                  <a:pt x="6764" y="6575"/>
                  <a:pt x="6262" y="7076"/>
                  <a:pt x="6262" y="7695"/>
                </a:cubicBezTo>
                <a:cubicBezTo>
                  <a:pt x="6262" y="8314"/>
                  <a:pt x="6764" y="8815"/>
                  <a:pt x="7383" y="8815"/>
                </a:cubicBezTo>
                <a:cubicBezTo>
                  <a:pt x="8001" y="8815"/>
                  <a:pt x="8503" y="8314"/>
                  <a:pt x="8503" y="7695"/>
                </a:cubicBezTo>
                <a:cubicBezTo>
                  <a:pt x="8503" y="7076"/>
                  <a:pt x="8001" y="6575"/>
                  <a:pt x="7383" y="6575"/>
                </a:cubicBezTo>
                <a:close/>
                <a:moveTo>
                  <a:pt x="10800" y="0"/>
                </a:moveTo>
                <a:lnTo>
                  <a:pt x="11904" y="56"/>
                </a:lnTo>
                <a:lnTo>
                  <a:pt x="12977" y="219"/>
                </a:lnTo>
                <a:lnTo>
                  <a:pt x="14012" y="486"/>
                </a:lnTo>
                <a:lnTo>
                  <a:pt x="15004" y="849"/>
                </a:lnTo>
                <a:lnTo>
                  <a:pt x="15948" y="1303"/>
                </a:lnTo>
                <a:lnTo>
                  <a:pt x="16838" y="1844"/>
                </a:lnTo>
                <a:lnTo>
                  <a:pt x="17670" y="2466"/>
                </a:lnTo>
                <a:lnTo>
                  <a:pt x="18437" y="3163"/>
                </a:lnTo>
                <a:lnTo>
                  <a:pt x="19134" y="3930"/>
                </a:lnTo>
                <a:lnTo>
                  <a:pt x="19756" y="4762"/>
                </a:lnTo>
                <a:lnTo>
                  <a:pt x="20297" y="5652"/>
                </a:lnTo>
                <a:lnTo>
                  <a:pt x="20751" y="6596"/>
                </a:lnTo>
                <a:lnTo>
                  <a:pt x="21114" y="7588"/>
                </a:lnTo>
                <a:lnTo>
                  <a:pt x="21381" y="8623"/>
                </a:lnTo>
                <a:lnTo>
                  <a:pt x="21544" y="9696"/>
                </a:lnTo>
                <a:lnTo>
                  <a:pt x="21600" y="10800"/>
                </a:lnTo>
                <a:lnTo>
                  <a:pt x="21544" y="11904"/>
                </a:lnTo>
                <a:lnTo>
                  <a:pt x="21381" y="12977"/>
                </a:lnTo>
                <a:lnTo>
                  <a:pt x="21114" y="14012"/>
                </a:lnTo>
                <a:lnTo>
                  <a:pt x="20751" y="15004"/>
                </a:lnTo>
                <a:lnTo>
                  <a:pt x="20297" y="15948"/>
                </a:lnTo>
                <a:lnTo>
                  <a:pt x="19756" y="16838"/>
                </a:lnTo>
                <a:lnTo>
                  <a:pt x="19134" y="17670"/>
                </a:lnTo>
                <a:lnTo>
                  <a:pt x="18437" y="18437"/>
                </a:lnTo>
                <a:lnTo>
                  <a:pt x="17670" y="19134"/>
                </a:lnTo>
                <a:lnTo>
                  <a:pt x="16838" y="19756"/>
                </a:lnTo>
                <a:lnTo>
                  <a:pt x="15948" y="20297"/>
                </a:lnTo>
                <a:lnTo>
                  <a:pt x="15004" y="20751"/>
                </a:lnTo>
                <a:lnTo>
                  <a:pt x="14012" y="21114"/>
                </a:lnTo>
                <a:lnTo>
                  <a:pt x="12977" y="21381"/>
                </a:lnTo>
                <a:lnTo>
                  <a:pt x="11904" y="21544"/>
                </a:lnTo>
                <a:cubicBezTo>
                  <a:pt x="11541" y="21581"/>
                  <a:pt x="11173" y="21600"/>
                  <a:pt x="10800" y="21600"/>
                </a:cubicBezTo>
                <a:cubicBezTo>
                  <a:pt x="10054" y="21600"/>
                  <a:pt x="9326" y="21524"/>
                  <a:pt x="8623" y="21381"/>
                </a:cubicBezTo>
                <a:cubicBezTo>
                  <a:pt x="8272" y="21309"/>
                  <a:pt x="7927" y="21220"/>
                  <a:pt x="7588" y="21114"/>
                </a:cubicBezTo>
                <a:cubicBezTo>
                  <a:pt x="7250" y="21009"/>
                  <a:pt x="6919" y="20888"/>
                  <a:pt x="6596" y="20751"/>
                </a:cubicBezTo>
                <a:cubicBezTo>
                  <a:pt x="6273" y="20615"/>
                  <a:pt x="5958" y="20463"/>
                  <a:pt x="5652" y="20297"/>
                </a:cubicBezTo>
                <a:cubicBezTo>
                  <a:pt x="5346" y="20130"/>
                  <a:pt x="5049" y="19950"/>
                  <a:pt x="4762" y="19756"/>
                </a:cubicBezTo>
                <a:cubicBezTo>
                  <a:pt x="4474" y="19561"/>
                  <a:pt x="4197" y="19354"/>
                  <a:pt x="3930" y="19134"/>
                </a:cubicBezTo>
                <a:cubicBezTo>
                  <a:pt x="3663" y="18914"/>
                  <a:pt x="3408" y="18681"/>
                  <a:pt x="3163" y="18437"/>
                </a:cubicBezTo>
                <a:cubicBezTo>
                  <a:pt x="2919" y="18192"/>
                  <a:pt x="2686" y="17937"/>
                  <a:pt x="2466" y="17670"/>
                </a:cubicBezTo>
                <a:cubicBezTo>
                  <a:pt x="2246" y="17403"/>
                  <a:pt x="2039" y="17126"/>
                  <a:pt x="1844" y="16838"/>
                </a:cubicBezTo>
                <a:cubicBezTo>
                  <a:pt x="1650" y="16551"/>
                  <a:pt x="1470" y="16254"/>
                  <a:pt x="1304" y="15948"/>
                </a:cubicBezTo>
                <a:cubicBezTo>
                  <a:pt x="1137" y="15642"/>
                  <a:pt x="985" y="15327"/>
                  <a:pt x="849" y="15004"/>
                </a:cubicBezTo>
                <a:cubicBezTo>
                  <a:pt x="712" y="14681"/>
                  <a:pt x="591" y="14350"/>
                  <a:pt x="486" y="14012"/>
                </a:cubicBezTo>
                <a:cubicBezTo>
                  <a:pt x="380" y="13673"/>
                  <a:pt x="291" y="13328"/>
                  <a:pt x="219" y="12977"/>
                </a:cubicBezTo>
                <a:cubicBezTo>
                  <a:pt x="147" y="12625"/>
                  <a:pt x="93" y="12267"/>
                  <a:pt x="56" y="11904"/>
                </a:cubicBezTo>
                <a:cubicBezTo>
                  <a:pt x="19" y="11541"/>
                  <a:pt x="0" y="11173"/>
                  <a:pt x="0" y="10800"/>
                </a:cubicBezTo>
                <a:cubicBezTo>
                  <a:pt x="0" y="10054"/>
                  <a:pt x="76" y="9326"/>
                  <a:pt x="219" y="8623"/>
                </a:cubicBezTo>
                <a:cubicBezTo>
                  <a:pt x="291" y="8272"/>
                  <a:pt x="380" y="7927"/>
                  <a:pt x="486" y="7588"/>
                </a:cubicBezTo>
                <a:cubicBezTo>
                  <a:pt x="591" y="7250"/>
                  <a:pt x="712" y="6919"/>
                  <a:pt x="849" y="6596"/>
                </a:cubicBezTo>
                <a:cubicBezTo>
                  <a:pt x="985" y="6273"/>
                  <a:pt x="1137" y="5958"/>
                  <a:pt x="1304" y="5652"/>
                </a:cubicBezTo>
                <a:cubicBezTo>
                  <a:pt x="1470" y="5346"/>
                  <a:pt x="1650" y="5049"/>
                  <a:pt x="1844" y="4762"/>
                </a:cubicBezTo>
                <a:cubicBezTo>
                  <a:pt x="2039" y="4474"/>
                  <a:pt x="2246" y="4197"/>
                  <a:pt x="2466" y="3930"/>
                </a:cubicBezTo>
                <a:cubicBezTo>
                  <a:pt x="2686" y="3663"/>
                  <a:pt x="2919" y="3408"/>
                  <a:pt x="3163" y="3163"/>
                </a:cubicBezTo>
                <a:cubicBezTo>
                  <a:pt x="3408" y="2919"/>
                  <a:pt x="3663" y="2686"/>
                  <a:pt x="3930" y="2466"/>
                </a:cubicBezTo>
                <a:cubicBezTo>
                  <a:pt x="4197" y="2246"/>
                  <a:pt x="4474" y="2039"/>
                  <a:pt x="4762" y="1844"/>
                </a:cubicBezTo>
                <a:cubicBezTo>
                  <a:pt x="5049" y="1650"/>
                  <a:pt x="5346" y="1470"/>
                  <a:pt x="5652" y="1303"/>
                </a:cubicBezTo>
                <a:cubicBezTo>
                  <a:pt x="5958" y="1137"/>
                  <a:pt x="6273" y="985"/>
                  <a:pt x="6596" y="849"/>
                </a:cubicBezTo>
                <a:cubicBezTo>
                  <a:pt x="6919" y="712"/>
                  <a:pt x="7250" y="591"/>
                  <a:pt x="7588" y="486"/>
                </a:cubicBezTo>
                <a:cubicBezTo>
                  <a:pt x="7927" y="380"/>
                  <a:pt x="8272" y="291"/>
                  <a:pt x="8623" y="219"/>
                </a:cubicBezTo>
                <a:cubicBezTo>
                  <a:pt x="8975" y="147"/>
                  <a:pt x="9333" y="93"/>
                  <a:pt x="9696" y="56"/>
                </a:cubicBezTo>
                <a:cubicBezTo>
                  <a:pt x="10059" y="19"/>
                  <a:pt x="10427"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8" name="Smiley Face 15"/>
          <p:cNvSpPr/>
          <p:nvPr/>
        </p:nvSpPr>
        <p:spPr>
          <a:xfrm>
            <a:off x="8468994" y="5581896"/>
            <a:ext cx="553793" cy="553793"/>
          </a:xfrm>
          <a:custGeom>
            <a:avLst/>
            <a:gdLst/>
            <a:ahLst/>
            <a:cxnLst>
              <a:cxn ang="0">
                <a:pos x="wd2" y="hd2"/>
              </a:cxn>
              <a:cxn ang="5400000">
                <a:pos x="wd2" y="hd2"/>
              </a:cxn>
              <a:cxn ang="10800000">
                <a:pos x="wd2" y="hd2"/>
              </a:cxn>
              <a:cxn ang="16200000">
                <a:pos x="wd2" y="hd2"/>
              </a:cxn>
            </a:cxnLst>
            <a:rect l="0" t="0" r="r" b="b"/>
            <a:pathLst>
              <a:path w="21600" h="21600" extrusionOk="0">
                <a:moveTo>
                  <a:pt x="15323" y="14096"/>
                </a:moveTo>
                <a:lnTo>
                  <a:pt x="9034" y="15781"/>
                </a:lnTo>
                <a:lnTo>
                  <a:pt x="9407" y="17172"/>
                </a:lnTo>
                <a:lnTo>
                  <a:pt x="15696" y="15487"/>
                </a:lnTo>
                <a:close/>
                <a:moveTo>
                  <a:pt x="14436" y="6575"/>
                </a:moveTo>
                <a:cubicBezTo>
                  <a:pt x="13817" y="6575"/>
                  <a:pt x="13316" y="7076"/>
                  <a:pt x="13316" y="7695"/>
                </a:cubicBezTo>
                <a:cubicBezTo>
                  <a:pt x="13316" y="8314"/>
                  <a:pt x="13817" y="8815"/>
                  <a:pt x="14436" y="8815"/>
                </a:cubicBezTo>
                <a:cubicBezTo>
                  <a:pt x="15055" y="8815"/>
                  <a:pt x="15556" y="8314"/>
                  <a:pt x="15556" y="7695"/>
                </a:cubicBezTo>
                <a:cubicBezTo>
                  <a:pt x="15556" y="7076"/>
                  <a:pt x="15055" y="6575"/>
                  <a:pt x="14436" y="6575"/>
                </a:cubicBezTo>
                <a:close/>
                <a:moveTo>
                  <a:pt x="7383" y="6575"/>
                </a:moveTo>
                <a:cubicBezTo>
                  <a:pt x="6764" y="6575"/>
                  <a:pt x="6262" y="7076"/>
                  <a:pt x="6262" y="7695"/>
                </a:cubicBezTo>
                <a:cubicBezTo>
                  <a:pt x="6262" y="8314"/>
                  <a:pt x="6764" y="8815"/>
                  <a:pt x="7383" y="8815"/>
                </a:cubicBezTo>
                <a:cubicBezTo>
                  <a:pt x="8001" y="8815"/>
                  <a:pt x="8503" y="8314"/>
                  <a:pt x="8503" y="7695"/>
                </a:cubicBezTo>
                <a:cubicBezTo>
                  <a:pt x="8503" y="7076"/>
                  <a:pt x="8001" y="6575"/>
                  <a:pt x="7383" y="6575"/>
                </a:cubicBezTo>
                <a:close/>
                <a:moveTo>
                  <a:pt x="10800" y="0"/>
                </a:moveTo>
                <a:lnTo>
                  <a:pt x="11904" y="56"/>
                </a:lnTo>
                <a:lnTo>
                  <a:pt x="12977" y="219"/>
                </a:lnTo>
                <a:lnTo>
                  <a:pt x="14012" y="486"/>
                </a:lnTo>
                <a:lnTo>
                  <a:pt x="15004" y="849"/>
                </a:lnTo>
                <a:lnTo>
                  <a:pt x="15948" y="1304"/>
                </a:lnTo>
                <a:lnTo>
                  <a:pt x="16838" y="1844"/>
                </a:lnTo>
                <a:lnTo>
                  <a:pt x="17670" y="2466"/>
                </a:lnTo>
                <a:lnTo>
                  <a:pt x="18437" y="3163"/>
                </a:lnTo>
                <a:lnTo>
                  <a:pt x="19134" y="3930"/>
                </a:lnTo>
                <a:lnTo>
                  <a:pt x="19756" y="4762"/>
                </a:lnTo>
                <a:lnTo>
                  <a:pt x="20296" y="5652"/>
                </a:lnTo>
                <a:lnTo>
                  <a:pt x="20751" y="6596"/>
                </a:lnTo>
                <a:lnTo>
                  <a:pt x="21114" y="7588"/>
                </a:lnTo>
                <a:lnTo>
                  <a:pt x="21381" y="8623"/>
                </a:lnTo>
                <a:lnTo>
                  <a:pt x="21544" y="9696"/>
                </a:lnTo>
                <a:lnTo>
                  <a:pt x="21600" y="10800"/>
                </a:lnTo>
                <a:lnTo>
                  <a:pt x="21544" y="11904"/>
                </a:lnTo>
                <a:lnTo>
                  <a:pt x="21381" y="12977"/>
                </a:lnTo>
                <a:lnTo>
                  <a:pt x="21114" y="14012"/>
                </a:lnTo>
                <a:lnTo>
                  <a:pt x="20751" y="15004"/>
                </a:lnTo>
                <a:lnTo>
                  <a:pt x="20296" y="15948"/>
                </a:lnTo>
                <a:lnTo>
                  <a:pt x="19756" y="16838"/>
                </a:lnTo>
                <a:lnTo>
                  <a:pt x="19134" y="17670"/>
                </a:lnTo>
                <a:lnTo>
                  <a:pt x="18437" y="18437"/>
                </a:lnTo>
                <a:lnTo>
                  <a:pt x="17670" y="19134"/>
                </a:lnTo>
                <a:lnTo>
                  <a:pt x="16838" y="19756"/>
                </a:lnTo>
                <a:lnTo>
                  <a:pt x="15948" y="20296"/>
                </a:lnTo>
                <a:lnTo>
                  <a:pt x="15004" y="20751"/>
                </a:lnTo>
                <a:lnTo>
                  <a:pt x="14012" y="21114"/>
                </a:lnTo>
                <a:lnTo>
                  <a:pt x="12977" y="21381"/>
                </a:lnTo>
                <a:lnTo>
                  <a:pt x="11904" y="21544"/>
                </a:lnTo>
                <a:cubicBezTo>
                  <a:pt x="11541" y="21581"/>
                  <a:pt x="11173" y="21600"/>
                  <a:pt x="10800" y="21600"/>
                </a:cubicBezTo>
                <a:cubicBezTo>
                  <a:pt x="10054" y="21600"/>
                  <a:pt x="9326" y="21524"/>
                  <a:pt x="8623" y="21381"/>
                </a:cubicBezTo>
                <a:cubicBezTo>
                  <a:pt x="8272" y="21309"/>
                  <a:pt x="7927" y="21220"/>
                  <a:pt x="7588" y="21114"/>
                </a:cubicBezTo>
                <a:cubicBezTo>
                  <a:pt x="7250" y="21009"/>
                  <a:pt x="6919" y="20888"/>
                  <a:pt x="6596" y="20751"/>
                </a:cubicBezTo>
                <a:cubicBezTo>
                  <a:pt x="6273" y="20615"/>
                  <a:pt x="5958" y="20463"/>
                  <a:pt x="5652" y="20296"/>
                </a:cubicBezTo>
                <a:cubicBezTo>
                  <a:pt x="5346" y="20130"/>
                  <a:pt x="5049" y="19950"/>
                  <a:pt x="4762" y="19756"/>
                </a:cubicBezTo>
                <a:cubicBezTo>
                  <a:pt x="4474" y="19561"/>
                  <a:pt x="4197" y="19354"/>
                  <a:pt x="3930" y="19134"/>
                </a:cubicBezTo>
                <a:cubicBezTo>
                  <a:pt x="3664" y="18914"/>
                  <a:pt x="3408" y="18681"/>
                  <a:pt x="3163" y="18437"/>
                </a:cubicBezTo>
                <a:cubicBezTo>
                  <a:pt x="2919" y="18192"/>
                  <a:pt x="2686" y="17936"/>
                  <a:pt x="2466" y="17670"/>
                </a:cubicBezTo>
                <a:cubicBezTo>
                  <a:pt x="2246" y="17403"/>
                  <a:pt x="2039" y="17126"/>
                  <a:pt x="1844" y="16838"/>
                </a:cubicBezTo>
                <a:cubicBezTo>
                  <a:pt x="1650" y="16551"/>
                  <a:pt x="1470" y="16254"/>
                  <a:pt x="1304" y="15948"/>
                </a:cubicBezTo>
                <a:cubicBezTo>
                  <a:pt x="1137" y="15642"/>
                  <a:pt x="985" y="15327"/>
                  <a:pt x="849" y="15004"/>
                </a:cubicBezTo>
                <a:cubicBezTo>
                  <a:pt x="712" y="14681"/>
                  <a:pt x="591" y="14350"/>
                  <a:pt x="486" y="14012"/>
                </a:cubicBezTo>
                <a:cubicBezTo>
                  <a:pt x="380" y="13673"/>
                  <a:pt x="291" y="13328"/>
                  <a:pt x="219" y="12977"/>
                </a:cubicBezTo>
                <a:cubicBezTo>
                  <a:pt x="147" y="12625"/>
                  <a:pt x="93" y="12267"/>
                  <a:pt x="56" y="11904"/>
                </a:cubicBezTo>
                <a:cubicBezTo>
                  <a:pt x="19" y="11541"/>
                  <a:pt x="0" y="11173"/>
                  <a:pt x="0" y="10800"/>
                </a:cubicBezTo>
                <a:cubicBezTo>
                  <a:pt x="0" y="10054"/>
                  <a:pt x="76" y="9326"/>
                  <a:pt x="219" y="8623"/>
                </a:cubicBezTo>
                <a:cubicBezTo>
                  <a:pt x="291" y="8272"/>
                  <a:pt x="380" y="7927"/>
                  <a:pt x="486" y="7588"/>
                </a:cubicBezTo>
                <a:cubicBezTo>
                  <a:pt x="591" y="7250"/>
                  <a:pt x="712" y="6919"/>
                  <a:pt x="849" y="6596"/>
                </a:cubicBezTo>
                <a:cubicBezTo>
                  <a:pt x="985" y="6273"/>
                  <a:pt x="1137" y="5958"/>
                  <a:pt x="1304" y="5652"/>
                </a:cubicBezTo>
                <a:cubicBezTo>
                  <a:pt x="1470" y="5346"/>
                  <a:pt x="1650" y="5049"/>
                  <a:pt x="1844" y="4762"/>
                </a:cubicBezTo>
                <a:cubicBezTo>
                  <a:pt x="2039" y="4474"/>
                  <a:pt x="2246" y="4197"/>
                  <a:pt x="2466" y="3930"/>
                </a:cubicBezTo>
                <a:cubicBezTo>
                  <a:pt x="2686" y="3664"/>
                  <a:pt x="2919" y="3408"/>
                  <a:pt x="3163" y="3163"/>
                </a:cubicBezTo>
                <a:cubicBezTo>
                  <a:pt x="3408" y="2919"/>
                  <a:pt x="3664" y="2686"/>
                  <a:pt x="3930" y="2466"/>
                </a:cubicBezTo>
                <a:cubicBezTo>
                  <a:pt x="4197" y="2246"/>
                  <a:pt x="4474" y="2039"/>
                  <a:pt x="4762" y="1844"/>
                </a:cubicBezTo>
                <a:cubicBezTo>
                  <a:pt x="5049" y="1650"/>
                  <a:pt x="5346" y="1470"/>
                  <a:pt x="5652" y="1304"/>
                </a:cubicBezTo>
                <a:cubicBezTo>
                  <a:pt x="5958" y="1137"/>
                  <a:pt x="6273" y="985"/>
                  <a:pt x="6596" y="849"/>
                </a:cubicBezTo>
                <a:cubicBezTo>
                  <a:pt x="6919" y="712"/>
                  <a:pt x="7250" y="591"/>
                  <a:pt x="7588" y="486"/>
                </a:cubicBezTo>
                <a:cubicBezTo>
                  <a:pt x="7927" y="380"/>
                  <a:pt x="8272" y="291"/>
                  <a:pt x="8623" y="219"/>
                </a:cubicBezTo>
                <a:cubicBezTo>
                  <a:pt x="8975" y="147"/>
                  <a:pt x="9333" y="93"/>
                  <a:pt x="9696" y="56"/>
                </a:cubicBezTo>
                <a:cubicBezTo>
                  <a:pt x="10059" y="19"/>
                  <a:pt x="10427"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79" name="Oval 37"/>
          <p:cNvSpPr/>
          <p:nvPr/>
        </p:nvSpPr>
        <p:spPr>
          <a:xfrm>
            <a:off x="11012575" y="5575424"/>
            <a:ext cx="566739" cy="566739"/>
          </a:xfrm>
          <a:custGeom>
            <a:avLst/>
            <a:gdLst/>
            <a:ahLst/>
            <a:cxnLst>
              <a:cxn ang="0">
                <a:pos x="wd2" y="hd2"/>
              </a:cxn>
              <a:cxn ang="5400000">
                <a:pos x="wd2" y="hd2"/>
              </a:cxn>
              <a:cxn ang="10800000">
                <a:pos x="wd2" y="hd2"/>
              </a:cxn>
              <a:cxn ang="16200000">
                <a:pos x="wd2" y="hd2"/>
              </a:cxn>
            </a:cxnLst>
            <a:rect l="0" t="0" r="r" b="b"/>
            <a:pathLst>
              <a:path w="21600" h="21600" extrusionOk="0">
                <a:moveTo>
                  <a:pt x="15000" y="14116"/>
                </a:moveTo>
                <a:lnTo>
                  <a:pt x="6601" y="14212"/>
                </a:lnTo>
                <a:cubicBezTo>
                  <a:pt x="6658" y="16509"/>
                  <a:pt x="8550" y="18334"/>
                  <a:pt x="10848" y="18308"/>
                </a:cubicBezTo>
                <a:cubicBezTo>
                  <a:pt x="13146" y="18282"/>
                  <a:pt x="14996" y="16414"/>
                  <a:pt x="15000" y="14116"/>
                </a:cubicBezTo>
                <a:close/>
                <a:moveTo>
                  <a:pt x="16702" y="5229"/>
                </a:moveTo>
                <a:lnTo>
                  <a:pt x="12462" y="9526"/>
                </a:lnTo>
                <a:lnTo>
                  <a:pt x="16702" y="10147"/>
                </a:lnTo>
                <a:lnTo>
                  <a:pt x="16702" y="9191"/>
                </a:lnTo>
                <a:lnTo>
                  <a:pt x="14586" y="8880"/>
                </a:lnTo>
                <a:lnTo>
                  <a:pt x="16702" y="6736"/>
                </a:lnTo>
                <a:close/>
                <a:moveTo>
                  <a:pt x="4898" y="5229"/>
                </a:moveTo>
                <a:lnTo>
                  <a:pt x="4898" y="6736"/>
                </a:lnTo>
                <a:lnTo>
                  <a:pt x="7014" y="8880"/>
                </a:lnTo>
                <a:lnTo>
                  <a:pt x="4898" y="9191"/>
                </a:lnTo>
                <a:lnTo>
                  <a:pt x="4898" y="10147"/>
                </a:lnTo>
                <a:lnTo>
                  <a:pt x="9138" y="9526"/>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0" name="Smiley Face 14"/>
          <p:cNvSpPr/>
          <p:nvPr/>
        </p:nvSpPr>
        <p:spPr>
          <a:xfrm>
            <a:off x="9314808" y="5581896"/>
            <a:ext cx="553793" cy="553793"/>
          </a:xfrm>
          <a:custGeom>
            <a:avLst/>
            <a:gdLst/>
            <a:ahLst/>
            <a:cxnLst>
              <a:cxn ang="0">
                <a:pos x="wd2" y="hd2"/>
              </a:cxn>
              <a:cxn ang="5400000">
                <a:pos x="wd2" y="hd2"/>
              </a:cxn>
              <a:cxn ang="10800000">
                <a:pos x="wd2" y="hd2"/>
              </a:cxn>
              <a:cxn ang="16200000">
                <a:pos x="wd2" y="hd2"/>
              </a:cxn>
            </a:cxnLst>
            <a:rect l="0" t="0" r="r" b="b"/>
            <a:pathLst>
              <a:path w="21600" h="21600" extrusionOk="0">
                <a:moveTo>
                  <a:pt x="13511" y="14767"/>
                </a:moveTo>
                <a:cubicBezTo>
                  <a:pt x="13064" y="15857"/>
                  <a:pt x="12008" y="16574"/>
                  <a:pt x="10830" y="16586"/>
                </a:cubicBezTo>
                <a:cubicBezTo>
                  <a:pt x="9652" y="16598"/>
                  <a:pt x="8582" y="15904"/>
                  <a:pt x="8112" y="14823"/>
                </a:cubicBezTo>
                <a:lnTo>
                  <a:pt x="6927" y="15338"/>
                </a:lnTo>
                <a:cubicBezTo>
                  <a:pt x="7604" y="16895"/>
                  <a:pt x="9146" y="17895"/>
                  <a:pt x="10844" y="17878"/>
                </a:cubicBezTo>
                <a:cubicBezTo>
                  <a:pt x="12541" y="17860"/>
                  <a:pt x="14063" y="16828"/>
                  <a:pt x="14706" y="15258"/>
                </a:cubicBezTo>
                <a:close/>
                <a:moveTo>
                  <a:pt x="6253" y="6577"/>
                </a:moveTo>
                <a:cubicBezTo>
                  <a:pt x="5672" y="6556"/>
                  <a:pt x="5085" y="6685"/>
                  <a:pt x="4554" y="6967"/>
                </a:cubicBezTo>
                <a:cubicBezTo>
                  <a:pt x="3491" y="7532"/>
                  <a:pt x="2811" y="8622"/>
                  <a:pt x="2772" y="9824"/>
                </a:cubicBezTo>
                <a:lnTo>
                  <a:pt x="4106" y="9868"/>
                </a:lnTo>
                <a:cubicBezTo>
                  <a:pt x="4130" y="9143"/>
                  <a:pt x="4539" y="8487"/>
                  <a:pt x="5180" y="8146"/>
                </a:cubicBezTo>
                <a:cubicBezTo>
                  <a:pt x="5821" y="7806"/>
                  <a:pt x="6594" y="7834"/>
                  <a:pt x="7208" y="8221"/>
                </a:cubicBezTo>
                <a:cubicBezTo>
                  <a:pt x="7823" y="8607"/>
                  <a:pt x="8183" y="9292"/>
                  <a:pt x="8154" y="10017"/>
                </a:cubicBezTo>
                <a:lnTo>
                  <a:pt x="9488" y="10071"/>
                </a:lnTo>
                <a:cubicBezTo>
                  <a:pt x="9536" y="8868"/>
                  <a:pt x="8938" y="7731"/>
                  <a:pt x="7919" y="7091"/>
                </a:cubicBezTo>
                <a:cubicBezTo>
                  <a:pt x="7410" y="6770"/>
                  <a:pt x="6834" y="6598"/>
                  <a:pt x="6253" y="6577"/>
                </a:cubicBezTo>
                <a:close/>
                <a:moveTo>
                  <a:pt x="15374" y="6577"/>
                </a:moveTo>
                <a:cubicBezTo>
                  <a:pt x="14793" y="6556"/>
                  <a:pt x="14206" y="6685"/>
                  <a:pt x="13675" y="6967"/>
                </a:cubicBezTo>
                <a:cubicBezTo>
                  <a:pt x="12612" y="7532"/>
                  <a:pt x="11932" y="8622"/>
                  <a:pt x="11893" y="9824"/>
                </a:cubicBezTo>
                <a:lnTo>
                  <a:pt x="13227" y="9868"/>
                </a:lnTo>
                <a:cubicBezTo>
                  <a:pt x="13251" y="9143"/>
                  <a:pt x="13660" y="8487"/>
                  <a:pt x="14301" y="8146"/>
                </a:cubicBezTo>
                <a:cubicBezTo>
                  <a:pt x="14942" y="7806"/>
                  <a:pt x="15715" y="7834"/>
                  <a:pt x="16329" y="8221"/>
                </a:cubicBezTo>
                <a:cubicBezTo>
                  <a:pt x="16944" y="8607"/>
                  <a:pt x="17304" y="9292"/>
                  <a:pt x="17275" y="10017"/>
                </a:cubicBezTo>
                <a:lnTo>
                  <a:pt x="18609" y="10071"/>
                </a:lnTo>
                <a:cubicBezTo>
                  <a:pt x="18657" y="8868"/>
                  <a:pt x="18059" y="7731"/>
                  <a:pt x="17040" y="7091"/>
                </a:cubicBezTo>
                <a:cubicBezTo>
                  <a:pt x="16531" y="6770"/>
                  <a:pt x="15955" y="6598"/>
                  <a:pt x="15374" y="6577"/>
                </a:cubicBezTo>
                <a:close/>
                <a:moveTo>
                  <a:pt x="10800" y="0"/>
                </a:moveTo>
                <a:lnTo>
                  <a:pt x="11904" y="56"/>
                </a:lnTo>
                <a:lnTo>
                  <a:pt x="12977" y="219"/>
                </a:lnTo>
                <a:lnTo>
                  <a:pt x="14012" y="486"/>
                </a:lnTo>
                <a:lnTo>
                  <a:pt x="15004" y="849"/>
                </a:lnTo>
                <a:lnTo>
                  <a:pt x="15948" y="1304"/>
                </a:lnTo>
                <a:lnTo>
                  <a:pt x="16838" y="1844"/>
                </a:lnTo>
                <a:lnTo>
                  <a:pt x="17670" y="2466"/>
                </a:lnTo>
                <a:lnTo>
                  <a:pt x="18437" y="3163"/>
                </a:lnTo>
                <a:lnTo>
                  <a:pt x="19134" y="3930"/>
                </a:lnTo>
                <a:lnTo>
                  <a:pt x="19756" y="4762"/>
                </a:lnTo>
                <a:lnTo>
                  <a:pt x="20296" y="5652"/>
                </a:lnTo>
                <a:lnTo>
                  <a:pt x="20751" y="6596"/>
                </a:lnTo>
                <a:lnTo>
                  <a:pt x="21114" y="7588"/>
                </a:lnTo>
                <a:lnTo>
                  <a:pt x="21381" y="8623"/>
                </a:lnTo>
                <a:lnTo>
                  <a:pt x="21544" y="9696"/>
                </a:lnTo>
                <a:lnTo>
                  <a:pt x="21600" y="10800"/>
                </a:lnTo>
                <a:lnTo>
                  <a:pt x="21544" y="11904"/>
                </a:lnTo>
                <a:lnTo>
                  <a:pt x="21381" y="12977"/>
                </a:lnTo>
                <a:lnTo>
                  <a:pt x="21114" y="14012"/>
                </a:lnTo>
                <a:lnTo>
                  <a:pt x="20751" y="15004"/>
                </a:lnTo>
                <a:lnTo>
                  <a:pt x="20296" y="15948"/>
                </a:lnTo>
                <a:lnTo>
                  <a:pt x="19756" y="16838"/>
                </a:lnTo>
                <a:lnTo>
                  <a:pt x="19134" y="17670"/>
                </a:lnTo>
                <a:lnTo>
                  <a:pt x="18437" y="18437"/>
                </a:lnTo>
                <a:lnTo>
                  <a:pt x="17670" y="19134"/>
                </a:lnTo>
                <a:lnTo>
                  <a:pt x="16838" y="19756"/>
                </a:lnTo>
                <a:lnTo>
                  <a:pt x="15948" y="20296"/>
                </a:lnTo>
                <a:lnTo>
                  <a:pt x="15004" y="20751"/>
                </a:lnTo>
                <a:lnTo>
                  <a:pt x="14012" y="21114"/>
                </a:lnTo>
                <a:lnTo>
                  <a:pt x="12977" y="21381"/>
                </a:lnTo>
                <a:lnTo>
                  <a:pt x="11904" y="21544"/>
                </a:lnTo>
                <a:cubicBezTo>
                  <a:pt x="11541" y="21581"/>
                  <a:pt x="11173" y="21600"/>
                  <a:pt x="10800" y="21600"/>
                </a:cubicBezTo>
                <a:cubicBezTo>
                  <a:pt x="10054" y="21600"/>
                  <a:pt x="9326" y="21524"/>
                  <a:pt x="8623" y="21381"/>
                </a:cubicBezTo>
                <a:cubicBezTo>
                  <a:pt x="8272" y="21309"/>
                  <a:pt x="7927" y="21220"/>
                  <a:pt x="7588" y="21114"/>
                </a:cubicBezTo>
                <a:cubicBezTo>
                  <a:pt x="7250" y="21009"/>
                  <a:pt x="6919" y="20888"/>
                  <a:pt x="6596" y="20751"/>
                </a:cubicBezTo>
                <a:cubicBezTo>
                  <a:pt x="6273" y="20615"/>
                  <a:pt x="5958" y="20463"/>
                  <a:pt x="5652" y="20296"/>
                </a:cubicBezTo>
                <a:cubicBezTo>
                  <a:pt x="5346" y="20130"/>
                  <a:pt x="5049" y="19950"/>
                  <a:pt x="4762" y="19756"/>
                </a:cubicBezTo>
                <a:cubicBezTo>
                  <a:pt x="4474" y="19561"/>
                  <a:pt x="4197" y="19354"/>
                  <a:pt x="3930" y="19134"/>
                </a:cubicBezTo>
                <a:cubicBezTo>
                  <a:pt x="3664" y="18914"/>
                  <a:pt x="3408" y="18681"/>
                  <a:pt x="3163" y="18437"/>
                </a:cubicBezTo>
                <a:cubicBezTo>
                  <a:pt x="2919" y="18192"/>
                  <a:pt x="2686" y="17936"/>
                  <a:pt x="2466" y="17670"/>
                </a:cubicBezTo>
                <a:cubicBezTo>
                  <a:pt x="2246" y="17403"/>
                  <a:pt x="2039" y="17126"/>
                  <a:pt x="1844" y="16838"/>
                </a:cubicBezTo>
                <a:cubicBezTo>
                  <a:pt x="1650" y="16551"/>
                  <a:pt x="1470" y="16254"/>
                  <a:pt x="1304" y="15948"/>
                </a:cubicBezTo>
                <a:cubicBezTo>
                  <a:pt x="1137" y="15642"/>
                  <a:pt x="985" y="15327"/>
                  <a:pt x="849" y="15004"/>
                </a:cubicBezTo>
                <a:cubicBezTo>
                  <a:pt x="712" y="14681"/>
                  <a:pt x="591" y="14350"/>
                  <a:pt x="486" y="14012"/>
                </a:cubicBezTo>
                <a:cubicBezTo>
                  <a:pt x="380" y="13673"/>
                  <a:pt x="291" y="13328"/>
                  <a:pt x="219" y="12977"/>
                </a:cubicBezTo>
                <a:cubicBezTo>
                  <a:pt x="147" y="12625"/>
                  <a:pt x="93" y="12267"/>
                  <a:pt x="56" y="11904"/>
                </a:cubicBezTo>
                <a:cubicBezTo>
                  <a:pt x="19" y="11541"/>
                  <a:pt x="0" y="11173"/>
                  <a:pt x="0" y="10800"/>
                </a:cubicBezTo>
                <a:cubicBezTo>
                  <a:pt x="0" y="10054"/>
                  <a:pt x="76" y="9326"/>
                  <a:pt x="219" y="8623"/>
                </a:cubicBezTo>
                <a:cubicBezTo>
                  <a:pt x="291" y="8272"/>
                  <a:pt x="380" y="7927"/>
                  <a:pt x="486" y="7588"/>
                </a:cubicBezTo>
                <a:cubicBezTo>
                  <a:pt x="591" y="7250"/>
                  <a:pt x="712" y="6919"/>
                  <a:pt x="849" y="6596"/>
                </a:cubicBezTo>
                <a:cubicBezTo>
                  <a:pt x="985" y="6273"/>
                  <a:pt x="1137" y="5958"/>
                  <a:pt x="1304" y="5652"/>
                </a:cubicBezTo>
                <a:cubicBezTo>
                  <a:pt x="1470" y="5346"/>
                  <a:pt x="1650" y="5049"/>
                  <a:pt x="1844" y="4762"/>
                </a:cubicBezTo>
                <a:cubicBezTo>
                  <a:pt x="2039" y="4474"/>
                  <a:pt x="2246" y="4197"/>
                  <a:pt x="2466" y="3930"/>
                </a:cubicBezTo>
                <a:cubicBezTo>
                  <a:pt x="2686" y="3664"/>
                  <a:pt x="2919" y="3408"/>
                  <a:pt x="3163" y="3163"/>
                </a:cubicBezTo>
                <a:cubicBezTo>
                  <a:pt x="3408" y="2919"/>
                  <a:pt x="3664" y="2686"/>
                  <a:pt x="3930" y="2466"/>
                </a:cubicBezTo>
                <a:cubicBezTo>
                  <a:pt x="4197" y="2246"/>
                  <a:pt x="4474" y="2039"/>
                  <a:pt x="4762" y="1844"/>
                </a:cubicBezTo>
                <a:cubicBezTo>
                  <a:pt x="5049" y="1650"/>
                  <a:pt x="5346" y="1470"/>
                  <a:pt x="5652" y="1304"/>
                </a:cubicBezTo>
                <a:cubicBezTo>
                  <a:pt x="5958" y="1137"/>
                  <a:pt x="6273" y="985"/>
                  <a:pt x="6596" y="849"/>
                </a:cubicBezTo>
                <a:cubicBezTo>
                  <a:pt x="6919" y="712"/>
                  <a:pt x="7250" y="591"/>
                  <a:pt x="7588" y="486"/>
                </a:cubicBezTo>
                <a:cubicBezTo>
                  <a:pt x="7927" y="380"/>
                  <a:pt x="8272" y="291"/>
                  <a:pt x="8623" y="219"/>
                </a:cubicBezTo>
                <a:cubicBezTo>
                  <a:pt x="8975" y="147"/>
                  <a:pt x="9333" y="93"/>
                  <a:pt x="9696" y="56"/>
                </a:cubicBezTo>
                <a:cubicBezTo>
                  <a:pt x="10059" y="19"/>
                  <a:pt x="10427"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1" name="Rectangle 16"/>
          <p:cNvSpPr/>
          <p:nvPr/>
        </p:nvSpPr>
        <p:spPr>
          <a:xfrm rot="2700000">
            <a:off x="5325698" y="3520149"/>
            <a:ext cx="389391" cy="698104"/>
          </a:xfrm>
          <a:custGeom>
            <a:avLst/>
            <a:gdLst/>
            <a:ahLst/>
            <a:cxnLst>
              <a:cxn ang="0">
                <a:pos x="wd2" y="hd2"/>
              </a:cxn>
              <a:cxn ang="5400000">
                <a:pos x="wd2" y="hd2"/>
              </a:cxn>
              <a:cxn ang="10800000">
                <a:pos x="wd2" y="hd2"/>
              </a:cxn>
              <a:cxn ang="16200000">
                <a:pos x="wd2" y="hd2"/>
              </a:cxn>
            </a:cxnLst>
            <a:rect l="0" t="0" r="r" b="b"/>
            <a:pathLst>
              <a:path w="21600" h="21600" extrusionOk="0">
                <a:moveTo>
                  <a:pt x="10807" y="0"/>
                </a:moveTo>
                <a:cubicBezTo>
                  <a:pt x="12296" y="26"/>
                  <a:pt x="13869" y="651"/>
                  <a:pt x="14004" y="1665"/>
                </a:cubicBezTo>
                <a:cubicBezTo>
                  <a:pt x="14352" y="2941"/>
                  <a:pt x="12417" y="3255"/>
                  <a:pt x="12966" y="4789"/>
                </a:cubicBezTo>
                <a:lnTo>
                  <a:pt x="21600" y="4789"/>
                </a:lnTo>
                <a:lnTo>
                  <a:pt x="21600" y="9598"/>
                </a:lnTo>
                <a:cubicBezTo>
                  <a:pt x="18932" y="9873"/>
                  <a:pt x="18357" y="8821"/>
                  <a:pt x="16095" y="9013"/>
                </a:cubicBezTo>
                <a:cubicBezTo>
                  <a:pt x="14278" y="9088"/>
                  <a:pt x="13156" y="9965"/>
                  <a:pt x="13110" y="10796"/>
                </a:cubicBezTo>
                <a:cubicBezTo>
                  <a:pt x="13141" y="11525"/>
                  <a:pt x="14300" y="12602"/>
                  <a:pt x="16464" y="12611"/>
                </a:cubicBezTo>
                <a:cubicBezTo>
                  <a:pt x="19082" y="12461"/>
                  <a:pt x="18698" y="11745"/>
                  <a:pt x="21600" y="11809"/>
                </a:cubicBezTo>
                <a:lnTo>
                  <a:pt x="21600" y="16837"/>
                </a:lnTo>
                <a:lnTo>
                  <a:pt x="12611" y="16837"/>
                </a:lnTo>
                <a:cubicBezTo>
                  <a:pt x="12479" y="18486"/>
                  <a:pt x="13776" y="18261"/>
                  <a:pt x="14047" y="19730"/>
                </a:cubicBezTo>
                <a:cubicBezTo>
                  <a:pt x="14031" y="20937"/>
                  <a:pt x="12100" y="21583"/>
                  <a:pt x="10793" y="21600"/>
                </a:cubicBezTo>
                <a:cubicBezTo>
                  <a:pt x="9304" y="21574"/>
                  <a:pt x="7731" y="20949"/>
                  <a:pt x="7596" y="19935"/>
                </a:cubicBezTo>
                <a:cubicBezTo>
                  <a:pt x="7250" y="18666"/>
                  <a:pt x="9161" y="18349"/>
                  <a:pt x="8639" y="16837"/>
                </a:cubicBezTo>
                <a:lnTo>
                  <a:pt x="0" y="16837"/>
                </a:lnTo>
                <a:lnTo>
                  <a:pt x="0" y="11894"/>
                </a:lnTo>
                <a:cubicBezTo>
                  <a:pt x="2766" y="11582"/>
                  <a:pt x="3326" y="12666"/>
                  <a:pt x="5620" y="12472"/>
                </a:cubicBezTo>
                <a:cubicBezTo>
                  <a:pt x="7437" y="12396"/>
                  <a:pt x="8558" y="11519"/>
                  <a:pt x="8604" y="10688"/>
                </a:cubicBezTo>
                <a:cubicBezTo>
                  <a:pt x="8574" y="9959"/>
                  <a:pt x="7415" y="8882"/>
                  <a:pt x="5251" y="8873"/>
                </a:cubicBezTo>
                <a:cubicBezTo>
                  <a:pt x="2598" y="9025"/>
                  <a:pt x="3027" y="9758"/>
                  <a:pt x="0" y="9673"/>
                </a:cubicBezTo>
                <a:lnTo>
                  <a:pt x="0" y="4789"/>
                </a:lnTo>
                <a:lnTo>
                  <a:pt x="8988" y="4789"/>
                </a:lnTo>
                <a:cubicBezTo>
                  <a:pt x="9135" y="3112"/>
                  <a:pt x="7825" y="3347"/>
                  <a:pt x="7554" y="1870"/>
                </a:cubicBezTo>
                <a:cubicBezTo>
                  <a:pt x="7569" y="663"/>
                  <a:pt x="9500" y="17"/>
                  <a:pt x="10807"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2" name="Rectangle 9"/>
          <p:cNvSpPr/>
          <p:nvPr/>
        </p:nvSpPr>
        <p:spPr>
          <a:xfrm>
            <a:off x="4401173" y="3545247"/>
            <a:ext cx="527337" cy="493634"/>
          </a:xfrm>
          <a:custGeom>
            <a:avLst/>
            <a:gdLst/>
            <a:ahLst/>
            <a:cxnLst>
              <a:cxn ang="0">
                <a:pos x="wd2" y="hd2"/>
              </a:cxn>
              <a:cxn ang="5400000">
                <a:pos x="wd2" y="hd2"/>
              </a:cxn>
              <a:cxn ang="10800000">
                <a:pos x="wd2" y="hd2"/>
              </a:cxn>
              <a:cxn ang="16200000">
                <a:pos x="wd2" y="hd2"/>
              </a:cxn>
            </a:cxnLst>
            <a:rect l="0" t="0" r="r" b="b"/>
            <a:pathLst>
              <a:path w="21600" h="21593" extrusionOk="0">
                <a:moveTo>
                  <a:pt x="10511" y="19779"/>
                </a:moveTo>
                <a:cubicBezTo>
                  <a:pt x="10511" y="19784"/>
                  <a:pt x="11089" y="19882"/>
                  <a:pt x="11089" y="19779"/>
                </a:cubicBezTo>
                <a:lnTo>
                  <a:pt x="11089" y="19767"/>
                </a:lnTo>
                <a:cubicBezTo>
                  <a:pt x="14567" y="18551"/>
                  <a:pt x="16297" y="17803"/>
                  <a:pt x="19942" y="19292"/>
                </a:cubicBezTo>
                <a:lnTo>
                  <a:pt x="20006" y="3752"/>
                </a:lnTo>
                <a:lnTo>
                  <a:pt x="19034" y="3752"/>
                </a:lnTo>
                <a:cubicBezTo>
                  <a:pt x="19048" y="8368"/>
                  <a:pt x="19062" y="12984"/>
                  <a:pt x="19076" y="17600"/>
                </a:cubicBezTo>
                <a:cubicBezTo>
                  <a:pt x="16559" y="16504"/>
                  <a:pt x="13683" y="17368"/>
                  <a:pt x="11089" y="19688"/>
                </a:cubicBezTo>
                <a:lnTo>
                  <a:pt x="11089" y="2862"/>
                </a:lnTo>
                <a:cubicBezTo>
                  <a:pt x="12643" y="1065"/>
                  <a:pt x="14106" y="15"/>
                  <a:pt x="16040" y="0"/>
                </a:cubicBezTo>
                <a:cubicBezTo>
                  <a:pt x="16920" y="-7"/>
                  <a:pt x="17897" y="200"/>
                  <a:pt x="19024" y="648"/>
                </a:cubicBezTo>
                <a:cubicBezTo>
                  <a:pt x="19027" y="1454"/>
                  <a:pt x="19029" y="2259"/>
                  <a:pt x="19032" y="3064"/>
                </a:cubicBezTo>
                <a:lnTo>
                  <a:pt x="20804" y="3050"/>
                </a:lnTo>
                <a:lnTo>
                  <a:pt x="20804" y="5256"/>
                </a:lnTo>
                <a:lnTo>
                  <a:pt x="21600" y="5256"/>
                </a:lnTo>
                <a:lnTo>
                  <a:pt x="21600" y="21593"/>
                </a:lnTo>
                <a:lnTo>
                  <a:pt x="0" y="21593"/>
                </a:lnTo>
                <a:lnTo>
                  <a:pt x="0" y="5256"/>
                </a:lnTo>
                <a:lnTo>
                  <a:pt x="683" y="5256"/>
                </a:lnTo>
                <a:lnTo>
                  <a:pt x="683" y="3050"/>
                </a:lnTo>
                <a:lnTo>
                  <a:pt x="2568" y="3064"/>
                </a:lnTo>
                <a:cubicBezTo>
                  <a:pt x="2571" y="2259"/>
                  <a:pt x="2573" y="1454"/>
                  <a:pt x="2576" y="648"/>
                </a:cubicBezTo>
                <a:cubicBezTo>
                  <a:pt x="3703" y="200"/>
                  <a:pt x="4680" y="-7"/>
                  <a:pt x="5560" y="0"/>
                </a:cubicBezTo>
                <a:cubicBezTo>
                  <a:pt x="7494" y="15"/>
                  <a:pt x="8957" y="1065"/>
                  <a:pt x="10511" y="2862"/>
                </a:cubicBezTo>
                <a:lnTo>
                  <a:pt x="10511" y="19688"/>
                </a:lnTo>
                <a:cubicBezTo>
                  <a:pt x="7917" y="17368"/>
                  <a:pt x="5041" y="16504"/>
                  <a:pt x="2524" y="17600"/>
                </a:cubicBezTo>
                <a:lnTo>
                  <a:pt x="2566" y="3752"/>
                </a:lnTo>
                <a:lnTo>
                  <a:pt x="1594" y="3752"/>
                </a:lnTo>
                <a:lnTo>
                  <a:pt x="1531" y="19156"/>
                </a:lnTo>
                <a:cubicBezTo>
                  <a:pt x="5155" y="17558"/>
                  <a:pt x="7212" y="18697"/>
                  <a:pt x="10511" y="19767"/>
                </a:cubicBezTo>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3" name="Round Same Side Corner Rectangle 6"/>
          <p:cNvSpPr/>
          <p:nvPr/>
        </p:nvSpPr>
        <p:spPr>
          <a:xfrm rot="2700000">
            <a:off x="6979028" y="5476481"/>
            <a:ext cx="190722" cy="764624"/>
          </a:xfrm>
          <a:custGeom>
            <a:avLst/>
            <a:gdLst/>
            <a:ahLst/>
            <a:cxnLst>
              <a:cxn ang="0">
                <a:pos x="wd2" y="hd2"/>
              </a:cxn>
              <a:cxn ang="5400000">
                <a:pos x="wd2" y="hd2"/>
              </a:cxn>
              <a:cxn ang="10800000">
                <a:pos x="wd2" y="hd2"/>
              </a:cxn>
              <a:cxn ang="16200000">
                <a:pos x="wd2" y="hd2"/>
              </a:cxn>
            </a:cxnLst>
            <a:rect l="0" t="0" r="r" b="b"/>
            <a:pathLst>
              <a:path w="21600" h="21600" extrusionOk="0">
                <a:moveTo>
                  <a:pt x="5786" y="19551"/>
                </a:moveTo>
                <a:lnTo>
                  <a:pt x="15814" y="19551"/>
                </a:lnTo>
                <a:lnTo>
                  <a:pt x="10800" y="21600"/>
                </a:lnTo>
                <a:close/>
                <a:moveTo>
                  <a:pt x="889" y="15316"/>
                </a:moveTo>
                <a:cubicBezTo>
                  <a:pt x="3209" y="15298"/>
                  <a:pt x="5140" y="15028"/>
                  <a:pt x="5748" y="14661"/>
                </a:cubicBezTo>
                <a:cubicBezTo>
                  <a:pt x="6352" y="15044"/>
                  <a:pt x="8419" y="15321"/>
                  <a:pt x="10866" y="15321"/>
                </a:cubicBezTo>
                <a:cubicBezTo>
                  <a:pt x="13312" y="15321"/>
                  <a:pt x="15379" y="15044"/>
                  <a:pt x="15983" y="14661"/>
                </a:cubicBezTo>
                <a:cubicBezTo>
                  <a:pt x="16579" y="15021"/>
                  <a:pt x="18449" y="15288"/>
                  <a:pt x="20711" y="15314"/>
                </a:cubicBezTo>
                <a:lnTo>
                  <a:pt x="16198" y="19021"/>
                </a:lnTo>
                <a:lnTo>
                  <a:pt x="5399" y="19021"/>
                </a:lnTo>
                <a:close/>
                <a:moveTo>
                  <a:pt x="16871" y="2936"/>
                </a:moveTo>
                <a:lnTo>
                  <a:pt x="21600" y="2936"/>
                </a:lnTo>
                <a:lnTo>
                  <a:pt x="21600" y="14764"/>
                </a:lnTo>
                <a:cubicBezTo>
                  <a:pt x="21468" y="14773"/>
                  <a:pt x="21332" y="14774"/>
                  <a:pt x="21195" y="14774"/>
                </a:cubicBezTo>
                <a:cubicBezTo>
                  <a:pt x="18807" y="14774"/>
                  <a:pt x="16871" y="14269"/>
                  <a:pt x="16871" y="13646"/>
                </a:cubicBezTo>
                <a:close/>
                <a:moveTo>
                  <a:pt x="6476" y="2936"/>
                </a:moveTo>
                <a:lnTo>
                  <a:pt x="15124" y="2936"/>
                </a:lnTo>
                <a:lnTo>
                  <a:pt x="15124" y="13696"/>
                </a:lnTo>
                <a:cubicBezTo>
                  <a:pt x="15124" y="14291"/>
                  <a:pt x="13188" y="14774"/>
                  <a:pt x="10800" y="14774"/>
                </a:cubicBezTo>
                <a:cubicBezTo>
                  <a:pt x="8412" y="14774"/>
                  <a:pt x="6476" y="14291"/>
                  <a:pt x="6476" y="13696"/>
                </a:cubicBezTo>
                <a:close/>
                <a:moveTo>
                  <a:pt x="0" y="2936"/>
                </a:moveTo>
                <a:lnTo>
                  <a:pt x="4729" y="2936"/>
                </a:lnTo>
                <a:lnTo>
                  <a:pt x="4729" y="13646"/>
                </a:lnTo>
                <a:cubicBezTo>
                  <a:pt x="4729" y="14269"/>
                  <a:pt x="2793" y="14774"/>
                  <a:pt x="405" y="14774"/>
                </a:cubicBezTo>
                <a:cubicBezTo>
                  <a:pt x="268" y="14774"/>
                  <a:pt x="132" y="14773"/>
                  <a:pt x="0" y="14764"/>
                </a:cubicBezTo>
                <a:close/>
                <a:moveTo>
                  <a:pt x="1501" y="374"/>
                </a:moveTo>
                <a:cubicBezTo>
                  <a:pt x="2428" y="143"/>
                  <a:pt x="3708" y="0"/>
                  <a:pt x="5123" y="0"/>
                </a:cubicBezTo>
                <a:lnTo>
                  <a:pt x="16477" y="0"/>
                </a:lnTo>
                <a:cubicBezTo>
                  <a:pt x="19306" y="0"/>
                  <a:pt x="21600" y="572"/>
                  <a:pt x="21600" y="1278"/>
                </a:cubicBezTo>
                <a:cubicBezTo>
                  <a:pt x="21600" y="1704"/>
                  <a:pt x="21600" y="2130"/>
                  <a:pt x="21600" y="2556"/>
                </a:cubicBezTo>
                <a:lnTo>
                  <a:pt x="0" y="2556"/>
                </a:lnTo>
                <a:lnTo>
                  <a:pt x="0" y="1278"/>
                </a:lnTo>
                <a:cubicBezTo>
                  <a:pt x="0" y="925"/>
                  <a:pt x="573" y="606"/>
                  <a:pt x="1501" y="374"/>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4" name="Frame 17"/>
          <p:cNvSpPr/>
          <p:nvPr/>
        </p:nvSpPr>
        <p:spPr>
          <a:xfrm>
            <a:off x="4376234" y="4613416"/>
            <a:ext cx="508154" cy="508154"/>
          </a:xfrm>
          <a:custGeom>
            <a:avLst/>
            <a:gdLst/>
            <a:ahLst/>
            <a:cxnLst>
              <a:cxn ang="0">
                <a:pos x="wd2" y="hd2"/>
              </a:cxn>
              <a:cxn ang="5400000">
                <a:pos x="wd2" y="hd2"/>
              </a:cxn>
              <a:cxn ang="10800000">
                <a:pos x="wd2" y="hd2"/>
              </a:cxn>
              <a:cxn ang="16200000">
                <a:pos x="wd2" y="hd2"/>
              </a:cxn>
            </a:cxnLst>
            <a:rect l="0" t="0" r="r" b="b"/>
            <a:pathLst>
              <a:path w="21600" h="21600" extrusionOk="0">
                <a:moveTo>
                  <a:pt x="2770" y="2537"/>
                </a:moveTo>
                <a:lnTo>
                  <a:pt x="2770" y="2569"/>
                </a:lnTo>
                <a:lnTo>
                  <a:pt x="2569" y="2569"/>
                </a:lnTo>
                <a:lnTo>
                  <a:pt x="2569" y="19031"/>
                </a:lnTo>
                <a:lnTo>
                  <a:pt x="10194" y="19031"/>
                </a:lnTo>
                <a:cubicBezTo>
                  <a:pt x="8447" y="16205"/>
                  <a:pt x="6650" y="11479"/>
                  <a:pt x="2907" y="11151"/>
                </a:cubicBezTo>
                <a:lnTo>
                  <a:pt x="4002" y="7901"/>
                </a:lnTo>
                <a:cubicBezTo>
                  <a:pt x="7552" y="9064"/>
                  <a:pt x="8525" y="10339"/>
                  <a:pt x="10298" y="12826"/>
                </a:cubicBezTo>
                <a:cubicBezTo>
                  <a:pt x="11930" y="9196"/>
                  <a:pt x="12847" y="7258"/>
                  <a:pt x="14889" y="3977"/>
                </a:cubicBezTo>
                <a:lnTo>
                  <a:pt x="18471" y="3977"/>
                </a:lnTo>
                <a:cubicBezTo>
                  <a:pt x="15543" y="8136"/>
                  <a:pt x="12717" y="14093"/>
                  <a:pt x="10523" y="19031"/>
                </a:cubicBezTo>
                <a:lnTo>
                  <a:pt x="19031" y="19031"/>
                </a:lnTo>
                <a:lnTo>
                  <a:pt x="19031" y="3977"/>
                </a:lnTo>
                <a:lnTo>
                  <a:pt x="19056" y="3977"/>
                </a:lnTo>
                <a:lnTo>
                  <a:pt x="19056" y="2537"/>
                </a:lnTo>
                <a:close/>
                <a:moveTo>
                  <a:pt x="0" y="0"/>
                </a:moveTo>
                <a:lnTo>
                  <a:pt x="21600" y="0"/>
                </a:lnTo>
                <a:lnTo>
                  <a:pt x="21600" y="21600"/>
                </a:lnTo>
                <a:lnTo>
                  <a:pt x="0" y="21600"/>
                </a:lnTo>
                <a:close/>
              </a:path>
            </a:pathLst>
          </a:custGeom>
          <a:solidFill>
            <a:srgbClr val="808080"/>
          </a:solidFill>
          <a:ln w="12700">
            <a:miter lim="400000"/>
          </a:ln>
        </p:spPr>
        <p:txBody>
          <a:bodyPr lIns="45719" rIns="45719" anchor="ctr"/>
          <a:lstStyle/>
          <a:p>
            <a:pPr algn="ctr">
              <a:defRPr sz="2700"/>
            </a:pPr>
            <a:endParaRPr/>
          </a:p>
        </p:txBody>
      </p:sp>
      <p:sp>
        <p:nvSpPr>
          <p:cNvPr id="1385" name="Rounded Rectangle 5"/>
          <p:cNvSpPr/>
          <p:nvPr/>
        </p:nvSpPr>
        <p:spPr>
          <a:xfrm flipH="1">
            <a:off x="10102419" y="2554105"/>
            <a:ext cx="504634" cy="416292"/>
          </a:xfrm>
          <a:custGeom>
            <a:avLst/>
            <a:gdLst/>
            <a:ahLst/>
            <a:cxnLst>
              <a:cxn ang="0">
                <a:pos x="wd2" y="hd2"/>
              </a:cxn>
              <a:cxn ang="5400000">
                <a:pos x="wd2" y="hd2"/>
              </a:cxn>
              <a:cxn ang="10800000">
                <a:pos x="wd2" y="hd2"/>
              </a:cxn>
              <a:cxn ang="16200000">
                <a:pos x="wd2" y="hd2"/>
              </a:cxn>
            </a:cxnLst>
            <a:rect l="0" t="0" r="r" b="b"/>
            <a:pathLst>
              <a:path w="21600" h="21600" extrusionOk="0">
                <a:moveTo>
                  <a:pt x="9293" y="5384"/>
                </a:moveTo>
                <a:cubicBezTo>
                  <a:pt x="9996" y="5384"/>
                  <a:pt x="10567" y="6075"/>
                  <a:pt x="10567" y="6928"/>
                </a:cubicBezTo>
                <a:cubicBezTo>
                  <a:pt x="10567" y="7781"/>
                  <a:pt x="9996" y="8473"/>
                  <a:pt x="9293" y="8473"/>
                </a:cubicBezTo>
                <a:cubicBezTo>
                  <a:pt x="8589" y="8473"/>
                  <a:pt x="8018" y="7781"/>
                  <a:pt x="8018" y="6928"/>
                </a:cubicBezTo>
                <a:cubicBezTo>
                  <a:pt x="8018" y="6075"/>
                  <a:pt x="8589" y="5384"/>
                  <a:pt x="9293" y="5384"/>
                </a:cubicBezTo>
                <a:close/>
                <a:moveTo>
                  <a:pt x="13382" y="5384"/>
                </a:moveTo>
                <a:cubicBezTo>
                  <a:pt x="14086" y="5384"/>
                  <a:pt x="14656" y="6075"/>
                  <a:pt x="14656" y="6928"/>
                </a:cubicBezTo>
                <a:cubicBezTo>
                  <a:pt x="14656" y="7781"/>
                  <a:pt x="14086" y="8473"/>
                  <a:pt x="13382" y="8473"/>
                </a:cubicBezTo>
                <a:cubicBezTo>
                  <a:pt x="12678" y="8473"/>
                  <a:pt x="12108" y="7781"/>
                  <a:pt x="12108" y="6928"/>
                </a:cubicBezTo>
                <a:cubicBezTo>
                  <a:pt x="12108" y="6075"/>
                  <a:pt x="12678" y="5384"/>
                  <a:pt x="13382" y="5384"/>
                </a:cubicBezTo>
                <a:close/>
                <a:moveTo>
                  <a:pt x="17472" y="5384"/>
                </a:moveTo>
                <a:cubicBezTo>
                  <a:pt x="18175" y="5384"/>
                  <a:pt x="18746" y="6075"/>
                  <a:pt x="18746" y="6928"/>
                </a:cubicBezTo>
                <a:cubicBezTo>
                  <a:pt x="18746" y="7781"/>
                  <a:pt x="18175" y="8473"/>
                  <a:pt x="17472" y="8473"/>
                </a:cubicBezTo>
                <a:cubicBezTo>
                  <a:pt x="16768" y="8473"/>
                  <a:pt x="16197" y="7781"/>
                  <a:pt x="16197" y="6928"/>
                </a:cubicBezTo>
                <a:cubicBezTo>
                  <a:pt x="16197" y="6075"/>
                  <a:pt x="16768" y="5384"/>
                  <a:pt x="17472" y="5384"/>
                </a:cubicBezTo>
                <a:close/>
                <a:moveTo>
                  <a:pt x="4546" y="4634"/>
                </a:moveTo>
                <a:lnTo>
                  <a:pt x="2221" y="4634"/>
                </a:lnTo>
                <a:cubicBezTo>
                  <a:pt x="995" y="4634"/>
                  <a:pt x="0" y="5840"/>
                  <a:pt x="0" y="7327"/>
                </a:cubicBezTo>
                <a:lnTo>
                  <a:pt x="0" y="15885"/>
                </a:lnTo>
                <a:cubicBezTo>
                  <a:pt x="0" y="17372"/>
                  <a:pt x="995" y="18578"/>
                  <a:pt x="2221" y="18578"/>
                </a:cubicBezTo>
                <a:lnTo>
                  <a:pt x="4778" y="18578"/>
                </a:lnTo>
                <a:cubicBezTo>
                  <a:pt x="4295" y="19485"/>
                  <a:pt x="4344" y="20145"/>
                  <a:pt x="1847" y="21600"/>
                </a:cubicBezTo>
                <a:cubicBezTo>
                  <a:pt x="6049" y="21026"/>
                  <a:pt x="6703" y="20773"/>
                  <a:pt x="8690" y="18578"/>
                </a:cubicBezTo>
                <a:lnTo>
                  <a:pt x="14214" y="18578"/>
                </a:lnTo>
                <a:cubicBezTo>
                  <a:pt x="15115" y="18578"/>
                  <a:pt x="15891" y="17928"/>
                  <a:pt x="16235" y="16991"/>
                </a:cubicBezTo>
                <a:cubicBezTo>
                  <a:pt x="14806" y="16463"/>
                  <a:pt x="13647" y="15727"/>
                  <a:pt x="12291" y="14643"/>
                </a:cubicBezTo>
                <a:lnTo>
                  <a:pt x="6767" y="14643"/>
                </a:lnTo>
                <a:cubicBezTo>
                  <a:pt x="5540" y="14643"/>
                  <a:pt x="4546" y="13437"/>
                  <a:pt x="4546" y="11950"/>
                </a:cubicBezTo>
                <a:lnTo>
                  <a:pt x="4546" y="4634"/>
                </a:lnTo>
                <a:close/>
                <a:moveTo>
                  <a:pt x="19379" y="0"/>
                </a:moveTo>
                <a:lnTo>
                  <a:pt x="7386" y="0"/>
                </a:lnTo>
                <a:cubicBezTo>
                  <a:pt x="6159" y="0"/>
                  <a:pt x="5164" y="1206"/>
                  <a:pt x="5164" y="2693"/>
                </a:cubicBezTo>
                <a:lnTo>
                  <a:pt x="5164" y="11251"/>
                </a:lnTo>
                <a:cubicBezTo>
                  <a:pt x="5164" y="12738"/>
                  <a:pt x="6159" y="13944"/>
                  <a:pt x="7386" y="13944"/>
                </a:cubicBezTo>
                <a:lnTo>
                  <a:pt x="12910" y="13944"/>
                </a:lnTo>
                <a:cubicBezTo>
                  <a:pt x="15447" y="15972"/>
                  <a:pt x="16468" y="16336"/>
                  <a:pt x="20670" y="16910"/>
                </a:cubicBezTo>
                <a:cubicBezTo>
                  <a:pt x="18218" y="15289"/>
                  <a:pt x="17947" y="15461"/>
                  <a:pt x="16822" y="13944"/>
                </a:cubicBezTo>
                <a:lnTo>
                  <a:pt x="19379" y="13944"/>
                </a:lnTo>
                <a:cubicBezTo>
                  <a:pt x="20605" y="13944"/>
                  <a:pt x="21600" y="12738"/>
                  <a:pt x="21600" y="11251"/>
                </a:cubicBezTo>
                <a:lnTo>
                  <a:pt x="21600" y="2693"/>
                </a:lnTo>
                <a:cubicBezTo>
                  <a:pt x="21600" y="1206"/>
                  <a:pt x="20605" y="0"/>
                  <a:pt x="1937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6" name="Teardrop 1"/>
          <p:cNvSpPr/>
          <p:nvPr/>
        </p:nvSpPr>
        <p:spPr>
          <a:xfrm rot="18805992">
            <a:off x="10126691" y="1539347"/>
            <a:ext cx="551845" cy="546088"/>
          </a:xfrm>
          <a:custGeom>
            <a:avLst/>
            <a:gdLst/>
            <a:ahLst/>
            <a:cxnLst>
              <a:cxn ang="0">
                <a:pos x="wd2" y="hd2"/>
              </a:cxn>
              <a:cxn ang="5400000">
                <a:pos x="wd2" y="hd2"/>
              </a:cxn>
              <a:cxn ang="10800000">
                <a:pos x="wd2" y="hd2"/>
              </a:cxn>
              <a:cxn ang="16200000">
                <a:pos x="wd2" y="hd2"/>
              </a:cxn>
            </a:cxnLst>
            <a:rect l="0" t="0" r="r" b="b"/>
            <a:pathLst>
              <a:path w="21376" h="21374" extrusionOk="0">
                <a:moveTo>
                  <a:pt x="8432" y="13357"/>
                </a:moveTo>
                <a:cubicBezTo>
                  <a:pt x="9121" y="14125"/>
                  <a:pt x="9594" y="15010"/>
                  <a:pt x="10029" y="16111"/>
                </a:cubicBezTo>
                <a:cubicBezTo>
                  <a:pt x="9634" y="16958"/>
                  <a:pt x="8917" y="17617"/>
                  <a:pt x="8032" y="17907"/>
                </a:cubicBezTo>
                <a:lnTo>
                  <a:pt x="3646" y="13226"/>
                </a:lnTo>
                <a:cubicBezTo>
                  <a:pt x="3981" y="12349"/>
                  <a:pt x="4671" y="11661"/>
                  <a:pt x="5530" y="11309"/>
                </a:cubicBezTo>
                <a:cubicBezTo>
                  <a:pt x="6835" y="11939"/>
                  <a:pt x="7742" y="12589"/>
                  <a:pt x="8432" y="13357"/>
                </a:cubicBezTo>
                <a:close/>
                <a:moveTo>
                  <a:pt x="12284" y="4767"/>
                </a:moveTo>
                <a:lnTo>
                  <a:pt x="16625" y="9401"/>
                </a:lnTo>
                <a:cubicBezTo>
                  <a:pt x="16257" y="9550"/>
                  <a:pt x="15854" y="9613"/>
                  <a:pt x="15436" y="9601"/>
                </a:cubicBezTo>
                <a:lnTo>
                  <a:pt x="11925" y="9504"/>
                </a:lnTo>
                <a:lnTo>
                  <a:pt x="12021" y="5956"/>
                </a:lnTo>
                <a:cubicBezTo>
                  <a:pt x="12032" y="5533"/>
                  <a:pt x="12116" y="5130"/>
                  <a:pt x="12284" y="4767"/>
                </a:cubicBezTo>
                <a:close/>
                <a:moveTo>
                  <a:pt x="12986" y="2616"/>
                </a:moveTo>
                <a:cubicBezTo>
                  <a:pt x="11740" y="3338"/>
                  <a:pt x="10904" y="4696"/>
                  <a:pt x="10894" y="6254"/>
                </a:cubicBezTo>
                <a:lnTo>
                  <a:pt x="10872" y="9905"/>
                </a:lnTo>
                <a:lnTo>
                  <a:pt x="9828" y="10946"/>
                </a:lnTo>
                <a:lnTo>
                  <a:pt x="6215" y="10923"/>
                </a:lnTo>
                <a:cubicBezTo>
                  <a:pt x="4777" y="10914"/>
                  <a:pt x="3503" y="11633"/>
                  <a:pt x="2772" y="12762"/>
                </a:cubicBezTo>
                <a:lnTo>
                  <a:pt x="8401" y="18770"/>
                </a:lnTo>
                <a:cubicBezTo>
                  <a:pt x="9603" y="18051"/>
                  <a:pt x="10395" y="16726"/>
                  <a:pt x="10404" y="15210"/>
                </a:cubicBezTo>
                <a:lnTo>
                  <a:pt x="10427" y="11559"/>
                </a:lnTo>
                <a:lnTo>
                  <a:pt x="11470" y="10517"/>
                </a:lnTo>
                <a:lnTo>
                  <a:pt x="15084" y="10540"/>
                </a:lnTo>
                <a:cubicBezTo>
                  <a:pt x="16562" y="10550"/>
                  <a:pt x="17868" y="9788"/>
                  <a:pt x="18612" y="8620"/>
                </a:cubicBezTo>
                <a:close/>
                <a:moveTo>
                  <a:pt x="13755" y="333"/>
                </a:moveTo>
                <a:lnTo>
                  <a:pt x="21087" y="8158"/>
                </a:lnTo>
                <a:cubicBezTo>
                  <a:pt x="21488" y="8586"/>
                  <a:pt x="21470" y="9261"/>
                  <a:pt x="21046" y="9666"/>
                </a:cubicBezTo>
                <a:cubicBezTo>
                  <a:pt x="20623" y="10072"/>
                  <a:pt x="19955" y="10053"/>
                  <a:pt x="19554" y="9625"/>
                </a:cubicBezTo>
                <a:lnTo>
                  <a:pt x="19446" y="9510"/>
                </a:lnTo>
                <a:cubicBezTo>
                  <a:pt x="18473" y="10879"/>
                  <a:pt x="16874" y="11756"/>
                  <a:pt x="15076" y="11745"/>
                </a:cubicBezTo>
                <a:lnTo>
                  <a:pt x="11596" y="11723"/>
                </a:lnTo>
                <a:lnTo>
                  <a:pt x="11596" y="15183"/>
                </a:lnTo>
                <a:cubicBezTo>
                  <a:pt x="11596" y="17060"/>
                  <a:pt x="10659" y="18716"/>
                  <a:pt x="9223" y="19685"/>
                </a:cubicBezTo>
                <a:cubicBezTo>
                  <a:pt x="9550" y="20102"/>
                  <a:pt x="9505" y="20707"/>
                  <a:pt x="9113" y="21082"/>
                </a:cubicBezTo>
                <a:cubicBezTo>
                  <a:pt x="8690" y="21487"/>
                  <a:pt x="8022" y="21469"/>
                  <a:pt x="7621" y="21041"/>
                </a:cubicBezTo>
                <a:lnTo>
                  <a:pt x="289" y="13216"/>
                </a:lnTo>
                <a:cubicBezTo>
                  <a:pt x="-112" y="12788"/>
                  <a:pt x="-94" y="12113"/>
                  <a:pt x="330" y="11708"/>
                </a:cubicBezTo>
                <a:cubicBezTo>
                  <a:pt x="753" y="11302"/>
                  <a:pt x="1421" y="11321"/>
                  <a:pt x="1822" y="11749"/>
                </a:cubicBezTo>
                <a:lnTo>
                  <a:pt x="1931" y="11864"/>
                </a:lnTo>
                <a:cubicBezTo>
                  <a:pt x="2895" y="10552"/>
                  <a:pt x="4445" y="9719"/>
                  <a:pt x="6188" y="9719"/>
                </a:cubicBezTo>
                <a:lnTo>
                  <a:pt x="9681" y="9719"/>
                </a:lnTo>
                <a:lnTo>
                  <a:pt x="9702" y="6246"/>
                </a:lnTo>
                <a:cubicBezTo>
                  <a:pt x="9714" y="4340"/>
                  <a:pt x="10691" y="2668"/>
                  <a:pt x="12170" y="1717"/>
                </a:cubicBezTo>
                <a:cubicBezTo>
                  <a:pt x="11824" y="1298"/>
                  <a:pt x="11863" y="675"/>
                  <a:pt x="12263" y="292"/>
                </a:cubicBezTo>
                <a:cubicBezTo>
                  <a:pt x="12686" y="-113"/>
                  <a:pt x="13354" y="-95"/>
                  <a:pt x="13755" y="333"/>
                </a:cubicBezTo>
                <a:close/>
              </a:path>
            </a:pathLst>
          </a:custGeom>
          <a:solidFill>
            <a:srgbClr val="808080"/>
          </a:solidFill>
          <a:ln w="12700">
            <a:miter lim="400000"/>
          </a:ln>
        </p:spPr>
        <p:txBody>
          <a:bodyPr lIns="45719" rIns="45719" anchor="ctr"/>
          <a:lstStyle/>
          <a:p>
            <a:pPr algn="ctr">
              <a:defRPr sz="2700"/>
            </a:pPr>
            <a:endParaRPr/>
          </a:p>
        </p:txBody>
      </p:sp>
      <p:sp>
        <p:nvSpPr>
          <p:cNvPr id="1387" name="Rectangle 130"/>
          <p:cNvSpPr/>
          <p:nvPr/>
        </p:nvSpPr>
        <p:spPr>
          <a:xfrm>
            <a:off x="10932820" y="1539413"/>
            <a:ext cx="544578" cy="547051"/>
          </a:xfrm>
          <a:custGeom>
            <a:avLst/>
            <a:gdLst/>
            <a:ahLst/>
            <a:cxnLst>
              <a:cxn ang="0">
                <a:pos x="wd2" y="hd2"/>
              </a:cxn>
              <a:cxn ang="5400000">
                <a:pos x="wd2" y="hd2"/>
              </a:cxn>
              <a:cxn ang="10800000">
                <a:pos x="wd2" y="hd2"/>
              </a:cxn>
              <a:cxn ang="16200000">
                <a:pos x="wd2" y="hd2"/>
              </a:cxn>
            </a:cxnLst>
            <a:rect l="0" t="0" r="r" b="b"/>
            <a:pathLst>
              <a:path w="21490" h="21600" extrusionOk="0">
                <a:moveTo>
                  <a:pt x="17167" y="7465"/>
                </a:moveTo>
                <a:lnTo>
                  <a:pt x="16427" y="12705"/>
                </a:lnTo>
                <a:lnTo>
                  <a:pt x="17653" y="12705"/>
                </a:lnTo>
                <a:lnTo>
                  <a:pt x="19242" y="7465"/>
                </a:lnTo>
                <a:close/>
                <a:moveTo>
                  <a:pt x="13190" y="7465"/>
                </a:moveTo>
                <a:lnTo>
                  <a:pt x="13190" y="12705"/>
                </a:lnTo>
                <a:lnTo>
                  <a:pt x="14493" y="12705"/>
                </a:lnTo>
                <a:lnTo>
                  <a:pt x="15233" y="7465"/>
                </a:lnTo>
                <a:close/>
                <a:moveTo>
                  <a:pt x="9073" y="7465"/>
                </a:moveTo>
                <a:lnTo>
                  <a:pt x="10160" y="12705"/>
                </a:lnTo>
                <a:lnTo>
                  <a:pt x="11275" y="12705"/>
                </a:lnTo>
                <a:lnTo>
                  <a:pt x="11275" y="7465"/>
                </a:lnTo>
                <a:close/>
                <a:moveTo>
                  <a:pt x="5379" y="7465"/>
                </a:moveTo>
                <a:lnTo>
                  <a:pt x="6782" y="12705"/>
                </a:lnTo>
                <a:lnTo>
                  <a:pt x="8205" y="12705"/>
                </a:lnTo>
                <a:lnTo>
                  <a:pt x="7118" y="7465"/>
                </a:lnTo>
                <a:close/>
                <a:moveTo>
                  <a:pt x="3380" y="0"/>
                </a:moveTo>
                <a:lnTo>
                  <a:pt x="4866" y="5549"/>
                </a:lnTo>
                <a:lnTo>
                  <a:pt x="20476" y="5549"/>
                </a:lnTo>
                <a:lnTo>
                  <a:pt x="20476" y="5634"/>
                </a:lnTo>
                <a:cubicBezTo>
                  <a:pt x="20576" y="5558"/>
                  <a:pt x="20683" y="5571"/>
                  <a:pt x="20788" y="5603"/>
                </a:cubicBezTo>
                <a:lnTo>
                  <a:pt x="20824" y="5614"/>
                </a:lnTo>
                <a:cubicBezTo>
                  <a:pt x="21320" y="5764"/>
                  <a:pt x="21600" y="6289"/>
                  <a:pt x="21449" y="6785"/>
                </a:cubicBezTo>
                <a:lnTo>
                  <a:pt x="19262" y="13997"/>
                </a:lnTo>
                <a:cubicBezTo>
                  <a:pt x="19161" y="14331"/>
                  <a:pt x="18892" y="14566"/>
                  <a:pt x="18561" y="14577"/>
                </a:cubicBezTo>
                <a:lnTo>
                  <a:pt x="18561" y="14621"/>
                </a:lnTo>
                <a:lnTo>
                  <a:pt x="18120" y="14621"/>
                </a:lnTo>
                <a:cubicBezTo>
                  <a:pt x="18108" y="14628"/>
                  <a:pt x="18100" y="14626"/>
                  <a:pt x="18091" y="14623"/>
                </a:cubicBezTo>
                <a:lnTo>
                  <a:pt x="18082" y="14621"/>
                </a:lnTo>
                <a:lnTo>
                  <a:pt x="7295" y="14621"/>
                </a:lnTo>
                <a:lnTo>
                  <a:pt x="7741" y="16286"/>
                </a:lnTo>
                <a:lnTo>
                  <a:pt x="18553" y="16286"/>
                </a:lnTo>
                <a:lnTo>
                  <a:pt x="18553" y="18202"/>
                </a:lnTo>
                <a:lnTo>
                  <a:pt x="18403" y="18202"/>
                </a:lnTo>
                <a:cubicBezTo>
                  <a:pt x="19047" y="18404"/>
                  <a:pt x="19440" y="19020"/>
                  <a:pt x="19440" y="19728"/>
                </a:cubicBezTo>
                <a:cubicBezTo>
                  <a:pt x="19440" y="20762"/>
                  <a:pt x="18602" y="21600"/>
                  <a:pt x="17569" y="21600"/>
                </a:cubicBezTo>
                <a:cubicBezTo>
                  <a:pt x="16536" y="21600"/>
                  <a:pt x="15698" y="20762"/>
                  <a:pt x="15698" y="19728"/>
                </a:cubicBezTo>
                <a:cubicBezTo>
                  <a:pt x="15698" y="19020"/>
                  <a:pt x="16091" y="18404"/>
                  <a:pt x="16735" y="18202"/>
                </a:cubicBezTo>
                <a:lnTo>
                  <a:pt x="8255" y="18202"/>
                </a:lnTo>
                <a:lnTo>
                  <a:pt x="8286" y="18320"/>
                </a:lnTo>
                <a:cubicBezTo>
                  <a:pt x="8762" y="18606"/>
                  <a:pt x="9038" y="19135"/>
                  <a:pt x="9038" y="19728"/>
                </a:cubicBezTo>
                <a:cubicBezTo>
                  <a:pt x="9038" y="20762"/>
                  <a:pt x="8200" y="21600"/>
                  <a:pt x="7167" y="21600"/>
                </a:cubicBezTo>
                <a:cubicBezTo>
                  <a:pt x="6134" y="21600"/>
                  <a:pt x="5296" y="20762"/>
                  <a:pt x="5296" y="19728"/>
                </a:cubicBezTo>
                <a:cubicBezTo>
                  <a:pt x="5296" y="19043"/>
                  <a:pt x="5665" y="18443"/>
                  <a:pt x="6278" y="18225"/>
                </a:cubicBezTo>
                <a:lnTo>
                  <a:pt x="1938" y="2018"/>
                </a:lnTo>
                <a:lnTo>
                  <a:pt x="0" y="2018"/>
                </a:lnTo>
                <a:lnTo>
                  <a:pt x="0" y="103"/>
                </a:lnTo>
                <a:lnTo>
                  <a:pt x="2998" y="103"/>
                </a:lnTo>
                <a:close/>
              </a:path>
            </a:pathLst>
          </a:custGeom>
          <a:solidFill>
            <a:srgbClr val="808080"/>
          </a:solidFill>
          <a:ln w="12700">
            <a:miter lim="400000"/>
          </a:ln>
        </p:spPr>
        <p:txBody>
          <a:bodyPr lIns="45719" rIns="45719" anchor="ctr"/>
          <a:lstStyle/>
          <a:p>
            <a:pPr algn="ctr">
              <a:defRPr sz="2700"/>
            </a:pPr>
            <a:endParaRPr/>
          </a:p>
        </p:txBody>
      </p:sp>
      <p:sp>
        <p:nvSpPr>
          <p:cNvPr id="1388" name="Right Triangle 17"/>
          <p:cNvSpPr/>
          <p:nvPr/>
        </p:nvSpPr>
        <p:spPr>
          <a:xfrm>
            <a:off x="9363472" y="4578025"/>
            <a:ext cx="478149" cy="569326"/>
          </a:xfrm>
          <a:custGeom>
            <a:avLst/>
            <a:gdLst/>
            <a:ahLst/>
            <a:cxnLst>
              <a:cxn ang="0">
                <a:pos x="wd2" y="hd2"/>
              </a:cxn>
              <a:cxn ang="5400000">
                <a:pos x="wd2" y="hd2"/>
              </a:cxn>
              <a:cxn ang="10800000">
                <a:pos x="wd2" y="hd2"/>
              </a:cxn>
              <a:cxn ang="16200000">
                <a:pos x="wd2" y="hd2"/>
              </a:cxn>
            </a:cxnLst>
            <a:rect l="0" t="0" r="r" b="b"/>
            <a:pathLst>
              <a:path w="21600" h="21600" extrusionOk="0">
                <a:moveTo>
                  <a:pt x="15870" y="17356"/>
                </a:moveTo>
                <a:lnTo>
                  <a:pt x="15870" y="18485"/>
                </a:lnTo>
                <a:lnTo>
                  <a:pt x="20071" y="18485"/>
                </a:lnTo>
                <a:lnTo>
                  <a:pt x="20071" y="17356"/>
                </a:lnTo>
                <a:close/>
                <a:moveTo>
                  <a:pt x="17971" y="14873"/>
                </a:moveTo>
                <a:cubicBezTo>
                  <a:pt x="19975" y="14873"/>
                  <a:pt x="21600" y="16237"/>
                  <a:pt x="21600" y="17921"/>
                </a:cubicBezTo>
                <a:cubicBezTo>
                  <a:pt x="21600" y="19604"/>
                  <a:pt x="19975" y="20969"/>
                  <a:pt x="17971" y="20969"/>
                </a:cubicBezTo>
                <a:cubicBezTo>
                  <a:pt x="15966" y="20969"/>
                  <a:pt x="14342" y="19604"/>
                  <a:pt x="14342" y="17921"/>
                </a:cubicBezTo>
                <a:cubicBezTo>
                  <a:pt x="14342" y="16237"/>
                  <a:pt x="15966" y="14873"/>
                  <a:pt x="17971" y="14873"/>
                </a:cubicBezTo>
                <a:close/>
                <a:moveTo>
                  <a:pt x="12511" y="114"/>
                </a:moveTo>
                <a:lnTo>
                  <a:pt x="18072" y="114"/>
                </a:lnTo>
                <a:lnTo>
                  <a:pt x="18072" y="114"/>
                </a:lnTo>
                <a:lnTo>
                  <a:pt x="12511" y="114"/>
                </a:lnTo>
                <a:close/>
                <a:moveTo>
                  <a:pt x="0" y="114"/>
                </a:moveTo>
                <a:lnTo>
                  <a:pt x="10493" y="114"/>
                </a:lnTo>
                <a:lnTo>
                  <a:pt x="10493" y="6641"/>
                </a:lnTo>
                <a:lnTo>
                  <a:pt x="18072" y="6641"/>
                </a:lnTo>
                <a:lnTo>
                  <a:pt x="18072" y="14401"/>
                </a:lnTo>
                <a:cubicBezTo>
                  <a:pt x="15712" y="14407"/>
                  <a:pt x="13801" y="16016"/>
                  <a:pt x="13801" y="18000"/>
                </a:cubicBezTo>
                <a:cubicBezTo>
                  <a:pt x="13801" y="19984"/>
                  <a:pt x="15712" y="21593"/>
                  <a:pt x="18072" y="21599"/>
                </a:cubicBezTo>
                <a:lnTo>
                  <a:pt x="18072" y="21600"/>
                </a:lnTo>
                <a:lnTo>
                  <a:pt x="0" y="21600"/>
                </a:lnTo>
                <a:close/>
                <a:moveTo>
                  <a:pt x="11400" y="0"/>
                </a:moveTo>
                <a:lnTo>
                  <a:pt x="18159" y="5925"/>
                </a:lnTo>
                <a:lnTo>
                  <a:pt x="11400" y="592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89" name="Right Triangle 17"/>
          <p:cNvSpPr/>
          <p:nvPr/>
        </p:nvSpPr>
        <p:spPr>
          <a:xfrm>
            <a:off x="8488430" y="4578025"/>
            <a:ext cx="478149" cy="569326"/>
          </a:xfrm>
          <a:custGeom>
            <a:avLst/>
            <a:gdLst/>
            <a:ahLst/>
            <a:cxnLst>
              <a:cxn ang="0">
                <a:pos x="wd2" y="hd2"/>
              </a:cxn>
              <a:cxn ang="5400000">
                <a:pos x="wd2" y="hd2"/>
              </a:cxn>
              <a:cxn ang="10800000">
                <a:pos x="wd2" y="hd2"/>
              </a:cxn>
              <a:cxn ang="16200000">
                <a:pos x="wd2" y="hd2"/>
              </a:cxn>
            </a:cxnLst>
            <a:rect l="0" t="0" r="r" b="b"/>
            <a:pathLst>
              <a:path w="21600" h="21600" extrusionOk="0">
                <a:moveTo>
                  <a:pt x="17299" y="16211"/>
                </a:moveTo>
                <a:lnTo>
                  <a:pt x="17299" y="17410"/>
                </a:lnTo>
                <a:lnTo>
                  <a:pt x="15870" y="17410"/>
                </a:lnTo>
                <a:lnTo>
                  <a:pt x="15870" y="18539"/>
                </a:lnTo>
                <a:lnTo>
                  <a:pt x="17299" y="18539"/>
                </a:lnTo>
                <a:lnTo>
                  <a:pt x="17299" y="19738"/>
                </a:lnTo>
                <a:lnTo>
                  <a:pt x="18643" y="19738"/>
                </a:lnTo>
                <a:lnTo>
                  <a:pt x="18643" y="18539"/>
                </a:lnTo>
                <a:lnTo>
                  <a:pt x="20071" y="18539"/>
                </a:lnTo>
                <a:lnTo>
                  <a:pt x="20071" y="17410"/>
                </a:lnTo>
                <a:lnTo>
                  <a:pt x="18643" y="17410"/>
                </a:lnTo>
                <a:lnTo>
                  <a:pt x="18643" y="16211"/>
                </a:lnTo>
                <a:close/>
                <a:moveTo>
                  <a:pt x="17971" y="14926"/>
                </a:moveTo>
                <a:cubicBezTo>
                  <a:pt x="19975" y="14926"/>
                  <a:pt x="21600" y="16291"/>
                  <a:pt x="21600" y="17974"/>
                </a:cubicBezTo>
                <a:cubicBezTo>
                  <a:pt x="21600" y="19658"/>
                  <a:pt x="19975" y="21022"/>
                  <a:pt x="17971" y="21022"/>
                </a:cubicBezTo>
                <a:cubicBezTo>
                  <a:pt x="15966" y="21022"/>
                  <a:pt x="14342" y="19658"/>
                  <a:pt x="14342" y="17974"/>
                </a:cubicBezTo>
                <a:cubicBezTo>
                  <a:pt x="14342" y="16291"/>
                  <a:pt x="15966" y="14926"/>
                  <a:pt x="17971" y="14926"/>
                </a:cubicBezTo>
                <a:close/>
                <a:moveTo>
                  <a:pt x="12511" y="114"/>
                </a:moveTo>
                <a:lnTo>
                  <a:pt x="18072" y="114"/>
                </a:lnTo>
                <a:lnTo>
                  <a:pt x="18072" y="114"/>
                </a:lnTo>
                <a:lnTo>
                  <a:pt x="12511" y="114"/>
                </a:lnTo>
                <a:close/>
                <a:moveTo>
                  <a:pt x="0" y="114"/>
                </a:moveTo>
                <a:lnTo>
                  <a:pt x="10493" y="114"/>
                </a:lnTo>
                <a:lnTo>
                  <a:pt x="10493" y="6641"/>
                </a:lnTo>
                <a:lnTo>
                  <a:pt x="18072" y="6641"/>
                </a:lnTo>
                <a:lnTo>
                  <a:pt x="18072" y="14401"/>
                </a:lnTo>
                <a:cubicBezTo>
                  <a:pt x="15712" y="14407"/>
                  <a:pt x="13801" y="16016"/>
                  <a:pt x="13801" y="18000"/>
                </a:cubicBezTo>
                <a:cubicBezTo>
                  <a:pt x="13801" y="19984"/>
                  <a:pt x="15712" y="21593"/>
                  <a:pt x="18072" y="21599"/>
                </a:cubicBezTo>
                <a:lnTo>
                  <a:pt x="18072" y="21600"/>
                </a:lnTo>
                <a:lnTo>
                  <a:pt x="0" y="21600"/>
                </a:lnTo>
                <a:close/>
                <a:moveTo>
                  <a:pt x="11400" y="0"/>
                </a:moveTo>
                <a:lnTo>
                  <a:pt x="18159" y="5925"/>
                </a:lnTo>
                <a:lnTo>
                  <a:pt x="11400" y="592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90" name="Right Triangle 17"/>
          <p:cNvSpPr/>
          <p:nvPr/>
        </p:nvSpPr>
        <p:spPr>
          <a:xfrm>
            <a:off x="10238515" y="4578025"/>
            <a:ext cx="478149" cy="569326"/>
          </a:xfrm>
          <a:custGeom>
            <a:avLst/>
            <a:gdLst/>
            <a:ahLst/>
            <a:cxnLst>
              <a:cxn ang="0">
                <a:pos x="wd2" y="hd2"/>
              </a:cxn>
              <a:cxn ang="5400000">
                <a:pos x="wd2" y="hd2"/>
              </a:cxn>
              <a:cxn ang="10800000">
                <a:pos x="wd2" y="hd2"/>
              </a:cxn>
              <a:cxn ang="16200000">
                <a:pos x="wd2" y="hd2"/>
              </a:cxn>
            </a:cxnLst>
            <a:rect l="0" t="0" r="r" b="b"/>
            <a:pathLst>
              <a:path w="21600" h="21600" extrusionOk="0">
                <a:moveTo>
                  <a:pt x="16961" y="16328"/>
                </a:moveTo>
                <a:lnTo>
                  <a:pt x="16010" y="17126"/>
                </a:lnTo>
                <a:lnTo>
                  <a:pt x="17020" y="17974"/>
                </a:lnTo>
                <a:lnTo>
                  <a:pt x="16010" y="18823"/>
                </a:lnTo>
                <a:lnTo>
                  <a:pt x="16961" y="19621"/>
                </a:lnTo>
                <a:lnTo>
                  <a:pt x="17971" y="18773"/>
                </a:lnTo>
                <a:lnTo>
                  <a:pt x="18981" y="19621"/>
                </a:lnTo>
                <a:lnTo>
                  <a:pt x="19931" y="18823"/>
                </a:lnTo>
                <a:lnTo>
                  <a:pt x="18921" y="17974"/>
                </a:lnTo>
                <a:lnTo>
                  <a:pt x="19931" y="17126"/>
                </a:lnTo>
                <a:lnTo>
                  <a:pt x="18981" y="16328"/>
                </a:lnTo>
                <a:lnTo>
                  <a:pt x="17971" y="17176"/>
                </a:lnTo>
                <a:close/>
                <a:moveTo>
                  <a:pt x="17971" y="14926"/>
                </a:moveTo>
                <a:cubicBezTo>
                  <a:pt x="19975" y="14926"/>
                  <a:pt x="21600" y="16291"/>
                  <a:pt x="21600" y="17974"/>
                </a:cubicBezTo>
                <a:cubicBezTo>
                  <a:pt x="21600" y="19658"/>
                  <a:pt x="19975" y="21022"/>
                  <a:pt x="17971" y="21022"/>
                </a:cubicBezTo>
                <a:cubicBezTo>
                  <a:pt x="15966" y="21022"/>
                  <a:pt x="14342" y="19658"/>
                  <a:pt x="14342" y="17974"/>
                </a:cubicBezTo>
                <a:cubicBezTo>
                  <a:pt x="14342" y="16291"/>
                  <a:pt x="15966" y="14926"/>
                  <a:pt x="17971" y="14926"/>
                </a:cubicBezTo>
                <a:close/>
                <a:moveTo>
                  <a:pt x="12511" y="114"/>
                </a:moveTo>
                <a:lnTo>
                  <a:pt x="18072" y="114"/>
                </a:lnTo>
                <a:lnTo>
                  <a:pt x="18072" y="114"/>
                </a:lnTo>
                <a:lnTo>
                  <a:pt x="12511" y="114"/>
                </a:lnTo>
                <a:close/>
                <a:moveTo>
                  <a:pt x="0" y="114"/>
                </a:moveTo>
                <a:lnTo>
                  <a:pt x="10493" y="114"/>
                </a:lnTo>
                <a:lnTo>
                  <a:pt x="10493" y="6641"/>
                </a:lnTo>
                <a:lnTo>
                  <a:pt x="18072" y="6641"/>
                </a:lnTo>
                <a:lnTo>
                  <a:pt x="18072" y="14401"/>
                </a:lnTo>
                <a:cubicBezTo>
                  <a:pt x="15712" y="14407"/>
                  <a:pt x="13801" y="16016"/>
                  <a:pt x="13801" y="18000"/>
                </a:cubicBezTo>
                <a:cubicBezTo>
                  <a:pt x="13801" y="19984"/>
                  <a:pt x="15712" y="21593"/>
                  <a:pt x="18072" y="21599"/>
                </a:cubicBezTo>
                <a:lnTo>
                  <a:pt x="18072" y="21600"/>
                </a:lnTo>
                <a:lnTo>
                  <a:pt x="0" y="21600"/>
                </a:lnTo>
                <a:close/>
                <a:moveTo>
                  <a:pt x="11400" y="0"/>
                </a:moveTo>
                <a:lnTo>
                  <a:pt x="18159" y="5925"/>
                </a:lnTo>
                <a:lnTo>
                  <a:pt x="11400" y="592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91" name="Oval 44"/>
          <p:cNvSpPr/>
          <p:nvPr/>
        </p:nvSpPr>
        <p:spPr>
          <a:xfrm>
            <a:off x="11113555" y="4578025"/>
            <a:ext cx="478149" cy="569326"/>
          </a:xfrm>
          <a:custGeom>
            <a:avLst/>
            <a:gdLst/>
            <a:ahLst/>
            <a:cxnLst>
              <a:cxn ang="0">
                <a:pos x="wd2" y="hd2"/>
              </a:cxn>
              <a:cxn ang="5400000">
                <a:pos x="wd2" y="hd2"/>
              </a:cxn>
              <a:cxn ang="10800000">
                <a:pos x="wd2" y="hd2"/>
              </a:cxn>
              <a:cxn ang="16200000">
                <a:pos x="wd2" y="hd2"/>
              </a:cxn>
            </a:cxnLst>
            <a:rect l="0" t="0" r="r" b="b"/>
            <a:pathLst>
              <a:path w="21600" h="21600" extrusionOk="0">
                <a:moveTo>
                  <a:pt x="20002" y="16464"/>
                </a:moveTo>
                <a:lnTo>
                  <a:pt x="17478" y="18585"/>
                </a:lnTo>
                <a:lnTo>
                  <a:pt x="15900" y="17260"/>
                </a:lnTo>
                <a:lnTo>
                  <a:pt x="15095" y="17935"/>
                </a:lnTo>
                <a:lnTo>
                  <a:pt x="17494" y="19950"/>
                </a:lnTo>
                <a:lnTo>
                  <a:pt x="18299" y="19274"/>
                </a:lnTo>
                <a:lnTo>
                  <a:pt x="18282" y="19260"/>
                </a:lnTo>
                <a:lnTo>
                  <a:pt x="20807" y="17140"/>
                </a:lnTo>
                <a:close/>
                <a:moveTo>
                  <a:pt x="17971" y="14926"/>
                </a:moveTo>
                <a:cubicBezTo>
                  <a:pt x="19975" y="14926"/>
                  <a:pt x="21600" y="16291"/>
                  <a:pt x="21600" y="17974"/>
                </a:cubicBezTo>
                <a:cubicBezTo>
                  <a:pt x="21600" y="19658"/>
                  <a:pt x="19975" y="21022"/>
                  <a:pt x="17971" y="21022"/>
                </a:cubicBezTo>
                <a:cubicBezTo>
                  <a:pt x="15966" y="21022"/>
                  <a:pt x="14342" y="19658"/>
                  <a:pt x="14342" y="17974"/>
                </a:cubicBezTo>
                <a:cubicBezTo>
                  <a:pt x="14342" y="16291"/>
                  <a:pt x="15966" y="14926"/>
                  <a:pt x="17971" y="14926"/>
                </a:cubicBezTo>
                <a:close/>
                <a:moveTo>
                  <a:pt x="12511" y="114"/>
                </a:moveTo>
                <a:lnTo>
                  <a:pt x="18072" y="114"/>
                </a:lnTo>
                <a:lnTo>
                  <a:pt x="18072" y="114"/>
                </a:lnTo>
                <a:lnTo>
                  <a:pt x="12511" y="114"/>
                </a:lnTo>
                <a:close/>
                <a:moveTo>
                  <a:pt x="0" y="114"/>
                </a:moveTo>
                <a:lnTo>
                  <a:pt x="10493" y="114"/>
                </a:lnTo>
                <a:lnTo>
                  <a:pt x="10493" y="6641"/>
                </a:lnTo>
                <a:lnTo>
                  <a:pt x="18072" y="6641"/>
                </a:lnTo>
                <a:lnTo>
                  <a:pt x="18072" y="14401"/>
                </a:lnTo>
                <a:cubicBezTo>
                  <a:pt x="15712" y="14407"/>
                  <a:pt x="13801" y="16016"/>
                  <a:pt x="13801" y="18000"/>
                </a:cubicBezTo>
                <a:cubicBezTo>
                  <a:pt x="13801" y="19984"/>
                  <a:pt x="15712" y="21593"/>
                  <a:pt x="18072" y="21599"/>
                </a:cubicBezTo>
                <a:lnTo>
                  <a:pt x="18072" y="21600"/>
                </a:lnTo>
                <a:lnTo>
                  <a:pt x="0" y="21600"/>
                </a:lnTo>
                <a:close/>
                <a:moveTo>
                  <a:pt x="11400" y="0"/>
                </a:moveTo>
                <a:lnTo>
                  <a:pt x="18159" y="5925"/>
                </a:lnTo>
                <a:lnTo>
                  <a:pt x="11400" y="5925"/>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39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tx">
  <p:cSld name="Set Icone [c]">
    <p:bg>
      <p:bgPr>
        <a:solidFill>
          <a:srgbClr val="FFFFFF"/>
        </a:solidFill>
        <a:effectLst/>
      </p:bgPr>
    </p:bg>
    <p:spTree>
      <p:nvGrpSpPr>
        <p:cNvPr id="1" name=""/>
        <p:cNvGrpSpPr/>
        <p:nvPr/>
      </p:nvGrpSpPr>
      <p:grpSpPr>
        <a:xfrm>
          <a:off x="0" y="0"/>
          <a:ext cx="0" cy="0"/>
          <a:chOff x="0" y="0"/>
          <a:chExt cx="0" cy="0"/>
        </a:xfrm>
      </p:grpSpPr>
      <p:sp>
        <p:nvSpPr>
          <p:cNvPr id="1399" name="ICONE"/>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ICONE</a:t>
            </a:r>
          </a:p>
        </p:txBody>
      </p:sp>
      <p:sp>
        <p:nvSpPr>
          <p:cNvPr id="1400" name="Rounded Rectangle 2"/>
          <p:cNvSpPr/>
          <p:nvPr/>
        </p:nvSpPr>
        <p:spPr>
          <a:xfrm>
            <a:off x="263525" y="927751"/>
            <a:ext cx="3743157" cy="5256001"/>
          </a:xfrm>
          <a:prstGeom prst="roundRect">
            <a:avLst>
              <a:gd name="adj" fmla="val 3968"/>
            </a:avLst>
          </a:prstGeom>
          <a:solidFill>
            <a:srgbClr val="808080"/>
          </a:solidFill>
          <a:ln w="12700">
            <a:miter lim="400000"/>
          </a:ln>
        </p:spPr>
        <p:txBody>
          <a:bodyPr lIns="45719" rIns="45719" anchor="ctr"/>
          <a:lstStyle/>
          <a:p>
            <a:pPr algn="ctr">
              <a:defRPr sz="1300">
                <a:solidFill>
                  <a:srgbClr val="FFFFFF"/>
                </a:solidFill>
              </a:defRPr>
            </a:pPr>
            <a:endParaRPr/>
          </a:p>
        </p:txBody>
      </p:sp>
      <p:sp>
        <p:nvSpPr>
          <p:cNvPr id="1401" name="Rounded Rectangle 3"/>
          <p:cNvSpPr/>
          <p:nvPr/>
        </p:nvSpPr>
        <p:spPr>
          <a:xfrm>
            <a:off x="441448" y="1125750"/>
            <a:ext cx="153869" cy="4860001"/>
          </a:xfrm>
          <a:prstGeom prst="roundRect">
            <a:avLst>
              <a:gd name="adj" fmla="val 50000"/>
            </a:avLst>
          </a:prstGeom>
          <a:solidFill>
            <a:srgbClr val="A6A6A6"/>
          </a:solidFill>
          <a:ln w="12700">
            <a:miter lim="400000"/>
          </a:ln>
        </p:spPr>
        <p:txBody>
          <a:bodyPr lIns="45719" rIns="45719" anchor="ctr"/>
          <a:lstStyle/>
          <a:p>
            <a:pPr algn="ctr">
              <a:defRPr sz="1300">
                <a:solidFill>
                  <a:srgbClr val="FFFFFF"/>
                </a:solidFill>
              </a:defRPr>
            </a:pPr>
            <a:endParaRPr/>
          </a:p>
        </p:txBody>
      </p:sp>
      <p:sp>
        <p:nvSpPr>
          <p:cNvPr id="1402" name="Half Frame 4"/>
          <p:cNvSpPr/>
          <p:nvPr/>
        </p:nvSpPr>
        <p:spPr>
          <a:xfrm rot="5400000">
            <a:off x="3136411" y="1145529"/>
            <a:ext cx="685850" cy="6851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6475" y="5125"/>
                </a:lnTo>
                <a:lnTo>
                  <a:pt x="5317" y="5125"/>
                </a:lnTo>
                <a:lnTo>
                  <a:pt x="5317" y="16283"/>
                </a:lnTo>
                <a:lnTo>
                  <a:pt x="0" y="21600"/>
                </a:lnTo>
                <a:close/>
              </a:path>
            </a:pathLst>
          </a:custGeom>
          <a:solidFill>
            <a:srgbClr val="A6A6A6"/>
          </a:solidFill>
          <a:ln w="12700">
            <a:miter lim="400000"/>
          </a:ln>
        </p:spPr>
        <p:txBody>
          <a:bodyPr lIns="45719" rIns="45719" anchor="ctr"/>
          <a:lstStyle/>
          <a:p>
            <a:pPr algn="ctr">
              <a:defRPr sz="1300">
                <a:solidFill>
                  <a:srgbClr val="00528B"/>
                </a:solidFill>
              </a:defRPr>
            </a:pPr>
            <a:endParaRPr/>
          </a:p>
        </p:txBody>
      </p:sp>
      <p:sp>
        <p:nvSpPr>
          <p:cNvPr id="1403" name="TextBox 57"/>
          <p:cNvSpPr txBox="1"/>
          <p:nvPr/>
        </p:nvSpPr>
        <p:spPr>
          <a:xfrm>
            <a:off x="666937" y="1655296"/>
            <a:ext cx="249488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ridimensionare senza perdere la qualità </a:t>
            </a:r>
          </a:p>
        </p:txBody>
      </p:sp>
      <p:sp>
        <p:nvSpPr>
          <p:cNvPr id="1404" name="TextBox 58"/>
          <p:cNvSpPr txBox="1"/>
          <p:nvPr/>
        </p:nvSpPr>
        <p:spPr>
          <a:xfrm>
            <a:off x="666938" y="2356665"/>
            <a:ext cx="2140810"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cambiare il colore di riempimento e il colore della linea</a:t>
            </a:r>
          </a:p>
        </p:txBody>
      </p:sp>
      <p:sp>
        <p:nvSpPr>
          <p:cNvPr id="1405" name="TextBox 60"/>
          <p:cNvSpPr txBox="1"/>
          <p:nvPr/>
        </p:nvSpPr>
        <p:spPr>
          <a:xfrm>
            <a:off x="676463" y="4190296"/>
            <a:ext cx="3265971" cy="1386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800" b="1">
                <a:solidFill>
                  <a:srgbClr val="FFFFFF"/>
                </a:solidFill>
                <a:latin typeface="Poppins Medium"/>
                <a:ea typeface="Poppins Medium"/>
                <a:cs typeface="Poppins Medium"/>
                <a:sym typeface="Poppins Medium"/>
              </a:defRPr>
            </a:lvl1pPr>
          </a:lstStyle>
          <a:p>
            <a:r>
              <a:t>SET DI ICONE COMPLETAMENTE MODIFICABILI</a:t>
            </a:r>
          </a:p>
        </p:txBody>
      </p:sp>
      <p:sp>
        <p:nvSpPr>
          <p:cNvPr id="1406" name="CasellaDiTesto 10"/>
          <p:cNvSpPr txBox="1"/>
          <p:nvPr/>
        </p:nvSpPr>
        <p:spPr>
          <a:xfrm>
            <a:off x="3401076" y="5413740"/>
            <a:ext cx="386666" cy="70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000" b="1">
                <a:solidFill>
                  <a:srgbClr val="FFFFFF"/>
                </a:solidFill>
                <a:latin typeface="Poppins Medium"/>
                <a:ea typeface="Poppins Medium"/>
                <a:cs typeface="Poppins Medium"/>
                <a:sym typeface="Poppins Medium"/>
              </a:defRPr>
            </a:lvl1pPr>
          </a:lstStyle>
          <a:p>
            <a:r>
              <a:t>c</a:t>
            </a:r>
          </a:p>
        </p:txBody>
      </p:sp>
      <p:sp>
        <p:nvSpPr>
          <p:cNvPr id="1407" name="Isosceles Triangle 68"/>
          <p:cNvSpPr/>
          <p:nvPr/>
        </p:nvSpPr>
        <p:spPr>
          <a:xfrm rot="10800000">
            <a:off x="7871934" y="4610239"/>
            <a:ext cx="220704" cy="687311"/>
          </a:xfrm>
          <a:custGeom>
            <a:avLst/>
            <a:gdLst/>
            <a:ahLst/>
            <a:cxnLst>
              <a:cxn ang="0">
                <a:pos x="wd2" y="hd2"/>
              </a:cxn>
              <a:cxn ang="5400000">
                <a:pos x="wd2" y="hd2"/>
              </a:cxn>
              <a:cxn ang="10800000">
                <a:pos x="wd2" y="hd2"/>
              </a:cxn>
              <a:cxn ang="16200000">
                <a:pos x="wd2" y="hd2"/>
              </a:cxn>
            </a:cxnLst>
            <a:rect l="0" t="0" r="r" b="b"/>
            <a:pathLst>
              <a:path w="21600" h="21600" extrusionOk="0">
                <a:moveTo>
                  <a:pt x="858" y="6271"/>
                </a:moveTo>
                <a:lnTo>
                  <a:pt x="26" y="4356"/>
                </a:lnTo>
                <a:lnTo>
                  <a:pt x="0" y="4356"/>
                </a:lnTo>
                <a:lnTo>
                  <a:pt x="22" y="4347"/>
                </a:lnTo>
                <a:lnTo>
                  <a:pt x="9" y="4318"/>
                </a:lnTo>
                <a:lnTo>
                  <a:pt x="94" y="4318"/>
                </a:lnTo>
                <a:lnTo>
                  <a:pt x="10800" y="0"/>
                </a:lnTo>
                <a:lnTo>
                  <a:pt x="13684" y="1163"/>
                </a:lnTo>
                <a:close/>
                <a:moveTo>
                  <a:pt x="2110" y="9150"/>
                </a:moveTo>
                <a:lnTo>
                  <a:pt x="1283" y="7249"/>
                </a:lnTo>
                <a:lnTo>
                  <a:pt x="15115" y="1740"/>
                </a:lnTo>
                <a:lnTo>
                  <a:pt x="18073" y="2933"/>
                </a:lnTo>
                <a:lnTo>
                  <a:pt x="17858" y="2878"/>
                </a:lnTo>
                <a:close/>
                <a:moveTo>
                  <a:pt x="3350" y="12003"/>
                </a:moveTo>
                <a:lnTo>
                  <a:pt x="2535" y="10127"/>
                </a:lnTo>
                <a:lnTo>
                  <a:pt x="19328" y="3440"/>
                </a:lnTo>
                <a:lnTo>
                  <a:pt x="21506" y="4318"/>
                </a:lnTo>
                <a:lnTo>
                  <a:pt x="21591" y="4318"/>
                </a:lnTo>
                <a:lnTo>
                  <a:pt x="21578" y="4347"/>
                </a:lnTo>
                <a:lnTo>
                  <a:pt x="21600" y="4356"/>
                </a:lnTo>
                <a:lnTo>
                  <a:pt x="21574" y="4356"/>
                </a:lnTo>
                <a:lnTo>
                  <a:pt x="21370" y="4826"/>
                </a:lnTo>
                <a:close/>
                <a:moveTo>
                  <a:pt x="4524" y="14702"/>
                </a:moveTo>
                <a:lnTo>
                  <a:pt x="3775" y="12980"/>
                </a:lnTo>
                <a:lnTo>
                  <a:pt x="20767" y="6213"/>
                </a:lnTo>
                <a:lnTo>
                  <a:pt x="19705" y="8656"/>
                </a:lnTo>
                <a:close/>
                <a:moveTo>
                  <a:pt x="6855" y="17095"/>
                </a:moveTo>
                <a:lnTo>
                  <a:pt x="5564" y="17095"/>
                </a:lnTo>
                <a:lnTo>
                  <a:pt x="4922" y="15619"/>
                </a:lnTo>
                <a:lnTo>
                  <a:pt x="5031" y="15647"/>
                </a:lnTo>
                <a:lnTo>
                  <a:pt x="19102" y="10043"/>
                </a:lnTo>
                <a:lnTo>
                  <a:pt x="17959" y="12673"/>
                </a:lnTo>
                <a:close/>
                <a:moveTo>
                  <a:pt x="16036" y="17095"/>
                </a:moveTo>
                <a:lnTo>
                  <a:pt x="9735" y="17095"/>
                </a:lnTo>
                <a:lnTo>
                  <a:pt x="17355" y="14060"/>
                </a:lnTo>
                <a:close/>
                <a:moveTo>
                  <a:pt x="18520" y="21600"/>
                </a:moveTo>
                <a:lnTo>
                  <a:pt x="3080" y="21600"/>
                </a:lnTo>
                <a:lnTo>
                  <a:pt x="5733" y="17760"/>
                </a:lnTo>
                <a:lnTo>
                  <a:pt x="15867" y="1776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08" name="Rectangle 9"/>
          <p:cNvSpPr/>
          <p:nvPr/>
        </p:nvSpPr>
        <p:spPr>
          <a:xfrm>
            <a:off x="8435540" y="4689593"/>
            <a:ext cx="529467" cy="528606"/>
          </a:xfrm>
          <a:custGeom>
            <a:avLst/>
            <a:gdLst/>
            <a:ahLst/>
            <a:cxnLst>
              <a:cxn ang="0">
                <a:pos x="wd2" y="hd2"/>
              </a:cxn>
              <a:cxn ang="5400000">
                <a:pos x="wd2" y="hd2"/>
              </a:cxn>
              <a:cxn ang="10800000">
                <a:pos x="wd2" y="hd2"/>
              </a:cxn>
              <a:cxn ang="16200000">
                <a:pos x="wd2" y="hd2"/>
              </a:cxn>
            </a:cxnLst>
            <a:rect l="0" t="0" r="r" b="b"/>
            <a:pathLst>
              <a:path w="21600" h="21600" extrusionOk="0">
                <a:moveTo>
                  <a:pt x="10839" y="4306"/>
                </a:moveTo>
                <a:lnTo>
                  <a:pt x="17826" y="11303"/>
                </a:lnTo>
                <a:lnTo>
                  <a:pt x="17826" y="11303"/>
                </a:lnTo>
                <a:lnTo>
                  <a:pt x="17826" y="21600"/>
                </a:lnTo>
                <a:lnTo>
                  <a:pt x="13482" y="21600"/>
                </a:lnTo>
                <a:lnTo>
                  <a:pt x="13482" y="16832"/>
                </a:lnTo>
                <a:cubicBezTo>
                  <a:pt x="13482" y="16081"/>
                  <a:pt x="12875" y="15472"/>
                  <a:pt x="12125" y="15472"/>
                </a:cubicBezTo>
                <a:lnTo>
                  <a:pt x="9554" y="15472"/>
                </a:lnTo>
                <a:cubicBezTo>
                  <a:pt x="8804" y="15472"/>
                  <a:pt x="8196" y="16081"/>
                  <a:pt x="8196" y="16832"/>
                </a:cubicBezTo>
                <a:lnTo>
                  <a:pt x="8196" y="21600"/>
                </a:lnTo>
                <a:lnTo>
                  <a:pt x="3853" y="21600"/>
                </a:lnTo>
                <a:lnTo>
                  <a:pt x="3853" y="11303"/>
                </a:lnTo>
                <a:lnTo>
                  <a:pt x="3853" y="11303"/>
                </a:lnTo>
                <a:close/>
                <a:moveTo>
                  <a:pt x="3412" y="822"/>
                </a:moveTo>
                <a:lnTo>
                  <a:pt x="6303" y="822"/>
                </a:lnTo>
                <a:lnTo>
                  <a:pt x="6303" y="3636"/>
                </a:lnTo>
                <a:lnTo>
                  <a:pt x="3412" y="6532"/>
                </a:lnTo>
                <a:close/>
                <a:moveTo>
                  <a:pt x="10839" y="48"/>
                </a:moveTo>
                <a:lnTo>
                  <a:pt x="21600" y="11303"/>
                </a:lnTo>
                <a:lnTo>
                  <a:pt x="19407" y="11303"/>
                </a:lnTo>
                <a:lnTo>
                  <a:pt x="10839" y="2342"/>
                </a:lnTo>
                <a:close/>
                <a:moveTo>
                  <a:pt x="10839" y="0"/>
                </a:moveTo>
                <a:lnTo>
                  <a:pt x="10839" y="2294"/>
                </a:lnTo>
                <a:lnTo>
                  <a:pt x="2209" y="11256"/>
                </a:lnTo>
                <a:lnTo>
                  <a:pt x="0" y="11256"/>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09" name="Isosceles Triangle 8"/>
          <p:cNvSpPr/>
          <p:nvPr/>
        </p:nvSpPr>
        <p:spPr>
          <a:xfrm rot="16200000">
            <a:off x="4359307" y="3634371"/>
            <a:ext cx="444150" cy="529544"/>
          </a:xfrm>
          <a:custGeom>
            <a:avLst/>
            <a:gdLst/>
            <a:ahLst/>
            <a:cxnLst>
              <a:cxn ang="0">
                <a:pos x="wd2" y="hd2"/>
              </a:cxn>
              <a:cxn ang="5400000">
                <a:pos x="wd2" y="hd2"/>
              </a:cxn>
              <a:cxn ang="10800000">
                <a:pos x="wd2" y="hd2"/>
              </a:cxn>
              <a:cxn ang="16200000">
                <a:pos x="wd2" y="hd2"/>
              </a:cxn>
            </a:cxnLst>
            <a:rect l="0" t="0" r="r" b="b"/>
            <a:pathLst>
              <a:path w="21600" h="21379" extrusionOk="0">
                <a:moveTo>
                  <a:pt x="15116" y="13277"/>
                </a:moveTo>
                <a:cubicBezTo>
                  <a:pt x="14111" y="14543"/>
                  <a:pt x="12440" y="15336"/>
                  <a:pt x="10617" y="15413"/>
                </a:cubicBezTo>
                <a:cubicBezTo>
                  <a:pt x="8793" y="15491"/>
                  <a:pt x="7033" y="14844"/>
                  <a:pt x="5877" y="13671"/>
                </a:cubicBezTo>
                <a:lnTo>
                  <a:pt x="7066" y="12863"/>
                </a:lnTo>
                <a:cubicBezTo>
                  <a:pt x="7913" y="13723"/>
                  <a:pt x="9202" y="14197"/>
                  <a:pt x="10538" y="14140"/>
                </a:cubicBezTo>
                <a:cubicBezTo>
                  <a:pt x="11874" y="14083"/>
                  <a:pt x="13097" y="13502"/>
                  <a:pt x="13834" y="12575"/>
                </a:cubicBezTo>
                <a:close/>
                <a:moveTo>
                  <a:pt x="18467" y="14433"/>
                </a:moveTo>
                <a:cubicBezTo>
                  <a:pt x="16950" y="16686"/>
                  <a:pt x="14180" y="18164"/>
                  <a:pt x="11081" y="18374"/>
                </a:cubicBezTo>
                <a:cubicBezTo>
                  <a:pt x="7981" y="18583"/>
                  <a:pt x="4960" y="17498"/>
                  <a:pt x="3023" y="15479"/>
                </a:cubicBezTo>
                <a:lnTo>
                  <a:pt x="4144" y="14737"/>
                </a:lnTo>
                <a:cubicBezTo>
                  <a:pt x="5783" y="16446"/>
                  <a:pt x="8341" y="17365"/>
                  <a:pt x="10964" y="17188"/>
                </a:cubicBezTo>
                <a:cubicBezTo>
                  <a:pt x="13587" y="17010"/>
                  <a:pt x="15932" y="15760"/>
                  <a:pt x="17216" y="13853"/>
                </a:cubicBezTo>
                <a:close/>
                <a:moveTo>
                  <a:pt x="18473" y="10694"/>
                </a:moveTo>
                <a:lnTo>
                  <a:pt x="2171" y="10694"/>
                </a:lnTo>
                <a:lnTo>
                  <a:pt x="6960" y="4411"/>
                </a:lnTo>
                <a:lnTo>
                  <a:pt x="6960" y="1456"/>
                </a:lnTo>
                <a:cubicBezTo>
                  <a:pt x="6960" y="653"/>
                  <a:pt x="7744" y="3"/>
                  <a:pt x="8711" y="3"/>
                </a:cubicBezTo>
                <a:lnTo>
                  <a:pt x="10320" y="3"/>
                </a:lnTo>
                <a:lnTo>
                  <a:pt x="10322" y="0"/>
                </a:lnTo>
                <a:lnTo>
                  <a:pt x="10324" y="3"/>
                </a:lnTo>
                <a:lnTo>
                  <a:pt x="11727" y="3"/>
                </a:lnTo>
                <a:cubicBezTo>
                  <a:pt x="12694" y="3"/>
                  <a:pt x="13478" y="653"/>
                  <a:pt x="13478" y="1456"/>
                </a:cubicBezTo>
                <a:lnTo>
                  <a:pt x="13478" y="4141"/>
                </a:lnTo>
                <a:close/>
                <a:moveTo>
                  <a:pt x="21600" y="15888"/>
                </a:moveTo>
                <a:cubicBezTo>
                  <a:pt x="19468" y="19052"/>
                  <a:pt x="15555" y="21109"/>
                  <a:pt x="11197" y="21354"/>
                </a:cubicBezTo>
                <a:cubicBezTo>
                  <a:pt x="6840" y="21600"/>
                  <a:pt x="2627" y="20001"/>
                  <a:pt x="0" y="17105"/>
                </a:cubicBezTo>
                <a:lnTo>
                  <a:pt x="1142" y="16391"/>
                </a:lnTo>
                <a:cubicBezTo>
                  <a:pt x="3479" y="18967"/>
                  <a:pt x="7225" y="20389"/>
                  <a:pt x="11100" y="20171"/>
                </a:cubicBezTo>
                <a:cubicBezTo>
                  <a:pt x="14976" y="19952"/>
                  <a:pt x="18456" y="18123"/>
                  <a:pt x="20352" y="15309"/>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0" name="Donut 8"/>
          <p:cNvSpPr/>
          <p:nvPr/>
        </p:nvSpPr>
        <p:spPr>
          <a:xfrm>
            <a:off x="9475134" y="3608547"/>
            <a:ext cx="486217" cy="581185"/>
          </a:xfrm>
          <a:custGeom>
            <a:avLst/>
            <a:gdLst/>
            <a:ahLst/>
            <a:cxnLst>
              <a:cxn ang="0">
                <a:pos x="wd2" y="hd2"/>
              </a:cxn>
              <a:cxn ang="5400000">
                <a:pos x="wd2" y="hd2"/>
              </a:cxn>
              <a:cxn ang="10800000">
                <a:pos x="wd2" y="hd2"/>
              </a:cxn>
              <a:cxn ang="16200000">
                <a:pos x="wd2" y="hd2"/>
              </a:cxn>
            </a:cxnLst>
            <a:rect l="0" t="0" r="r" b="b"/>
            <a:pathLst>
              <a:path w="21600" h="21600" extrusionOk="0">
                <a:moveTo>
                  <a:pt x="8486" y="3743"/>
                </a:moveTo>
                <a:lnTo>
                  <a:pt x="8486" y="6093"/>
                </a:lnTo>
                <a:cubicBezTo>
                  <a:pt x="5153" y="6923"/>
                  <a:pt x="2724" y="9507"/>
                  <a:pt x="2724" y="12565"/>
                </a:cubicBezTo>
                <a:cubicBezTo>
                  <a:pt x="2724" y="16296"/>
                  <a:pt x="6340" y="19321"/>
                  <a:pt x="10800" y="19321"/>
                </a:cubicBezTo>
                <a:cubicBezTo>
                  <a:pt x="15260" y="19321"/>
                  <a:pt x="18876" y="16296"/>
                  <a:pt x="18876" y="12565"/>
                </a:cubicBezTo>
                <a:cubicBezTo>
                  <a:pt x="18876" y="9507"/>
                  <a:pt x="16447" y="6923"/>
                  <a:pt x="13114" y="6093"/>
                </a:cubicBezTo>
                <a:lnTo>
                  <a:pt x="13114" y="3743"/>
                </a:lnTo>
                <a:cubicBezTo>
                  <a:pt x="17967" y="4624"/>
                  <a:pt x="21600" y="8240"/>
                  <a:pt x="21600" y="12565"/>
                </a:cubicBezTo>
                <a:cubicBezTo>
                  <a:pt x="21600" y="17555"/>
                  <a:pt x="16765" y="21600"/>
                  <a:pt x="10800" y="21600"/>
                </a:cubicBezTo>
                <a:cubicBezTo>
                  <a:pt x="4835" y="21600"/>
                  <a:pt x="0" y="17555"/>
                  <a:pt x="0" y="12565"/>
                </a:cubicBezTo>
                <a:cubicBezTo>
                  <a:pt x="0" y="8240"/>
                  <a:pt x="3633" y="4624"/>
                  <a:pt x="8486" y="3743"/>
                </a:cubicBezTo>
                <a:close/>
                <a:moveTo>
                  <a:pt x="10800" y="0"/>
                </a:moveTo>
                <a:cubicBezTo>
                  <a:pt x="11599" y="0"/>
                  <a:pt x="12247" y="542"/>
                  <a:pt x="12247" y="1210"/>
                </a:cubicBezTo>
                <a:lnTo>
                  <a:pt x="12247" y="9499"/>
                </a:lnTo>
                <a:cubicBezTo>
                  <a:pt x="12247" y="10168"/>
                  <a:pt x="11599" y="10710"/>
                  <a:pt x="10800" y="10710"/>
                </a:cubicBezTo>
                <a:cubicBezTo>
                  <a:pt x="10001" y="10710"/>
                  <a:pt x="9353" y="10168"/>
                  <a:pt x="9353" y="9499"/>
                </a:cubicBezTo>
                <a:lnTo>
                  <a:pt x="9353" y="1210"/>
                </a:lnTo>
                <a:cubicBezTo>
                  <a:pt x="9353" y="542"/>
                  <a:pt x="10001" y="0"/>
                  <a:pt x="10800" y="0"/>
                </a:cubicBezTo>
                <a:close/>
              </a:path>
            </a:pathLst>
          </a:custGeom>
          <a:solidFill>
            <a:srgbClr val="808080"/>
          </a:solidFill>
          <a:ln w="12700">
            <a:miter lim="400000"/>
          </a:ln>
        </p:spPr>
        <p:txBody>
          <a:bodyPr lIns="45719" rIns="45719" anchor="ctr"/>
          <a:lstStyle/>
          <a:p>
            <a:pPr algn="ctr">
              <a:defRPr sz="2700"/>
            </a:pPr>
            <a:endParaRPr/>
          </a:p>
        </p:txBody>
      </p:sp>
      <p:sp>
        <p:nvSpPr>
          <p:cNvPr id="1411" name="Freeform 18"/>
          <p:cNvSpPr/>
          <p:nvPr/>
        </p:nvSpPr>
        <p:spPr>
          <a:xfrm>
            <a:off x="10104939" y="4747559"/>
            <a:ext cx="511326" cy="412678"/>
          </a:xfrm>
          <a:custGeom>
            <a:avLst/>
            <a:gdLst/>
            <a:ahLst/>
            <a:cxnLst>
              <a:cxn ang="0">
                <a:pos x="wd2" y="hd2"/>
              </a:cxn>
              <a:cxn ang="5400000">
                <a:pos x="wd2" y="hd2"/>
              </a:cxn>
              <a:cxn ang="10800000">
                <a:pos x="wd2" y="hd2"/>
              </a:cxn>
              <a:cxn ang="16200000">
                <a:pos x="wd2" y="hd2"/>
              </a:cxn>
            </a:cxnLst>
            <a:rect l="0" t="0" r="r" b="b"/>
            <a:pathLst>
              <a:path w="21600" h="21600" extrusionOk="0">
                <a:moveTo>
                  <a:pt x="18244" y="11962"/>
                </a:moveTo>
                <a:cubicBezTo>
                  <a:pt x="18108" y="13232"/>
                  <a:pt x="17747" y="14438"/>
                  <a:pt x="17194" y="15502"/>
                </a:cubicBezTo>
                <a:cubicBezTo>
                  <a:pt x="17601" y="15792"/>
                  <a:pt x="18106" y="15823"/>
                  <a:pt x="18556" y="15569"/>
                </a:cubicBezTo>
                <a:cubicBezTo>
                  <a:pt x="19221" y="15192"/>
                  <a:pt x="19584" y="14292"/>
                  <a:pt x="19428" y="13406"/>
                </a:cubicBezTo>
                <a:cubicBezTo>
                  <a:pt x="19297" y="12662"/>
                  <a:pt x="18829" y="12097"/>
                  <a:pt x="18244" y="11962"/>
                </a:cubicBezTo>
                <a:close/>
                <a:moveTo>
                  <a:pt x="18334" y="10095"/>
                </a:moveTo>
                <a:lnTo>
                  <a:pt x="18333" y="10163"/>
                </a:lnTo>
                <a:cubicBezTo>
                  <a:pt x="19552" y="10371"/>
                  <a:pt x="20558" y="11503"/>
                  <a:pt x="20826" y="13029"/>
                </a:cubicBezTo>
                <a:cubicBezTo>
                  <a:pt x="21125" y="14729"/>
                  <a:pt x="20428" y="16457"/>
                  <a:pt x="19151" y="17180"/>
                </a:cubicBezTo>
                <a:cubicBezTo>
                  <a:pt x="18214" y="17711"/>
                  <a:pt x="17151" y="17596"/>
                  <a:pt x="16322" y="16943"/>
                </a:cubicBezTo>
                <a:cubicBezTo>
                  <a:pt x="15850" y="17579"/>
                  <a:pt x="15300" y="18135"/>
                  <a:pt x="14685" y="18593"/>
                </a:cubicBezTo>
                <a:cubicBezTo>
                  <a:pt x="14225" y="18936"/>
                  <a:pt x="13742" y="19213"/>
                  <a:pt x="13240" y="19403"/>
                </a:cubicBezTo>
                <a:lnTo>
                  <a:pt x="21600" y="19399"/>
                </a:lnTo>
                <a:cubicBezTo>
                  <a:pt x="21323" y="20631"/>
                  <a:pt x="16570" y="21600"/>
                  <a:pt x="10799" y="21600"/>
                </a:cubicBezTo>
                <a:cubicBezTo>
                  <a:pt x="5048" y="21600"/>
                  <a:pt x="303" y="20638"/>
                  <a:pt x="0" y="19410"/>
                </a:cubicBezTo>
                <a:lnTo>
                  <a:pt x="8363" y="19406"/>
                </a:lnTo>
                <a:cubicBezTo>
                  <a:pt x="7861" y="19215"/>
                  <a:pt x="7378" y="18939"/>
                  <a:pt x="6917" y="18596"/>
                </a:cubicBezTo>
                <a:cubicBezTo>
                  <a:pt x="4526" y="16819"/>
                  <a:pt x="3121" y="13552"/>
                  <a:pt x="3263" y="10101"/>
                </a:cubicBezTo>
                <a:close/>
                <a:moveTo>
                  <a:pt x="8695" y="1632"/>
                </a:moveTo>
                <a:cubicBezTo>
                  <a:pt x="7877" y="2354"/>
                  <a:pt x="7345" y="2495"/>
                  <a:pt x="7394" y="3528"/>
                </a:cubicBezTo>
                <a:cubicBezTo>
                  <a:pt x="7581" y="5182"/>
                  <a:pt x="9978" y="4998"/>
                  <a:pt x="9787" y="6799"/>
                </a:cubicBezTo>
                <a:cubicBezTo>
                  <a:pt x="9502" y="7775"/>
                  <a:pt x="9114" y="7987"/>
                  <a:pt x="7927" y="8515"/>
                </a:cubicBezTo>
                <a:cubicBezTo>
                  <a:pt x="8692" y="7865"/>
                  <a:pt x="8909" y="7455"/>
                  <a:pt x="8886" y="6550"/>
                </a:cubicBezTo>
                <a:cubicBezTo>
                  <a:pt x="8886" y="5234"/>
                  <a:pt x="7257" y="5069"/>
                  <a:pt x="6664" y="4008"/>
                </a:cubicBezTo>
                <a:cubicBezTo>
                  <a:pt x="6146" y="3028"/>
                  <a:pt x="6930" y="2274"/>
                  <a:pt x="8695" y="1632"/>
                </a:cubicBezTo>
                <a:close/>
                <a:moveTo>
                  <a:pt x="14133" y="649"/>
                </a:moveTo>
                <a:cubicBezTo>
                  <a:pt x="13198" y="1473"/>
                  <a:pt x="12590" y="1635"/>
                  <a:pt x="12646" y="2815"/>
                </a:cubicBezTo>
                <a:cubicBezTo>
                  <a:pt x="12859" y="4706"/>
                  <a:pt x="15599" y="4496"/>
                  <a:pt x="15381" y="6554"/>
                </a:cubicBezTo>
                <a:cubicBezTo>
                  <a:pt x="15055" y="7670"/>
                  <a:pt x="14612" y="7912"/>
                  <a:pt x="13255" y="8515"/>
                </a:cubicBezTo>
                <a:cubicBezTo>
                  <a:pt x="14129" y="7772"/>
                  <a:pt x="14377" y="7303"/>
                  <a:pt x="14351" y="6269"/>
                </a:cubicBezTo>
                <a:cubicBezTo>
                  <a:pt x="14351" y="4765"/>
                  <a:pt x="12490" y="4577"/>
                  <a:pt x="11811" y="3365"/>
                </a:cubicBezTo>
                <a:cubicBezTo>
                  <a:pt x="11220" y="2244"/>
                  <a:pt x="12116" y="1382"/>
                  <a:pt x="14133" y="649"/>
                </a:cubicBezTo>
                <a:close/>
                <a:moveTo>
                  <a:pt x="11455" y="0"/>
                </a:moveTo>
                <a:cubicBezTo>
                  <a:pt x="10340" y="983"/>
                  <a:pt x="9615" y="1175"/>
                  <a:pt x="9682" y="2582"/>
                </a:cubicBezTo>
                <a:cubicBezTo>
                  <a:pt x="9936" y="4836"/>
                  <a:pt x="13202" y="4585"/>
                  <a:pt x="12942" y="7039"/>
                </a:cubicBezTo>
                <a:cubicBezTo>
                  <a:pt x="12554" y="8368"/>
                  <a:pt x="12025" y="8657"/>
                  <a:pt x="10408" y="9376"/>
                </a:cubicBezTo>
                <a:cubicBezTo>
                  <a:pt x="11450" y="8490"/>
                  <a:pt x="11745" y="7931"/>
                  <a:pt x="11714" y="6698"/>
                </a:cubicBezTo>
                <a:cubicBezTo>
                  <a:pt x="11714" y="4907"/>
                  <a:pt x="9496" y="4682"/>
                  <a:pt x="8687" y="3237"/>
                </a:cubicBezTo>
                <a:cubicBezTo>
                  <a:pt x="7982" y="1901"/>
                  <a:pt x="9050" y="873"/>
                  <a:pt x="11455"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2" name="Oval 7"/>
          <p:cNvSpPr/>
          <p:nvPr/>
        </p:nvSpPr>
        <p:spPr>
          <a:xfrm>
            <a:off x="10252271" y="3641888"/>
            <a:ext cx="514506" cy="514506"/>
          </a:xfrm>
          <a:custGeom>
            <a:avLst/>
            <a:gdLst/>
            <a:ahLst/>
            <a:cxnLst>
              <a:cxn ang="0">
                <a:pos x="wd2" y="hd2"/>
              </a:cxn>
              <a:cxn ang="5400000">
                <a:pos x="wd2" y="hd2"/>
              </a:cxn>
              <a:cxn ang="10800000">
                <a:pos x="wd2" y="hd2"/>
              </a:cxn>
              <a:cxn ang="16200000">
                <a:pos x="wd2" y="hd2"/>
              </a:cxn>
            </a:cxnLst>
            <a:rect l="0" t="0" r="r" b="b"/>
            <a:pathLst>
              <a:path w="21600" h="21600" extrusionOk="0">
                <a:moveTo>
                  <a:pt x="9436" y="12984"/>
                </a:moveTo>
                <a:lnTo>
                  <a:pt x="5587" y="19146"/>
                </a:lnTo>
                <a:cubicBezTo>
                  <a:pt x="8751" y="21122"/>
                  <a:pt x="12760" y="21139"/>
                  <a:pt x="15940" y="19191"/>
                </a:cubicBezTo>
                <a:lnTo>
                  <a:pt x="12145" y="12995"/>
                </a:lnTo>
                <a:cubicBezTo>
                  <a:pt x="11757" y="13243"/>
                  <a:pt x="11294" y="13382"/>
                  <a:pt x="10800" y="13382"/>
                </a:cubicBezTo>
                <a:cubicBezTo>
                  <a:pt x="10297" y="13382"/>
                  <a:pt x="9828" y="13239"/>
                  <a:pt x="9436" y="12984"/>
                </a:cubicBezTo>
                <a:close/>
                <a:moveTo>
                  <a:pt x="10800" y="9006"/>
                </a:moveTo>
                <a:cubicBezTo>
                  <a:pt x="9809" y="9006"/>
                  <a:pt x="9006" y="9809"/>
                  <a:pt x="9006" y="10800"/>
                </a:cubicBezTo>
                <a:cubicBezTo>
                  <a:pt x="9006" y="11791"/>
                  <a:pt x="9809" y="12594"/>
                  <a:pt x="10800" y="12594"/>
                </a:cubicBezTo>
                <a:cubicBezTo>
                  <a:pt x="11791" y="12594"/>
                  <a:pt x="12594" y="11791"/>
                  <a:pt x="12594" y="10800"/>
                </a:cubicBezTo>
                <a:cubicBezTo>
                  <a:pt x="12594" y="9809"/>
                  <a:pt x="11791" y="9006"/>
                  <a:pt x="10800" y="9006"/>
                </a:cubicBezTo>
                <a:close/>
                <a:moveTo>
                  <a:pt x="15496" y="2153"/>
                </a:moveTo>
                <a:lnTo>
                  <a:pt x="12027" y="8541"/>
                </a:lnTo>
                <a:cubicBezTo>
                  <a:pt x="12837" y="8968"/>
                  <a:pt x="13382" y="9820"/>
                  <a:pt x="13382" y="10800"/>
                </a:cubicBezTo>
                <a:lnTo>
                  <a:pt x="13373" y="10889"/>
                </a:lnTo>
                <a:lnTo>
                  <a:pt x="20634" y="11142"/>
                </a:lnTo>
                <a:cubicBezTo>
                  <a:pt x="20764" y="7414"/>
                  <a:pt x="18774" y="3933"/>
                  <a:pt x="15496" y="2153"/>
                </a:cubicBezTo>
                <a:close/>
                <a:moveTo>
                  <a:pt x="6179" y="2113"/>
                </a:moveTo>
                <a:cubicBezTo>
                  <a:pt x="2886" y="3864"/>
                  <a:pt x="866" y="7327"/>
                  <a:pt x="963" y="11056"/>
                </a:cubicBezTo>
                <a:lnTo>
                  <a:pt x="8224" y="10867"/>
                </a:lnTo>
                <a:cubicBezTo>
                  <a:pt x="8218" y="10845"/>
                  <a:pt x="8218" y="10822"/>
                  <a:pt x="8218" y="10800"/>
                </a:cubicBezTo>
                <a:cubicBezTo>
                  <a:pt x="8218" y="9812"/>
                  <a:pt x="8772" y="8954"/>
                  <a:pt x="9593" y="8530"/>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3" name="Freeform 20"/>
          <p:cNvSpPr/>
          <p:nvPr/>
        </p:nvSpPr>
        <p:spPr>
          <a:xfrm>
            <a:off x="10998217" y="5652771"/>
            <a:ext cx="536428" cy="573298"/>
          </a:xfrm>
          <a:custGeom>
            <a:avLst/>
            <a:gdLst/>
            <a:ahLst/>
            <a:cxnLst>
              <a:cxn ang="0">
                <a:pos x="wd2" y="hd2"/>
              </a:cxn>
              <a:cxn ang="5400000">
                <a:pos x="wd2" y="hd2"/>
              </a:cxn>
              <a:cxn ang="10800000">
                <a:pos x="wd2" y="hd2"/>
              </a:cxn>
              <a:cxn ang="16200000">
                <a:pos x="wd2" y="hd2"/>
              </a:cxn>
            </a:cxnLst>
            <a:rect l="0" t="0" r="r" b="b"/>
            <a:pathLst>
              <a:path w="16388" h="21600" extrusionOk="0">
                <a:moveTo>
                  <a:pt x="6340" y="21569"/>
                </a:moveTo>
                <a:cubicBezTo>
                  <a:pt x="-379" y="20372"/>
                  <a:pt x="1597" y="16155"/>
                  <a:pt x="0" y="11907"/>
                </a:cubicBezTo>
                <a:cubicBezTo>
                  <a:pt x="1168" y="11656"/>
                  <a:pt x="2862" y="15504"/>
                  <a:pt x="2481" y="13682"/>
                </a:cubicBezTo>
                <a:cubicBezTo>
                  <a:pt x="484" y="6482"/>
                  <a:pt x="6457" y="6276"/>
                  <a:pt x="4560" y="0"/>
                </a:cubicBezTo>
                <a:cubicBezTo>
                  <a:pt x="10456" y="411"/>
                  <a:pt x="8732" y="7170"/>
                  <a:pt x="11505" y="8813"/>
                </a:cubicBezTo>
                <a:cubicBezTo>
                  <a:pt x="12257" y="8979"/>
                  <a:pt x="13160" y="8221"/>
                  <a:pt x="11489" y="4843"/>
                </a:cubicBezTo>
                <a:cubicBezTo>
                  <a:pt x="21221" y="13787"/>
                  <a:pt x="14388" y="21099"/>
                  <a:pt x="8729" y="21600"/>
                </a:cubicBezTo>
                <a:cubicBezTo>
                  <a:pt x="11311" y="19861"/>
                  <a:pt x="12168" y="12420"/>
                  <a:pt x="6829" y="7784"/>
                </a:cubicBezTo>
                <a:cubicBezTo>
                  <a:pt x="8165" y="12102"/>
                  <a:pt x="7277" y="14232"/>
                  <a:pt x="6414" y="16393"/>
                </a:cubicBezTo>
                <a:cubicBezTo>
                  <a:pt x="6400" y="15295"/>
                  <a:pt x="7310" y="12933"/>
                  <a:pt x="5072" y="11557"/>
                </a:cubicBezTo>
                <a:cubicBezTo>
                  <a:pt x="6119" y="15696"/>
                  <a:pt x="1695" y="16999"/>
                  <a:pt x="6340" y="21569"/>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4" name="Rounded Rectangle 25"/>
          <p:cNvSpPr/>
          <p:nvPr/>
        </p:nvSpPr>
        <p:spPr>
          <a:xfrm>
            <a:off x="10972938" y="2640819"/>
            <a:ext cx="586981" cy="430165"/>
          </a:xfrm>
          <a:custGeom>
            <a:avLst/>
            <a:gdLst/>
            <a:ahLst/>
            <a:cxnLst>
              <a:cxn ang="0">
                <a:pos x="wd2" y="hd2"/>
              </a:cxn>
              <a:cxn ang="5400000">
                <a:pos x="wd2" y="hd2"/>
              </a:cxn>
              <a:cxn ang="10800000">
                <a:pos x="wd2" y="hd2"/>
              </a:cxn>
              <a:cxn ang="16200000">
                <a:pos x="wd2" y="hd2"/>
              </a:cxn>
            </a:cxnLst>
            <a:rect l="0" t="0" r="r" b="b"/>
            <a:pathLst>
              <a:path w="21600" h="21600" extrusionOk="0">
                <a:moveTo>
                  <a:pt x="7944" y="13357"/>
                </a:moveTo>
                <a:cubicBezTo>
                  <a:pt x="7646" y="13357"/>
                  <a:pt x="7405" y="13686"/>
                  <a:pt x="7405" y="14092"/>
                </a:cubicBezTo>
                <a:lnTo>
                  <a:pt x="7405" y="14524"/>
                </a:lnTo>
                <a:cubicBezTo>
                  <a:pt x="7405" y="14930"/>
                  <a:pt x="7646" y="15259"/>
                  <a:pt x="7944" y="15259"/>
                </a:cubicBezTo>
                <a:lnTo>
                  <a:pt x="13744" y="15259"/>
                </a:lnTo>
                <a:cubicBezTo>
                  <a:pt x="14041" y="15259"/>
                  <a:pt x="14283" y="14930"/>
                  <a:pt x="14283" y="14524"/>
                </a:cubicBezTo>
                <a:lnTo>
                  <a:pt x="14283" y="14092"/>
                </a:lnTo>
                <a:cubicBezTo>
                  <a:pt x="14283" y="13686"/>
                  <a:pt x="14041" y="13357"/>
                  <a:pt x="13744" y="13357"/>
                </a:cubicBezTo>
                <a:close/>
                <a:moveTo>
                  <a:pt x="17169" y="8949"/>
                </a:moveTo>
                <a:cubicBezTo>
                  <a:pt x="16470" y="8949"/>
                  <a:pt x="15903" y="9723"/>
                  <a:pt x="15903" y="10677"/>
                </a:cubicBezTo>
                <a:cubicBezTo>
                  <a:pt x="15903" y="11631"/>
                  <a:pt x="16470" y="12404"/>
                  <a:pt x="17169" y="12404"/>
                </a:cubicBezTo>
                <a:cubicBezTo>
                  <a:pt x="17868" y="12404"/>
                  <a:pt x="18435" y="11631"/>
                  <a:pt x="18435" y="10677"/>
                </a:cubicBezTo>
                <a:cubicBezTo>
                  <a:pt x="18435" y="9723"/>
                  <a:pt x="17868" y="8949"/>
                  <a:pt x="17169" y="8949"/>
                </a:cubicBezTo>
                <a:close/>
                <a:moveTo>
                  <a:pt x="4518" y="8949"/>
                </a:moveTo>
                <a:cubicBezTo>
                  <a:pt x="3819" y="8949"/>
                  <a:pt x="3252" y="9723"/>
                  <a:pt x="3252" y="10677"/>
                </a:cubicBezTo>
                <a:cubicBezTo>
                  <a:pt x="3252" y="11631"/>
                  <a:pt x="3819" y="12404"/>
                  <a:pt x="4518" y="12404"/>
                </a:cubicBezTo>
                <a:cubicBezTo>
                  <a:pt x="5217" y="12404"/>
                  <a:pt x="5784" y="11631"/>
                  <a:pt x="5784" y="10677"/>
                </a:cubicBezTo>
                <a:cubicBezTo>
                  <a:pt x="5784" y="9723"/>
                  <a:pt x="5217" y="8949"/>
                  <a:pt x="4518" y="8949"/>
                </a:cubicBezTo>
                <a:close/>
                <a:moveTo>
                  <a:pt x="5771" y="1413"/>
                </a:moveTo>
                <a:lnTo>
                  <a:pt x="4832" y="7789"/>
                </a:lnTo>
                <a:lnTo>
                  <a:pt x="16855" y="7789"/>
                </a:lnTo>
                <a:lnTo>
                  <a:pt x="15917" y="1413"/>
                </a:lnTo>
                <a:close/>
                <a:moveTo>
                  <a:pt x="4503" y="0"/>
                </a:moveTo>
                <a:lnTo>
                  <a:pt x="17184" y="0"/>
                </a:lnTo>
                <a:lnTo>
                  <a:pt x="18195" y="5514"/>
                </a:lnTo>
                <a:cubicBezTo>
                  <a:pt x="18392" y="5261"/>
                  <a:pt x="18658" y="5118"/>
                  <a:pt x="18950" y="5118"/>
                </a:cubicBezTo>
                <a:lnTo>
                  <a:pt x="20410" y="5118"/>
                </a:lnTo>
                <a:cubicBezTo>
                  <a:pt x="21067" y="5118"/>
                  <a:pt x="21600" y="5845"/>
                  <a:pt x="21600" y="6741"/>
                </a:cubicBezTo>
                <a:lnTo>
                  <a:pt x="21600" y="7192"/>
                </a:lnTo>
                <a:cubicBezTo>
                  <a:pt x="21600" y="8088"/>
                  <a:pt x="21067" y="8815"/>
                  <a:pt x="20410" y="8815"/>
                </a:cubicBezTo>
                <a:lnTo>
                  <a:pt x="20308" y="8815"/>
                </a:lnTo>
                <a:cubicBezTo>
                  <a:pt x="20349" y="8973"/>
                  <a:pt x="20367" y="9143"/>
                  <a:pt x="20367" y="9318"/>
                </a:cubicBezTo>
                <a:lnTo>
                  <a:pt x="20367" y="18289"/>
                </a:lnTo>
                <a:lnTo>
                  <a:pt x="19208" y="18289"/>
                </a:lnTo>
                <a:lnTo>
                  <a:pt x="19208" y="20506"/>
                </a:lnTo>
                <a:cubicBezTo>
                  <a:pt x="19208" y="21110"/>
                  <a:pt x="18849" y="21600"/>
                  <a:pt x="18407" y="21600"/>
                </a:cubicBezTo>
                <a:lnTo>
                  <a:pt x="15200" y="21600"/>
                </a:lnTo>
                <a:cubicBezTo>
                  <a:pt x="14758" y="21600"/>
                  <a:pt x="14399" y="21110"/>
                  <a:pt x="14399" y="20506"/>
                </a:cubicBezTo>
                <a:lnTo>
                  <a:pt x="14399" y="18289"/>
                </a:lnTo>
                <a:lnTo>
                  <a:pt x="7288" y="18289"/>
                </a:lnTo>
                <a:lnTo>
                  <a:pt x="7288" y="20506"/>
                </a:lnTo>
                <a:cubicBezTo>
                  <a:pt x="7288" y="21110"/>
                  <a:pt x="6930" y="21600"/>
                  <a:pt x="6487" y="21600"/>
                </a:cubicBezTo>
                <a:lnTo>
                  <a:pt x="3281" y="21600"/>
                </a:lnTo>
                <a:cubicBezTo>
                  <a:pt x="2838" y="21600"/>
                  <a:pt x="2479" y="21110"/>
                  <a:pt x="2479" y="20506"/>
                </a:cubicBezTo>
                <a:lnTo>
                  <a:pt x="2479" y="18289"/>
                </a:lnTo>
                <a:lnTo>
                  <a:pt x="1320" y="18289"/>
                </a:lnTo>
                <a:lnTo>
                  <a:pt x="1320" y="9318"/>
                </a:lnTo>
                <a:cubicBezTo>
                  <a:pt x="1320" y="9143"/>
                  <a:pt x="1339" y="8973"/>
                  <a:pt x="1379" y="8815"/>
                </a:cubicBezTo>
                <a:lnTo>
                  <a:pt x="1190" y="8815"/>
                </a:lnTo>
                <a:cubicBezTo>
                  <a:pt x="533" y="8815"/>
                  <a:pt x="0" y="8088"/>
                  <a:pt x="0" y="7192"/>
                </a:cubicBezTo>
                <a:lnTo>
                  <a:pt x="0" y="6741"/>
                </a:lnTo>
                <a:cubicBezTo>
                  <a:pt x="0" y="5845"/>
                  <a:pt x="533" y="5118"/>
                  <a:pt x="1190" y="5118"/>
                </a:cubicBezTo>
                <a:lnTo>
                  <a:pt x="2650" y="5118"/>
                </a:lnTo>
                <a:cubicBezTo>
                  <a:pt x="2974" y="5118"/>
                  <a:pt x="3267" y="5295"/>
                  <a:pt x="3480" y="5583"/>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5" name="Block Arc 41"/>
          <p:cNvSpPr/>
          <p:nvPr/>
        </p:nvSpPr>
        <p:spPr>
          <a:xfrm>
            <a:off x="9454084" y="5654190"/>
            <a:ext cx="563325" cy="570463"/>
          </a:xfrm>
          <a:custGeom>
            <a:avLst/>
            <a:gdLst/>
            <a:ahLst/>
            <a:cxnLst>
              <a:cxn ang="0">
                <a:pos x="wd2" y="hd2"/>
              </a:cxn>
              <a:cxn ang="5400000">
                <a:pos x="wd2" y="hd2"/>
              </a:cxn>
              <a:cxn ang="10800000">
                <a:pos x="wd2" y="hd2"/>
              </a:cxn>
              <a:cxn ang="16200000">
                <a:pos x="wd2" y="hd2"/>
              </a:cxn>
            </a:cxnLst>
            <a:rect l="0" t="0" r="r" b="b"/>
            <a:pathLst>
              <a:path w="21600" h="20844" extrusionOk="0">
                <a:moveTo>
                  <a:pt x="18152" y="10871"/>
                </a:moveTo>
                <a:lnTo>
                  <a:pt x="21600" y="11079"/>
                </a:lnTo>
                <a:cubicBezTo>
                  <a:pt x="21301" y="15593"/>
                  <a:pt x="17980" y="19408"/>
                  <a:pt x="13379" y="20523"/>
                </a:cubicBezTo>
                <a:cubicBezTo>
                  <a:pt x="9049" y="21571"/>
                  <a:pt x="4516" y="20001"/>
                  <a:pt x="1921" y="16600"/>
                </a:cubicBezTo>
                <a:lnTo>
                  <a:pt x="782" y="17226"/>
                </a:lnTo>
                <a:lnTo>
                  <a:pt x="794" y="11606"/>
                </a:lnTo>
                <a:lnTo>
                  <a:pt x="5907" y="14407"/>
                </a:lnTo>
                <a:lnTo>
                  <a:pt x="4924" y="14948"/>
                </a:lnTo>
                <a:cubicBezTo>
                  <a:pt x="6735" y="17066"/>
                  <a:pt x="9695" y="18018"/>
                  <a:pt x="12528" y="17332"/>
                </a:cubicBezTo>
                <a:cubicBezTo>
                  <a:pt x="15676" y="16570"/>
                  <a:pt x="17948" y="13960"/>
                  <a:pt x="18152" y="10871"/>
                </a:cubicBezTo>
                <a:close/>
                <a:moveTo>
                  <a:pt x="10817" y="1"/>
                </a:moveTo>
                <a:cubicBezTo>
                  <a:pt x="14282" y="-29"/>
                  <a:pt x="17607" y="1517"/>
                  <a:pt x="19679" y="4245"/>
                </a:cubicBezTo>
                <a:lnTo>
                  <a:pt x="20818" y="3618"/>
                </a:lnTo>
                <a:lnTo>
                  <a:pt x="20806" y="9238"/>
                </a:lnTo>
                <a:lnTo>
                  <a:pt x="15693" y="6438"/>
                </a:lnTo>
                <a:lnTo>
                  <a:pt x="16676" y="5897"/>
                </a:lnTo>
                <a:cubicBezTo>
                  <a:pt x="14865" y="3779"/>
                  <a:pt x="11905" y="2827"/>
                  <a:pt x="9072" y="3513"/>
                </a:cubicBezTo>
                <a:cubicBezTo>
                  <a:pt x="5924" y="4275"/>
                  <a:pt x="3652" y="6885"/>
                  <a:pt x="3448" y="9973"/>
                </a:cubicBezTo>
                <a:lnTo>
                  <a:pt x="0" y="9766"/>
                </a:lnTo>
                <a:cubicBezTo>
                  <a:pt x="299" y="5251"/>
                  <a:pt x="3620" y="1436"/>
                  <a:pt x="8221" y="322"/>
                </a:cubicBezTo>
                <a:cubicBezTo>
                  <a:pt x="9084" y="113"/>
                  <a:pt x="9954" y="8"/>
                  <a:pt x="10817" y="1"/>
                </a:cubicBezTo>
                <a:close/>
              </a:path>
            </a:pathLst>
          </a:custGeom>
          <a:solidFill>
            <a:srgbClr val="808080"/>
          </a:solidFill>
          <a:ln w="12700">
            <a:miter lim="400000"/>
          </a:ln>
        </p:spPr>
        <p:txBody>
          <a:bodyPr lIns="45719" rIns="45719" anchor="ctr"/>
          <a:lstStyle/>
          <a:p>
            <a:pPr algn="ctr">
              <a:defRPr sz="2700"/>
            </a:pPr>
            <a:endParaRPr/>
          </a:p>
        </p:txBody>
      </p:sp>
      <p:sp>
        <p:nvSpPr>
          <p:cNvPr id="1416" name="Round Same Side Corner Rectangle 11"/>
          <p:cNvSpPr/>
          <p:nvPr/>
        </p:nvSpPr>
        <p:spPr>
          <a:xfrm rot="9900000">
            <a:off x="10208910" y="1534986"/>
            <a:ext cx="579868" cy="492487"/>
          </a:xfrm>
          <a:custGeom>
            <a:avLst/>
            <a:gdLst/>
            <a:ahLst/>
            <a:cxnLst>
              <a:cxn ang="0">
                <a:pos x="wd2" y="hd2"/>
              </a:cxn>
              <a:cxn ang="5400000">
                <a:pos x="wd2" y="hd2"/>
              </a:cxn>
              <a:cxn ang="10800000">
                <a:pos x="wd2" y="hd2"/>
              </a:cxn>
              <a:cxn ang="16200000">
                <a:pos x="wd2" y="hd2"/>
              </a:cxn>
            </a:cxnLst>
            <a:rect l="0" t="0" r="r" b="b"/>
            <a:pathLst>
              <a:path w="21249" h="21479" extrusionOk="0">
                <a:moveTo>
                  <a:pt x="16202" y="11601"/>
                </a:moveTo>
                <a:lnTo>
                  <a:pt x="16202" y="10621"/>
                </a:lnTo>
                <a:cubicBezTo>
                  <a:pt x="16202" y="10225"/>
                  <a:pt x="16365" y="9874"/>
                  <a:pt x="16626" y="9675"/>
                </a:cubicBezTo>
                <a:lnTo>
                  <a:pt x="16626" y="1197"/>
                </a:lnTo>
                <a:cubicBezTo>
                  <a:pt x="16626" y="536"/>
                  <a:pt x="17076" y="0"/>
                  <a:pt x="17632" y="0"/>
                </a:cubicBezTo>
                <a:lnTo>
                  <a:pt x="18579" y="0"/>
                </a:lnTo>
                <a:cubicBezTo>
                  <a:pt x="19134" y="0"/>
                  <a:pt x="19585" y="536"/>
                  <a:pt x="19585" y="1197"/>
                </a:cubicBezTo>
                <a:lnTo>
                  <a:pt x="19585" y="9548"/>
                </a:lnTo>
                <a:cubicBezTo>
                  <a:pt x="19929" y="9730"/>
                  <a:pt x="20166" y="10143"/>
                  <a:pt x="20166" y="10621"/>
                </a:cubicBezTo>
                <a:lnTo>
                  <a:pt x="20166" y="12865"/>
                </a:lnTo>
                <a:close/>
                <a:moveTo>
                  <a:pt x="1766" y="14563"/>
                </a:moveTo>
                <a:cubicBezTo>
                  <a:pt x="507" y="14170"/>
                  <a:pt x="-249" y="12640"/>
                  <a:pt x="75" y="11139"/>
                </a:cubicBezTo>
                <a:cubicBezTo>
                  <a:pt x="400" y="9638"/>
                  <a:pt x="1682" y="8732"/>
                  <a:pt x="2945" y="9111"/>
                </a:cubicBezTo>
                <a:cubicBezTo>
                  <a:pt x="2552" y="10928"/>
                  <a:pt x="2159" y="12746"/>
                  <a:pt x="1766" y="14563"/>
                </a:cubicBezTo>
                <a:close/>
                <a:moveTo>
                  <a:pt x="18825" y="21440"/>
                </a:moveTo>
                <a:lnTo>
                  <a:pt x="14289" y="19994"/>
                </a:lnTo>
                <a:lnTo>
                  <a:pt x="16017" y="12321"/>
                </a:lnTo>
                <a:lnTo>
                  <a:pt x="20553" y="13767"/>
                </a:lnTo>
                <a:cubicBezTo>
                  <a:pt x="21054" y="13927"/>
                  <a:pt x="21351" y="14540"/>
                  <a:pt x="21217" y="15136"/>
                </a:cubicBezTo>
                <a:lnTo>
                  <a:pt x="19975" y="20650"/>
                </a:lnTo>
                <a:cubicBezTo>
                  <a:pt x="19841" y="21246"/>
                  <a:pt x="19326" y="21600"/>
                  <a:pt x="18825" y="21440"/>
                </a:cubicBezTo>
                <a:close/>
                <a:moveTo>
                  <a:pt x="4455" y="19869"/>
                </a:moveTo>
                <a:lnTo>
                  <a:pt x="7448" y="6576"/>
                </a:lnTo>
                <a:lnTo>
                  <a:pt x="15383" y="12151"/>
                </a:lnTo>
                <a:lnTo>
                  <a:pt x="13669" y="19763"/>
                </a:lnTo>
                <a:close/>
                <a:moveTo>
                  <a:pt x="3110" y="20412"/>
                </a:moveTo>
                <a:lnTo>
                  <a:pt x="1781" y="19988"/>
                </a:lnTo>
                <a:cubicBezTo>
                  <a:pt x="1497" y="19898"/>
                  <a:pt x="1329" y="19551"/>
                  <a:pt x="1405" y="19213"/>
                </a:cubicBezTo>
                <a:lnTo>
                  <a:pt x="4531" y="5329"/>
                </a:lnTo>
                <a:cubicBezTo>
                  <a:pt x="4607" y="4992"/>
                  <a:pt x="4898" y="4791"/>
                  <a:pt x="5182" y="4882"/>
                </a:cubicBezTo>
                <a:lnTo>
                  <a:pt x="6511" y="5306"/>
                </a:lnTo>
                <a:cubicBezTo>
                  <a:pt x="6795" y="5396"/>
                  <a:pt x="6963" y="5743"/>
                  <a:pt x="6887" y="6081"/>
                </a:cubicBezTo>
                <a:lnTo>
                  <a:pt x="3761" y="19965"/>
                </a:lnTo>
                <a:cubicBezTo>
                  <a:pt x="3685" y="20302"/>
                  <a:pt x="3394" y="20502"/>
                  <a:pt x="3110" y="20412"/>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7" name="Donut 39"/>
          <p:cNvSpPr/>
          <p:nvPr/>
        </p:nvSpPr>
        <p:spPr>
          <a:xfrm>
            <a:off x="4246300" y="4666127"/>
            <a:ext cx="575537" cy="575537"/>
          </a:xfrm>
          <a:custGeom>
            <a:avLst/>
            <a:gdLst/>
            <a:ahLst/>
            <a:cxnLst>
              <a:cxn ang="0">
                <a:pos x="wd2" y="hd2"/>
              </a:cxn>
              <a:cxn ang="5400000">
                <a:pos x="wd2" y="hd2"/>
              </a:cxn>
              <a:cxn ang="10800000">
                <a:pos x="wd2" y="hd2"/>
              </a:cxn>
              <a:cxn ang="16200000">
                <a:pos x="wd2" y="hd2"/>
              </a:cxn>
            </a:cxnLst>
            <a:rect l="0" t="0" r="r" b="b"/>
            <a:pathLst>
              <a:path w="21600" h="21600" extrusionOk="0">
                <a:moveTo>
                  <a:pt x="7682" y="6152"/>
                </a:moveTo>
                <a:lnTo>
                  <a:pt x="15696" y="10800"/>
                </a:lnTo>
                <a:lnTo>
                  <a:pt x="7682" y="15448"/>
                </a:lnTo>
                <a:close/>
                <a:moveTo>
                  <a:pt x="10800" y="2283"/>
                </a:moveTo>
                <a:cubicBezTo>
                  <a:pt x="6096" y="2283"/>
                  <a:pt x="2283" y="6096"/>
                  <a:pt x="2283" y="10800"/>
                </a:cubicBezTo>
                <a:cubicBezTo>
                  <a:pt x="2283" y="15504"/>
                  <a:pt x="6096" y="19317"/>
                  <a:pt x="10800" y="19317"/>
                </a:cubicBezTo>
                <a:cubicBezTo>
                  <a:pt x="15504" y="19317"/>
                  <a:pt x="19317" y="15504"/>
                  <a:pt x="19317" y="10800"/>
                </a:cubicBezTo>
                <a:cubicBezTo>
                  <a:pt x="19317" y="6096"/>
                  <a:pt x="15504" y="2283"/>
                  <a:pt x="10800" y="2283"/>
                </a:cubicBez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rgbClr val="808080"/>
          </a:solidFill>
          <a:ln w="12700">
            <a:miter lim="400000"/>
          </a:ln>
        </p:spPr>
        <p:txBody>
          <a:bodyPr lIns="45719" rIns="45719" anchor="ctr"/>
          <a:lstStyle/>
          <a:p>
            <a:pPr algn="ctr">
              <a:defRPr sz="2700"/>
            </a:pPr>
            <a:endParaRPr/>
          </a:p>
        </p:txBody>
      </p:sp>
      <p:sp>
        <p:nvSpPr>
          <p:cNvPr id="1418" name="Freeform 25"/>
          <p:cNvSpPr/>
          <p:nvPr/>
        </p:nvSpPr>
        <p:spPr>
          <a:xfrm>
            <a:off x="8766357" y="3640606"/>
            <a:ext cx="417858" cy="517072"/>
          </a:xfrm>
          <a:custGeom>
            <a:avLst/>
            <a:gdLst/>
            <a:ahLst/>
            <a:cxnLst>
              <a:cxn ang="0">
                <a:pos x="wd2" y="hd2"/>
              </a:cxn>
              <a:cxn ang="5400000">
                <a:pos x="wd2" y="hd2"/>
              </a:cxn>
              <a:cxn ang="10800000">
                <a:pos x="wd2" y="hd2"/>
              </a:cxn>
              <a:cxn ang="16200000">
                <a:pos x="wd2" y="hd2"/>
              </a:cxn>
            </a:cxnLst>
            <a:rect l="0" t="0" r="r" b="b"/>
            <a:pathLst>
              <a:path w="20200" h="21092" extrusionOk="0">
                <a:moveTo>
                  <a:pt x="4296" y="2"/>
                </a:moveTo>
                <a:cubicBezTo>
                  <a:pt x="6204" y="-132"/>
                  <a:pt x="9189" y="6000"/>
                  <a:pt x="6871" y="6457"/>
                </a:cubicBezTo>
                <a:lnTo>
                  <a:pt x="4442" y="7029"/>
                </a:lnTo>
                <a:cubicBezTo>
                  <a:pt x="6138" y="12669"/>
                  <a:pt x="8912" y="14164"/>
                  <a:pt x="12283" y="16539"/>
                </a:cubicBezTo>
                <a:cubicBezTo>
                  <a:pt x="12944" y="15206"/>
                  <a:pt x="13446" y="14058"/>
                  <a:pt x="14678" y="14172"/>
                </a:cubicBezTo>
                <a:cubicBezTo>
                  <a:pt x="16478" y="14147"/>
                  <a:pt x="21115" y="17032"/>
                  <a:pt x="20041" y="18400"/>
                </a:cubicBezTo>
                <a:cubicBezTo>
                  <a:pt x="17933" y="21143"/>
                  <a:pt x="14784" y="21468"/>
                  <a:pt x="12938" y="20788"/>
                </a:cubicBezTo>
                <a:cubicBezTo>
                  <a:pt x="7045" y="18402"/>
                  <a:pt x="-485" y="12089"/>
                  <a:pt x="25" y="4144"/>
                </a:cubicBezTo>
                <a:cubicBezTo>
                  <a:pt x="469" y="1621"/>
                  <a:pt x="1722" y="254"/>
                  <a:pt x="4296" y="2"/>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19" name="Rectangle 36"/>
          <p:cNvSpPr/>
          <p:nvPr/>
        </p:nvSpPr>
        <p:spPr>
          <a:xfrm>
            <a:off x="5164740" y="4708914"/>
            <a:ext cx="586137" cy="489964"/>
          </a:xfrm>
          <a:custGeom>
            <a:avLst/>
            <a:gdLst/>
            <a:ahLst/>
            <a:cxnLst>
              <a:cxn ang="0">
                <a:pos x="wd2" y="hd2"/>
              </a:cxn>
              <a:cxn ang="5400000">
                <a:pos x="wd2" y="hd2"/>
              </a:cxn>
              <a:cxn ang="10800000">
                <a:pos x="wd2" y="hd2"/>
              </a:cxn>
              <a:cxn ang="16200000">
                <a:pos x="wd2" y="hd2"/>
              </a:cxn>
            </a:cxnLst>
            <a:rect l="0" t="0" r="r" b="b"/>
            <a:pathLst>
              <a:path w="21600" h="21600" extrusionOk="0">
                <a:moveTo>
                  <a:pt x="17788" y="19266"/>
                </a:moveTo>
                <a:lnTo>
                  <a:pt x="17788" y="20434"/>
                </a:lnTo>
                <a:lnTo>
                  <a:pt x="20012" y="20434"/>
                </a:lnTo>
                <a:lnTo>
                  <a:pt x="20012" y="19266"/>
                </a:lnTo>
                <a:close/>
                <a:moveTo>
                  <a:pt x="1430" y="19266"/>
                </a:moveTo>
                <a:lnTo>
                  <a:pt x="1430" y="20434"/>
                </a:lnTo>
                <a:lnTo>
                  <a:pt x="3653" y="20434"/>
                </a:lnTo>
                <a:lnTo>
                  <a:pt x="3653" y="19266"/>
                </a:lnTo>
                <a:close/>
                <a:moveTo>
                  <a:pt x="17788" y="16989"/>
                </a:moveTo>
                <a:lnTo>
                  <a:pt x="17788" y="18157"/>
                </a:lnTo>
                <a:lnTo>
                  <a:pt x="20012" y="18157"/>
                </a:lnTo>
                <a:lnTo>
                  <a:pt x="20012" y="16989"/>
                </a:lnTo>
                <a:close/>
                <a:moveTo>
                  <a:pt x="1430" y="16989"/>
                </a:moveTo>
                <a:lnTo>
                  <a:pt x="1430" y="18157"/>
                </a:lnTo>
                <a:lnTo>
                  <a:pt x="3653" y="18157"/>
                </a:lnTo>
                <a:lnTo>
                  <a:pt x="3653" y="16989"/>
                </a:lnTo>
                <a:close/>
                <a:moveTo>
                  <a:pt x="17788" y="14712"/>
                </a:moveTo>
                <a:lnTo>
                  <a:pt x="17788" y="15880"/>
                </a:lnTo>
                <a:lnTo>
                  <a:pt x="20012" y="15880"/>
                </a:lnTo>
                <a:lnTo>
                  <a:pt x="20012" y="14712"/>
                </a:lnTo>
                <a:close/>
                <a:moveTo>
                  <a:pt x="1430" y="14712"/>
                </a:moveTo>
                <a:lnTo>
                  <a:pt x="1430" y="15880"/>
                </a:lnTo>
                <a:lnTo>
                  <a:pt x="3653" y="15880"/>
                </a:lnTo>
                <a:lnTo>
                  <a:pt x="3653" y="14712"/>
                </a:lnTo>
                <a:close/>
                <a:moveTo>
                  <a:pt x="17788" y="12435"/>
                </a:moveTo>
                <a:lnTo>
                  <a:pt x="17788" y="13603"/>
                </a:lnTo>
                <a:lnTo>
                  <a:pt x="20012" y="13603"/>
                </a:lnTo>
                <a:lnTo>
                  <a:pt x="20012" y="12435"/>
                </a:lnTo>
                <a:close/>
                <a:moveTo>
                  <a:pt x="1430" y="12435"/>
                </a:moveTo>
                <a:lnTo>
                  <a:pt x="1430" y="13603"/>
                </a:lnTo>
                <a:lnTo>
                  <a:pt x="3653" y="13603"/>
                </a:lnTo>
                <a:lnTo>
                  <a:pt x="3653" y="12435"/>
                </a:lnTo>
                <a:close/>
                <a:moveTo>
                  <a:pt x="17788" y="10158"/>
                </a:moveTo>
                <a:lnTo>
                  <a:pt x="17788" y="11325"/>
                </a:lnTo>
                <a:lnTo>
                  <a:pt x="20012" y="11325"/>
                </a:lnTo>
                <a:lnTo>
                  <a:pt x="20012" y="10158"/>
                </a:lnTo>
                <a:close/>
                <a:moveTo>
                  <a:pt x="1430" y="10158"/>
                </a:moveTo>
                <a:lnTo>
                  <a:pt x="1430" y="11325"/>
                </a:lnTo>
                <a:lnTo>
                  <a:pt x="3653" y="11325"/>
                </a:lnTo>
                <a:lnTo>
                  <a:pt x="3653" y="10158"/>
                </a:lnTo>
                <a:close/>
                <a:moveTo>
                  <a:pt x="17788" y="7881"/>
                </a:moveTo>
                <a:lnTo>
                  <a:pt x="17788" y="9048"/>
                </a:lnTo>
                <a:lnTo>
                  <a:pt x="20012" y="9048"/>
                </a:lnTo>
                <a:lnTo>
                  <a:pt x="20012" y="7881"/>
                </a:lnTo>
                <a:close/>
                <a:moveTo>
                  <a:pt x="1430" y="7881"/>
                </a:moveTo>
                <a:lnTo>
                  <a:pt x="1430" y="9048"/>
                </a:lnTo>
                <a:lnTo>
                  <a:pt x="3653" y="9048"/>
                </a:lnTo>
                <a:lnTo>
                  <a:pt x="3653" y="7881"/>
                </a:lnTo>
                <a:close/>
                <a:moveTo>
                  <a:pt x="17788" y="5604"/>
                </a:moveTo>
                <a:lnTo>
                  <a:pt x="17788" y="6771"/>
                </a:lnTo>
                <a:lnTo>
                  <a:pt x="20012" y="6771"/>
                </a:lnTo>
                <a:lnTo>
                  <a:pt x="20012" y="5604"/>
                </a:lnTo>
                <a:close/>
                <a:moveTo>
                  <a:pt x="1430" y="5604"/>
                </a:moveTo>
                <a:lnTo>
                  <a:pt x="1430" y="6771"/>
                </a:lnTo>
                <a:lnTo>
                  <a:pt x="3653" y="6771"/>
                </a:lnTo>
                <a:lnTo>
                  <a:pt x="3653" y="5604"/>
                </a:lnTo>
                <a:close/>
                <a:moveTo>
                  <a:pt x="6697" y="4479"/>
                </a:moveTo>
                <a:lnTo>
                  <a:pt x="6697" y="17121"/>
                </a:lnTo>
                <a:lnTo>
                  <a:pt x="15807" y="10800"/>
                </a:lnTo>
                <a:close/>
                <a:moveTo>
                  <a:pt x="17788" y="3327"/>
                </a:moveTo>
                <a:lnTo>
                  <a:pt x="17788" y="4494"/>
                </a:lnTo>
                <a:lnTo>
                  <a:pt x="20012" y="4494"/>
                </a:lnTo>
                <a:lnTo>
                  <a:pt x="20012" y="3327"/>
                </a:lnTo>
                <a:close/>
                <a:moveTo>
                  <a:pt x="1430" y="3327"/>
                </a:moveTo>
                <a:lnTo>
                  <a:pt x="1430" y="4494"/>
                </a:lnTo>
                <a:lnTo>
                  <a:pt x="3653" y="4494"/>
                </a:lnTo>
                <a:lnTo>
                  <a:pt x="3653" y="3327"/>
                </a:lnTo>
                <a:close/>
                <a:moveTo>
                  <a:pt x="17788" y="1050"/>
                </a:moveTo>
                <a:lnTo>
                  <a:pt x="17788" y="2217"/>
                </a:lnTo>
                <a:lnTo>
                  <a:pt x="20012" y="2217"/>
                </a:lnTo>
                <a:lnTo>
                  <a:pt x="20012" y="1050"/>
                </a:lnTo>
                <a:close/>
                <a:moveTo>
                  <a:pt x="1430" y="1050"/>
                </a:moveTo>
                <a:lnTo>
                  <a:pt x="1430" y="2217"/>
                </a:lnTo>
                <a:lnTo>
                  <a:pt x="3653" y="2217"/>
                </a:lnTo>
                <a:lnTo>
                  <a:pt x="3653" y="1050"/>
                </a:lnTo>
                <a:close/>
                <a:moveTo>
                  <a:pt x="0" y="0"/>
                </a:moveTo>
                <a:lnTo>
                  <a:pt x="21600" y="0"/>
                </a:lnTo>
                <a:lnTo>
                  <a:pt x="21600" y="21600"/>
                </a:lnTo>
                <a:lnTo>
                  <a:pt x="0" y="2160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0" name="Rounded Rectangle 27"/>
          <p:cNvSpPr/>
          <p:nvPr/>
        </p:nvSpPr>
        <p:spPr>
          <a:xfrm>
            <a:off x="8316455" y="1548745"/>
            <a:ext cx="605316" cy="464965"/>
          </a:xfrm>
          <a:custGeom>
            <a:avLst/>
            <a:gdLst/>
            <a:ahLst/>
            <a:cxnLst>
              <a:cxn ang="0">
                <a:pos x="wd2" y="hd2"/>
              </a:cxn>
              <a:cxn ang="5400000">
                <a:pos x="wd2" y="hd2"/>
              </a:cxn>
              <a:cxn ang="10800000">
                <a:pos x="wd2" y="hd2"/>
              </a:cxn>
              <a:cxn ang="16200000">
                <a:pos x="wd2" y="hd2"/>
              </a:cxn>
            </a:cxnLst>
            <a:rect l="0" t="0" r="r" b="b"/>
            <a:pathLst>
              <a:path w="21600" h="21600" extrusionOk="0">
                <a:moveTo>
                  <a:pt x="12998" y="9015"/>
                </a:moveTo>
                <a:cubicBezTo>
                  <a:pt x="14834" y="9015"/>
                  <a:pt x="16322" y="10952"/>
                  <a:pt x="16322" y="13342"/>
                </a:cubicBezTo>
                <a:cubicBezTo>
                  <a:pt x="16322" y="15731"/>
                  <a:pt x="14834" y="17668"/>
                  <a:pt x="12998" y="17668"/>
                </a:cubicBezTo>
                <a:cubicBezTo>
                  <a:pt x="11163" y="17668"/>
                  <a:pt x="9675" y="15731"/>
                  <a:pt x="9675" y="13342"/>
                </a:cubicBezTo>
                <a:cubicBezTo>
                  <a:pt x="9675" y="10952"/>
                  <a:pt x="11163" y="9015"/>
                  <a:pt x="12998" y="9015"/>
                </a:cubicBezTo>
                <a:close/>
                <a:moveTo>
                  <a:pt x="12998" y="7305"/>
                </a:moveTo>
                <a:cubicBezTo>
                  <a:pt x="10438" y="7305"/>
                  <a:pt x="8362" y="10008"/>
                  <a:pt x="8362" y="13342"/>
                </a:cubicBezTo>
                <a:cubicBezTo>
                  <a:pt x="8362" y="16675"/>
                  <a:pt x="10438" y="19378"/>
                  <a:pt x="12998" y="19378"/>
                </a:cubicBezTo>
                <a:cubicBezTo>
                  <a:pt x="15559" y="19378"/>
                  <a:pt x="17635" y="16675"/>
                  <a:pt x="17635" y="13342"/>
                </a:cubicBezTo>
                <a:cubicBezTo>
                  <a:pt x="17635" y="10008"/>
                  <a:pt x="15559" y="7305"/>
                  <a:pt x="12998" y="7305"/>
                </a:cubicBezTo>
                <a:close/>
                <a:moveTo>
                  <a:pt x="7539" y="5964"/>
                </a:moveTo>
                <a:lnTo>
                  <a:pt x="7539" y="7325"/>
                </a:lnTo>
                <a:lnTo>
                  <a:pt x="9003" y="7325"/>
                </a:lnTo>
                <a:lnTo>
                  <a:pt x="9003" y="5964"/>
                </a:lnTo>
                <a:close/>
                <a:moveTo>
                  <a:pt x="17528" y="5527"/>
                </a:moveTo>
                <a:lnTo>
                  <a:pt x="17528" y="7325"/>
                </a:lnTo>
                <a:lnTo>
                  <a:pt x="20343" y="7325"/>
                </a:lnTo>
                <a:lnTo>
                  <a:pt x="20343" y="5527"/>
                </a:lnTo>
                <a:close/>
                <a:moveTo>
                  <a:pt x="10802" y="955"/>
                </a:moveTo>
                <a:lnTo>
                  <a:pt x="10802" y="3820"/>
                </a:lnTo>
                <a:lnTo>
                  <a:pt x="15195" y="3820"/>
                </a:lnTo>
                <a:lnTo>
                  <a:pt x="15195" y="955"/>
                </a:lnTo>
                <a:close/>
                <a:moveTo>
                  <a:pt x="9845" y="0"/>
                </a:moveTo>
                <a:lnTo>
                  <a:pt x="16152" y="0"/>
                </a:lnTo>
                <a:cubicBezTo>
                  <a:pt x="16493" y="0"/>
                  <a:pt x="16769" y="360"/>
                  <a:pt x="16769" y="804"/>
                </a:cubicBezTo>
                <a:lnTo>
                  <a:pt x="16769" y="3820"/>
                </a:lnTo>
                <a:lnTo>
                  <a:pt x="19880" y="3820"/>
                </a:lnTo>
                <a:cubicBezTo>
                  <a:pt x="20830" y="3820"/>
                  <a:pt x="21600" y="4823"/>
                  <a:pt x="21600" y="6059"/>
                </a:cubicBezTo>
                <a:lnTo>
                  <a:pt x="21600" y="19360"/>
                </a:lnTo>
                <a:cubicBezTo>
                  <a:pt x="21600" y="20597"/>
                  <a:pt x="20830" y="21600"/>
                  <a:pt x="19880" y="21600"/>
                </a:cubicBezTo>
                <a:lnTo>
                  <a:pt x="1720" y="21600"/>
                </a:lnTo>
                <a:cubicBezTo>
                  <a:pt x="770" y="21600"/>
                  <a:pt x="0" y="20597"/>
                  <a:pt x="0" y="19360"/>
                </a:cubicBezTo>
                <a:lnTo>
                  <a:pt x="0" y="6059"/>
                </a:lnTo>
                <a:cubicBezTo>
                  <a:pt x="0" y="4823"/>
                  <a:pt x="770" y="3820"/>
                  <a:pt x="1720" y="3820"/>
                </a:cubicBezTo>
                <a:lnTo>
                  <a:pt x="2081" y="3820"/>
                </a:lnTo>
                <a:lnTo>
                  <a:pt x="2081" y="2763"/>
                </a:lnTo>
                <a:cubicBezTo>
                  <a:pt x="2081" y="2541"/>
                  <a:pt x="2220" y="2361"/>
                  <a:pt x="2390" y="2361"/>
                </a:cubicBezTo>
                <a:lnTo>
                  <a:pt x="5544" y="2361"/>
                </a:lnTo>
                <a:cubicBezTo>
                  <a:pt x="5714" y="2361"/>
                  <a:pt x="5853" y="2541"/>
                  <a:pt x="5853" y="2763"/>
                </a:cubicBezTo>
                <a:lnTo>
                  <a:pt x="5853" y="3820"/>
                </a:lnTo>
                <a:lnTo>
                  <a:pt x="9227" y="3820"/>
                </a:lnTo>
                <a:lnTo>
                  <a:pt x="9227" y="804"/>
                </a:lnTo>
                <a:cubicBezTo>
                  <a:pt x="9227" y="360"/>
                  <a:pt x="9504" y="0"/>
                  <a:pt x="9845"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1" name="Rounded Rectangle 7"/>
          <p:cNvSpPr/>
          <p:nvPr/>
        </p:nvSpPr>
        <p:spPr>
          <a:xfrm>
            <a:off x="9257631" y="1515679"/>
            <a:ext cx="615417" cy="531099"/>
          </a:xfrm>
          <a:custGeom>
            <a:avLst/>
            <a:gdLst/>
            <a:ahLst/>
            <a:cxnLst>
              <a:cxn ang="0">
                <a:pos x="wd2" y="hd2"/>
              </a:cxn>
              <a:cxn ang="5400000">
                <a:pos x="wd2" y="hd2"/>
              </a:cxn>
              <a:cxn ang="10800000">
                <a:pos x="wd2" y="hd2"/>
              </a:cxn>
              <a:cxn ang="16200000">
                <a:pos x="wd2" y="hd2"/>
              </a:cxn>
            </a:cxnLst>
            <a:rect l="0" t="0" r="r" b="b"/>
            <a:pathLst>
              <a:path w="21600" h="21600" extrusionOk="0">
                <a:moveTo>
                  <a:pt x="4579" y="4730"/>
                </a:moveTo>
                <a:cubicBezTo>
                  <a:pt x="4075" y="4730"/>
                  <a:pt x="3667" y="5204"/>
                  <a:pt x="3667" y="5787"/>
                </a:cubicBezTo>
                <a:cubicBezTo>
                  <a:pt x="3667" y="6371"/>
                  <a:pt x="4075" y="6845"/>
                  <a:pt x="4579" y="6845"/>
                </a:cubicBezTo>
                <a:cubicBezTo>
                  <a:pt x="5083" y="6845"/>
                  <a:pt x="5492" y="6371"/>
                  <a:pt x="5492" y="5787"/>
                </a:cubicBezTo>
                <a:cubicBezTo>
                  <a:pt x="5492" y="5204"/>
                  <a:pt x="5083" y="4730"/>
                  <a:pt x="4579" y="4730"/>
                </a:cubicBezTo>
                <a:close/>
                <a:moveTo>
                  <a:pt x="10583" y="2174"/>
                </a:moveTo>
                <a:cubicBezTo>
                  <a:pt x="9547" y="2174"/>
                  <a:pt x="8707" y="3148"/>
                  <a:pt x="8707" y="4348"/>
                </a:cubicBezTo>
                <a:cubicBezTo>
                  <a:pt x="8707" y="5549"/>
                  <a:pt x="9547" y="6523"/>
                  <a:pt x="10583" y="6523"/>
                </a:cubicBezTo>
                <a:cubicBezTo>
                  <a:pt x="11620" y="6523"/>
                  <a:pt x="12460" y="5549"/>
                  <a:pt x="12460" y="4348"/>
                </a:cubicBezTo>
                <a:cubicBezTo>
                  <a:pt x="12460" y="3148"/>
                  <a:pt x="11620" y="2174"/>
                  <a:pt x="10583" y="2174"/>
                </a:cubicBezTo>
                <a:close/>
                <a:moveTo>
                  <a:pt x="10583" y="0"/>
                </a:moveTo>
                <a:cubicBezTo>
                  <a:pt x="12656" y="0"/>
                  <a:pt x="14336" y="1947"/>
                  <a:pt x="14336" y="4348"/>
                </a:cubicBezTo>
                <a:cubicBezTo>
                  <a:pt x="14336" y="6073"/>
                  <a:pt x="13469" y="7563"/>
                  <a:pt x="12207" y="8252"/>
                </a:cubicBezTo>
                <a:lnTo>
                  <a:pt x="14771" y="8252"/>
                </a:lnTo>
                <a:cubicBezTo>
                  <a:pt x="15832" y="8252"/>
                  <a:pt x="16691" y="9248"/>
                  <a:pt x="16691" y="10477"/>
                </a:cubicBezTo>
                <a:lnTo>
                  <a:pt x="16691" y="11394"/>
                </a:lnTo>
                <a:lnTo>
                  <a:pt x="17707" y="11394"/>
                </a:lnTo>
                <a:cubicBezTo>
                  <a:pt x="17949" y="11394"/>
                  <a:pt x="18152" y="11591"/>
                  <a:pt x="18193" y="11856"/>
                </a:cubicBezTo>
                <a:lnTo>
                  <a:pt x="21600" y="8573"/>
                </a:lnTo>
                <a:lnTo>
                  <a:pt x="21600" y="21279"/>
                </a:lnTo>
                <a:lnTo>
                  <a:pt x="18193" y="17996"/>
                </a:lnTo>
                <a:cubicBezTo>
                  <a:pt x="18152" y="18262"/>
                  <a:pt x="17949" y="18458"/>
                  <a:pt x="17707" y="18458"/>
                </a:cubicBezTo>
                <a:lnTo>
                  <a:pt x="16691" y="18458"/>
                </a:lnTo>
                <a:lnTo>
                  <a:pt x="16691" y="19375"/>
                </a:lnTo>
                <a:cubicBezTo>
                  <a:pt x="16691" y="20604"/>
                  <a:pt x="15832" y="21600"/>
                  <a:pt x="14771" y="21600"/>
                </a:cubicBezTo>
                <a:lnTo>
                  <a:pt x="1920" y="21600"/>
                </a:lnTo>
                <a:cubicBezTo>
                  <a:pt x="860" y="21600"/>
                  <a:pt x="0" y="20604"/>
                  <a:pt x="0" y="19375"/>
                </a:cubicBezTo>
                <a:lnTo>
                  <a:pt x="0" y="10477"/>
                </a:lnTo>
                <a:cubicBezTo>
                  <a:pt x="0" y="9248"/>
                  <a:pt x="860" y="8252"/>
                  <a:pt x="1920" y="8252"/>
                </a:cubicBezTo>
                <a:lnTo>
                  <a:pt x="3630" y="8252"/>
                </a:lnTo>
                <a:cubicBezTo>
                  <a:pt x="2814" y="7835"/>
                  <a:pt x="2246" y="6888"/>
                  <a:pt x="2246" y="5787"/>
                </a:cubicBezTo>
                <a:cubicBezTo>
                  <a:pt x="2246" y="4295"/>
                  <a:pt x="3291" y="3084"/>
                  <a:pt x="4579" y="3084"/>
                </a:cubicBezTo>
                <a:cubicBezTo>
                  <a:pt x="5867" y="3084"/>
                  <a:pt x="6912" y="4295"/>
                  <a:pt x="6912" y="5787"/>
                </a:cubicBezTo>
                <a:cubicBezTo>
                  <a:pt x="6912" y="6888"/>
                  <a:pt x="6344" y="7835"/>
                  <a:pt x="5528" y="8252"/>
                </a:cubicBezTo>
                <a:lnTo>
                  <a:pt x="8959" y="8252"/>
                </a:lnTo>
                <a:cubicBezTo>
                  <a:pt x="7697" y="7563"/>
                  <a:pt x="6831" y="6073"/>
                  <a:pt x="6831" y="4348"/>
                </a:cubicBezTo>
                <a:cubicBezTo>
                  <a:pt x="6831" y="1947"/>
                  <a:pt x="8511" y="0"/>
                  <a:pt x="10583"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2" name="Chord 15"/>
          <p:cNvSpPr/>
          <p:nvPr/>
        </p:nvSpPr>
        <p:spPr>
          <a:xfrm>
            <a:off x="11124640" y="1472087"/>
            <a:ext cx="283581" cy="618281"/>
          </a:xfrm>
          <a:custGeom>
            <a:avLst/>
            <a:gdLst/>
            <a:ahLst/>
            <a:cxnLst>
              <a:cxn ang="0">
                <a:pos x="wd2" y="hd2"/>
              </a:cxn>
              <a:cxn ang="5400000">
                <a:pos x="wd2" y="hd2"/>
              </a:cxn>
              <a:cxn ang="10800000">
                <a:pos x="wd2" y="hd2"/>
              </a:cxn>
              <a:cxn ang="16200000">
                <a:pos x="wd2" y="hd2"/>
              </a:cxn>
            </a:cxnLst>
            <a:rect l="0" t="0" r="r" b="b"/>
            <a:pathLst>
              <a:path w="21600" h="21600" extrusionOk="0">
                <a:moveTo>
                  <a:pt x="21600" y="10416"/>
                </a:moveTo>
                <a:cubicBezTo>
                  <a:pt x="21600" y="12987"/>
                  <a:pt x="17328" y="15115"/>
                  <a:pt x="11810" y="15335"/>
                </a:cubicBezTo>
                <a:lnTo>
                  <a:pt x="11810" y="18494"/>
                </a:lnTo>
                <a:cubicBezTo>
                  <a:pt x="12645" y="18509"/>
                  <a:pt x="13470" y="18567"/>
                  <a:pt x="14266" y="18658"/>
                </a:cubicBezTo>
                <a:cubicBezTo>
                  <a:pt x="18127" y="19097"/>
                  <a:pt x="20701" y="20215"/>
                  <a:pt x="20741" y="21471"/>
                </a:cubicBezTo>
                <a:lnTo>
                  <a:pt x="832" y="21600"/>
                </a:lnTo>
                <a:cubicBezTo>
                  <a:pt x="693" y="20322"/>
                  <a:pt x="3199" y="19155"/>
                  <a:pt x="7098" y="18682"/>
                </a:cubicBezTo>
                <a:cubicBezTo>
                  <a:pt x="7956" y="18577"/>
                  <a:pt x="8851" y="18511"/>
                  <a:pt x="9758" y="18495"/>
                </a:cubicBezTo>
                <a:lnTo>
                  <a:pt x="9758" y="15334"/>
                </a:lnTo>
                <a:cubicBezTo>
                  <a:pt x="4593" y="15131"/>
                  <a:pt x="411" y="13233"/>
                  <a:pt x="0" y="10799"/>
                </a:cubicBezTo>
                <a:lnTo>
                  <a:pt x="2057" y="10726"/>
                </a:lnTo>
                <a:cubicBezTo>
                  <a:pt x="2421" y="12876"/>
                  <a:pt x="6423" y="14511"/>
                  <a:pt x="11122" y="14428"/>
                </a:cubicBezTo>
                <a:cubicBezTo>
                  <a:pt x="15821" y="14344"/>
                  <a:pt x="19536" y="12573"/>
                  <a:pt x="19536" y="10416"/>
                </a:cubicBezTo>
                <a:close/>
                <a:moveTo>
                  <a:pt x="10784" y="0"/>
                </a:moveTo>
                <a:cubicBezTo>
                  <a:pt x="14311" y="0"/>
                  <a:pt x="17170" y="1311"/>
                  <a:pt x="17170" y="2929"/>
                </a:cubicBezTo>
                <a:lnTo>
                  <a:pt x="17170" y="10454"/>
                </a:lnTo>
                <a:cubicBezTo>
                  <a:pt x="17170" y="12071"/>
                  <a:pt x="14311" y="13383"/>
                  <a:pt x="10784" y="13383"/>
                </a:cubicBezTo>
                <a:cubicBezTo>
                  <a:pt x="7257" y="13383"/>
                  <a:pt x="4398" y="12071"/>
                  <a:pt x="4398" y="10454"/>
                </a:cubicBezTo>
                <a:lnTo>
                  <a:pt x="4398" y="2929"/>
                </a:lnTo>
                <a:cubicBezTo>
                  <a:pt x="4398" y="1311"/>
                  <a:pt x="7257" y="0"/>
                  <a:pt x="1078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3" name="Rectangle 16"/>
          <p:cNvSpPr/>
          <p:nvPr/>
        </p:nvSpPr>
        <p:spPr>
          <a:xfrm>
            <a:off x="6093779" y="4751666"/>
            <a:ext cx="615418" cy="404461"/>
          </a:xfrm>
          <a:custGeom>
            <a:avLst/>
            <a:gdLst/>
            <a:ahLst/>
            <a:cxnLst>
              <a:cxn ang="0">
                <a:pos x="wd2" y="hd2"/>
              </a:cxn>
              <a:cxn ang="5400000">
                <a:pos x="wd2" y="hd2"/>
              </a:cxn>
              <a:cxn ang="10800000">
                <a:pos x="wd2" y="hd2"/>
              </a:cxn>
              <a:cxn ang="16200000">
                <a:pos x="wd2" y="hd2"/>
              </a:cxn>
            </a:cxnLst>
            <a:rect l="0" t="0" r="r" b="b"/>
            <a:pathLst>
              <a:path w="21600" h="21600" extrusionOk="0">
                <a:moveTo>
                  <a:pt x="12779" y="4611"/>
                </a:moveTo>
                <a:cubicBezTo>
                  <a:pt x="13456" y="4611"/>
                  <a:pt x="14005" y="5446"/>
                  <a:pt x="14005" y="6477"/>
                </a:cubicBezTo>
                <a:cubicBezTo>
                  <a:pt x="14005" y="7507"/>
                  <a:pt x="13456" y="8342"/>
                  <a:pt x="12779" y="8342"/>
                </a:cubicBezTo>
                <a:cubicBezTo>
                  <a:pt x="12102" y="8342"/>
                  <a:pt x="11553" y="7507"/>
                  <a:pt x="11553" y="6477"/>
                </a:cubicBezTo>
                <a:cubicBezTo>
                  <a:pt x="11553" y="5446"/>
                  <a:pt x="12102" y="4611"/>
                  <a:pt x="12779" y="4611"/>
                </a:cubicBezTo>
                <a:close/>
                <a:moveTo>
                  <a:pt x="7984" y="2767"/>
                </a:moveTo>
                <a:lnTo>
                  <a:pt x="12413" y="14795"/>
                </a:lnTo>
                <a:lnTo>
                  <a:pt x="15087" y="8610"/>
                </a:lnTo>
                <a:lnTo>
                  <a:pt x="19464" y="18732"/>
                </a:lnTo>
                <a:lnTo>
                  <a:pt x="2104" y="18732"/>
                </a:lnTo>
                <a:close/>
                <a:moveTo>
                  <a:pt x="1200" y="1671"/>
                </a:moveTo>
                <a:lnTo>
                  <a:pt x="1200" y="19929"/>
                </a:lnTo>
                <a:lnTo>
                  <a:pt x="20400" y="19929"/>
                </a:lnTo>
                <a:lnTo>
                  <a:pt x="20400" y="1671"/>
                </a:lnTo>
                <a:close/>
                <a:moveTo>
                  <a:pt x="0" y="0"/>
                </a:moveTo>
                <a:lnTo>
                  <a:pt x="21600" y="0"/>
                </a:lnTo>
                <a:lnTo>
                  <a:pt x="21600" y="21600"/>
                </a:lnTo>
                <a:lnTo>
                  <a:pt x="0" y="2160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4" name="Rounded Rectangle 6"/>
          <p:cNvSpPr/>
          <p:nvPr/>
        </p:nvSpPr>
        <p:spPr>
          <a:xfrm>
            <a:off x="5137072" y="3750690"/>
            <a:ext cx="616403" cy="296901"/>
          </a:xfrm>
          <a:custGeom>
            <a:avLst/>
            <a:gdLst/>
            <a:ahLst/>
            <a:cxnLst>
              <a:cxn ang="0">
                <a:pos x="wd2" y="hd2"/>
              </a:cxn>
              <a:cxn ang="5400000">
                <a:pos x="wd2" y="hd2"/>
              </a:cxn>
              <a:cxn ang="10800000">
                <a:pos x="wd2" y="hd2"/>
              </a:cxn>
              <a:cxn ang="16200000">
                <a:pos x="wd2" y="hd2"/>
              </a:cxn>
            </a:cxnLst>
            <a:rect l="0" t="0" r="r" b="b"/>
            <a:pathLst>
              <a:path w="21600" h="21600" extrusionOk="0">
                <a:moveTo>
                  <a:pt x="20332" y="5779"/>
                </a:moveTo>
                <a:lnTo>
                  <a:pt x="20966" y="5779"/>
                </a:lnTo>
                <a:cubicBezTo>
                  <a:pt x="21316" y="5779"/>
                  <a:pt x="21600" y="6368"/>
                  <a:pt x="21600" y="7095"/>
                </a:cubicBezTo>
                <a:lnTo>
                  <a:pt x="21600" y="14505"/>
                </a:lnTo>
                <a:cubicBezTo>
                  <a:pt x="21600" y="15232"/>
                  <a:pt x="21316" y="15821"/>
                  <a:pt x="20966" y="15821"/>
                </a:cubicBezTo>
                <a:cubicBezTo>
                  <a:pt x="20755" y="15821"/>
                  <a:pt x="20543" y="15821"/>
                  <a:pt x="20332" y="15821"/>
                </a:cubicBezTo>
                <a:close/>
                <a:moveTo>
                  <a:pt x="1835" y="3269"/>
                </a:moveTo>
                <a:lnTo>
                  <a:pt x="5221" y="3269"/>
                </a:lnTo>
                <a:lnTo>
                  <a:pt x="5221" y="18331"/>
                </a:lnTo>
                <a:lnTo>
                  <a:pt x="1835" y="18331"/>
                </a:lnTo>
                <a:close/>
                <a:moveTo>
                  <a:pt x="1735" y="1763"/>
                </a:moveTo>
                <a:cubicBezTo>
                  <a:pt x="1229" y="1763"/>
                  <a:pt x="819" y="2614"/>
                  <a:pt x="819" y="3663"/>
                </a:cubicBezTo>
                <a:lnTo>
                  <a:pt x="819" y="17937"/>
                </a:lnTo>
                <a:cubicBezTo>
                  <a:pt x="819" y="18986"/>
                  <a:pt x="1229" y="19837"/>
                  <a:pt x="1735" y="19837"/>
                </a:cubicBezTo>
                <a:lnTo>
                  <a:pt x="18597" y="19837"/>
                </a:lnTo>
                <a:cubicBezTo>
                  <a:pt x="19103" y="19837"/>
                  <a:pt x="19513" y="18986"/>
                  <a:pt x="19513" y="17937"/>
                </a:cubicBezTo>
                <a:lnTo>
                  <a:pt x="19513" y="3663"/>
                </a:lnTo>
                <a:cubicBezTo>
                  <a:pt x="19513" y="2614"/>
                  <a:pt x="19103" y="1763"/>
                  <a:pt x="18597" y="1763"/>
                </a:cubicBezTo>
                <a:close/>
                <a:moveTo>
                  <a:pt x="1094" y="0"/>
                </a:moveTo>
                <a:lnTo>
                  <a:pt x="19238" y="0"/>
                </a:lnTo>
                <a:cubicBezTo>
                  <a:pt x="19842" y="0"/>
                  <a:pt x="20332" y="1017"/>
                  <a:pt x="20332" y="2272"/>
                </a:cubicBezTo>
                <a:lnTo>
                  <a:pt x="20332" y="19328"/>
                </a:lnTo>
                <a:cubicBezTo>
                  <a:pt x="20332" y="20583"/>
                  <a:pt x="19842" y="21600"/>
                  <a:pt x="19238" y="21600"/>
                </a:cubicBezTo>
                <a:lnTo>
                  <a:pt x="1094" y="21600"/>
                </a:lnTo>
                <a:cubicBezTo>
                  <a:pt x="490" y="21600"/>
                  <a:pt x="0" y="20583"/>
                  <a:pt x="0" y="19328"/>
                </a:cubicBezTo>
                <a:lnTo>
                  <a:pt x="0" y="2272"/>
                </a:lnTo>
                <a:cubicBezTo>
                  <a:pt x="0" y="1017"/>
                  <a:pt x="490" y="0"/>
                  <a:pt x="109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5" name="Rounded Rectangle 6"/>
          <p:cNvSpPr/>
          <p:nvPr/>
        </p:nvSpPr>
        <p:spPr>
          <a:xfrm>
            <a:off x="6044393" y="3750690"/>
            <a:ext cx="616403" cy="296901"/>
          </a:xfrm>
          <a:custGeom>
            <a:avLst/>
            <a:gdLst/>
            <a:ahLst/>
            <a:cxnLst>
              <a:cxn ang="0">
                <a:pos x="wd2" y="hd2"/>
              </a:cxn>
              <a:cxn ang="5400000">
                <a:pos x="wd2" y="hd2"/>
              </a:cxn>
              <a:cxn ang="10800000">
                <a:pos x="wd2" y="hd2"/>
              </a:cxn>
              <a:cxn ang="16200000">
                <a:pos x="wd2" y="hd2"/>
              </a:cxn>
            </a:cxnLst>
            <a:rect l="0" t="0" r="r" b="b"/>
            <a:pathLst>
              <a:path w="21600" h="21600" extrusionOk="0">
                <a:moveTo>
                  <a:pt x="20332" y="5779"/>
                </a:moveTo>
                <a:lnTo>
                  <a:pt x="20966" y="5779"/>
                </a:lnTo>
                <a:cubicBezTo>
                  <a:pt x="21316" y="5779"/>
                  <a:pt x="21600" y="6368"/>
                  <a:pt x="21600" y="7095"/>
                </a:cubicBezTo>
                <a:lnTo>
                  <a:pt x="21600" y="14505"/>
                </a:lnTo>
                <a:cubicBezTo>
                  <a:pt x="21600" y="15232"/>
                  <a:pt x="21316" y="15821"/>
                  <a:pt x="20966" y="15821"/>
                </a:cubicBezTo>
                <a:cubicBezTo>
                  <a:pt x="20755" y="15821"/>
                  <a:pt x="20543" y="15821"/>
                  <a:pt x="20332" y="15821"/>
                </a:cubicBezTo>
                <a:close/>
                <a:moveTo>
                  <a:pt x="6240" y="3269"/>
                </a:moveTo>
                <a:lnTo>
                  <a:pt x="9626" y="3269"/>
                </a:lnTo>
                <a:lnTo>
                  <a:pt x="9626" y="18331"/>
                </a:lnTo>
                <a:lnTo>
                  <a:pt x="6240" y="18331"/>
                </a:lnTo>
                <a:close/>
                <a:moveTo>
                  <a:pt x="1835" y="3269"/>
                </a:moveTo>
                <a:lnTo>
                  <a:pt x="5221" y="3269"/>
                </a:lnTo>
                <a:lnTo>
                  <a:pt x="5221" y="18331"/>
                </a:lnTo>
                <a:lnTo>
                  <a:pt x="1835" y="18331"/>
                </a:lnTo>
                <a:close/>
                <a:moveTo>
                  <a:pt x="1735" y="1763"/>
                </a:moveTo>
                <a:cubicBezTo>
                  <a:pt x="1229" y="1763"/>
                  <a:pt x="819" y="2614"/>
                  <a:pt x="819" y="3663"/>
                </a:cubicBezTo>
                <a:lnTo>
                  <a:pt x="819" y="17937"/>
                </a:lnTo>
                <a:cubicBezTo>
                  <a:pt x="819" y="18986"/>
                  <a:pt x="1229" y="19837"/>
                  <a:pt x="1735" y="19837"/>
                </a:cubicBezTo>
                <a:lnTo>
                  <a:pt x="18597" y="19837"/>
                </a:lnTo>
                <a:cubicBezTo>
                  <a:pt x="19103" y="19837"/>
                  <a:pt x="19513" y="18986"/>
                  <a:pt x="19513" y="17937"/>
                </a:cubicBezTo>
                <a:lnTo>
                  <a:pt x="19513" y="3663"/>
                </a:lnTo>
                <a:cubicBezTo>
                  <a:pt x="19513" y="2614"/>
                  <a:pt x="19103" y="1763"/>
                  <a:pt x="18597" y="1763"/>
                </a:cubicBezTo>
                <a:close/>
                <a:moveTo>
                  <a:pt x="1094" y="0"/>
                </a:moveTo>
                <a:lnTo>
                  <a:pt x="19238" y="0"/>
                </a:lnTo>
                <a:cubicBezTo>
                  <a:pt x="19842" y="0"/>
                  <a:pt x="20332" y="1017"/>
                  <a:pt x="20332" y="2272"/>
                </a:cubicBezTo>
                <a:lnTo>
                  <a:pt x="20332" y="19328"/>
                </a:lnTo>
                <a:cubicBezTo>
                  <a:pt x="20332" y="20583"/>
                  <a:pt x="19842" y="21600"/>
                  <a:pt x="19238" y="21600"/>
                </a:cubicBezTo>
                <a:lnTo>
                  <a:pt x="1094" y="21600"/>
                </a:lnTo>
                <a:cubicBezTo>
                  <a:pt x="490" y="21600"/>
                  <a:pt x="0" y="20583"/>
                  <a:pt x="0" y="19328"/>
                </a:cubicBezTo>
                <a:lnTo>
                  <a:pt x="0" y="2272"/>
                </a:lnTo>
                <a:cubicBezTo>
                  <a:pt x="0" y="1017"/>
                  <a:pt x="490" y="0"/>
                  <a:pt x="109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6" name="Rounded Rectangle 6"/>
          <p:cNvSpPr/>
          <p:nvPr/>
        </p:nvSpPr>
        <p:spPr>
          <a:xfrm>
            <a:off x="6951715" y="3750690"/>
            <a:ext cx="616403" cy="296901"/>
          </a:xfrm>
          <a:custGeom>
            <a:avLst/>
            <a:gdLst/>
            <a:ahLst/>
            <a:cxnLst>
              <a:cxn ang="0">
                <a:pos x="wd2" y="hd2"/>
              </a:cxn>
              <a:cxn ang="5400000">
                <a:pos x="wd2" y="hd2"/>
              </a:cxn>
              <a:cxn ang="10800000">
                <a:pos x="wd2" y="hd2"/>
              </a:cxn>
              <a:cxn ang="16200000">
                <a:pos x="wd2" y="hd2"/>
              </a:cxn>
            </a:cxnLst>
            <a:rect l="0" t="0" r="r" b="b"/>
            <a:pathLst>
              <a:path w="21600" h="21600" extrusionOk="0">
                <a:moveTo>
                  <a:pt x="20332" y="5779"/>
                </a:moveTo>
                <a:lnTo>
                  <a:pt x="20966" y="5779"/>
                </a:lnTo>
                <a:cubicBezTo>
                  <a:pt x="21316" y="5779"/>
                  <a:pt x="21600" y="6368"/>
                  <a:pt x="21600" y="7095"/>
                </a:cubicBezTo>
                <a:lnTo>
                  <a:pt x="21600" y="14505"/>
                </a:lnTo>
                <a:cubicBezTo>
                  <a:pt x="21600" y="15232"/>
                  <a:pt x="21316" y="15821"/>
                  <a:pt x="20966" y="15821"/>
                </a:cubicBezTo>
                <a:cubicBezTo>
                  <a:pt x="20755" y="15821"/>
                  <a:pt x="20543" y="15821"/>
                  <a:pt x="20332" y="15821"/>
                </a:cubicBezTo>
                <a:close/>
                <a:moveTo>
                  <a:pt x="10645" y="3269"/>
                </a:moveTo>
                <a:lnTo>
                  <a:pt x="14031" y="3269"/>
                </a:lnTo>
                <a:lnTo>
                  <a:pt x="14031" y="18331"/>
                </a:lnTo>
                <a:lnTo>
                  <a:pt x="10645" y="18331"/>
                </a:lnTo>
                <a:close/>
                <a:moveTo>
                  <a:pt x="6240" y="3269"/>
                </a:moveTo>
                <a:lnTo>
                  <a:pt x="9626" y="3269"/>
                </a:lnTo>
                <a:lnTo>
                  <a:pt x="9626" y="18331"/>
                </a:lnTo>
                <a:lnTo>
                  <a:pt x="6240" y="18331"/>
                </a:lnTo>
                <a:close/>
                <a:moveTo>
                  <a:pt x="1835" y="3269"/>
                </a:moveTo>
                <a:lnTo>
                  <a:pt x="5221" y="3269"/>
                </a:lnTo>
                <a:lnTo>
                  <a:pt x="5221" y="18331"/>
                </a:lnTo>
                <a:lnTo>
                  <a:pt x="1835" y="18331"/>
                </a:lnTo>
                <a:close/>
                <a:moveTo>
                  <a:pt x="1735" y="1763"/>
                </a:moveTo>
                <a:cubicBezTo>
                  <a:pt x="1229" y="1763"/>
                  <a:pt x="819" y="2614"/>
                  <a:pt x="819" y="3663"/>
                </a:cubicBezTo>
                <a:lnTo>
                  <a:pt x="819" y="17937"/>
                </a:lnTo>
                <a:cubicBezTo>
                  <a:pt x="819" y="18986"/>
                  <a:pt x="1229" y="19837"/>
                  <a:pt x="1735" y="19837"/>
                </a:cubicBezTo>
                <a:lnTo>
                  <a:pt x="18597" y="19837"/>
                </a:lnTo>
                <a:cubicBezTo>
                  <a:pt x="19103" y="19837"/>
                  <a:pt x="19513" y="18986"/>
                  <a:pt x="19513" y="17937"/>
                </a:cubicBezTo>
                <a:lnTo>
                  <a:pt x="19513" y="3663"/>
                </a:lnTo>
                <a:cubicBezTo>
                  <a:pt x="19513" y="2614"/>
                  <a:pt x="19103" y="1763"/>
                  <a:pt x="18597" y="1763"/>
                </a:cubicBezTo>
                <a:close/>
                <a:moveTo>
                  <a:pt x="1094" y="0"/>
                </a:moveTo>
                <a:lnTo>
                  <a:pt x="19238" y="0"/>
                </a:lnTo>
                <a:cubicBezTo>
                  <a:pt x="19842" y="0"/>
                  <a:pt x="20332" y="1017"/>
                  <a:pt x="20332" y="2272"/>
                </a:cubicBezTo>
                <a:lnTo>
                  <a:pt x="20332" y="19328"/>
                </a:lnTo>
                <a:cubicBezTo>
                  <a:pt x="20332" y="20583"/>
                  <a:pt x="19842" y="21600"/>
                  <a:pt x="19238" y="21600"/>
                </a:cubicBezTo>
                <a:lnTo>
                  <a:pt x="1094" y="21600"/>
                </a:lnTo>
                <a:cubicBezTo>
                  <a:pt x="490" y="21600"/>
                  <a:pt x="0" y="20583"/>
                  <a:pt x="0" y="19328"/>
                </a:cubicBezTo>
                <a:lnTo>
                  <a:pt x="0" y="2272"/>
                </a:lnTo>
                <a:cubicBezTo>
                  <a:pt x="0" y="1017"/>
                  <a:pt x="490" y="0"/>
                  <a:pt x="109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7" name="Rounded Rectangle 6"/>
          <p:cNvSpPr/>
          <p:nvPr/>
        </p:nvSpPr>
        <p:spPr>
          <a:xfrm>
            <a:off x="7859035" y="3750690"/>
            <a:ext cx="616403" cy="296901"/>
          </a:xfrm>
          <a:custGeom>
            <a:avLst/>
            <a:gdLst/>
            <a:ahLst/>
            <a:cxnLst>
              <a:cxn ang="0">
                <a:pos x="wd2" y="hd2"/>
              </a:cxn>
              <a:cxn ang="5400000">
                <a:pos x="wd2" y="hd2"/>
              </a:cxn>
              <a:cxn ang="10800000">
                <a:pos x="wd2" y="hd2"/>
              </a:cxn>
              <a:cxn ang="16200000">
                <a:pos x="wd2" y="hd2"/>
              </a:cxn>
            </a:cxnLst>
            <a:rect l="0" t="0" r="r" b="b"/>
            <a:pathLst>
              <a:path w="21600" h="21600" extrusionOk="0">
                <a:moveTo>
                  <a:pt x="20332" y="5779"/>
                </a:moveTo>
                <a:lnTo>
                  <a:pt x="20966" y="5779"/>
                </a:lnTo>
                <a:cubicBezTo>
                  <a:pt x="21316" y="5779"/>
                  <a:pt x="21600" y="6368"/>
                  <a:pt x="21600" y="7095"/>
                </a:cubicBezTo>
                <a:lnTo>
                  <a:pt x="21600" y="14505"/>
                </a:lnTo>
                <a:cubicBezTo>
                  <a:pt x="21600" y="15232"/>
                  <a:pt x="21316" y="15821"/>
                  <a:pt x="20966" y="15821"/>
                </a:cubicBezTo>
                <a:cubicBezTo>
                  <a:pt x="20755" y="15821"/>
                  <a:pt x="20543" y="15821"/>
                  <a:pt x="20332" y="15821"/>
                </a:cubicBezTo>
                <a:close/>
                <a:moveTo>
                  <a:pt x="15050" y="3269"/>
                </a:moveTo>
                <a:lnTo>
                  <a:pt x="18436" y="3269"/>
                </a:lnTo>
                <a:lnTo>
                  <a:pt x="18436" y="18331"/>
                </a:lnTo>
                <a:lnTo>
                  <a:pt x="15050" y="18331"/>
                </a:lnTo>
                <a:close/>
                <a:moveTo>
                  <a:pt x="10645" y="3269"/>
                </a:moveTo>
                <a:lnTo>
                  <a:pt x="14031" y="3269"/>
                </a:lnTo>
                <a:lnTo>
                  <a:pt x="14031" y="18331"/>
                </a:lnTo>
                <a:lnTo>
                  <a:pt x="10645" y="18331"/>
                </a:lnTo>
                <a:close/>
                <a:moveTo>
                  <a:pt x="6240" y="3269"/>
                </a:moveTo>
                <a:lnTo>
                  <a:pt x="9626" y="3269"/>
                </a:lnTo>
                <a:lnTo>
                  <a:pt x="9626" y="18331"/>
                </a:lnTo>
                <a:lnTo>
                  <a:pt x="6240" y="18331"/>
                </a:lnTo>
                <a:close/>
                <a:moveTo>
                  <a:pt x="1835" y="3269"/>
                </a:moveTo>
                <a:lnTo>
                  <a:pt x="5221" y="3269"/>
                </a:lnTo>
                <a:lnTo>
                  <a:pt x="5221" y="18331"/>
                </a:lnTo>
                <a:lnTo>
                  <a:pt x="1835" y="18331"/>
                </a:lnTo>
                <a:close/>
                <a:moveTo>
                  <a:pt x="1735" y="1763"/>
                </a:moveTo>
                <a:cubicBezTo>
                  <a:pt x="1229" y="1763"/>
                  <a:pt x="819" y="2614"/>
                  <a:pt x="819" y="3663"/>
                </a:cubicBezTo>
                <a:lnTo>
                  <a:pt x="819" y="17937"/>
                </a:lnTo>
                <a:cubicBezTo>
                  <a:pt x="819" y="18986"/>
                  <a:pt x="1229" y="19837"/>
                  <a:pt x="1735" y="19837"/>
                </a:cubicBezTo>
                <a:lnTo>
                  <a:pt x="18597" y="19837"/>
                </a:lnTo>
                <a:cubicBezTo>
                  <a:pt x="19103" y="19837"/>
                  <a:pt x="19513" y="18986"/>
                  <a:pt x="19513" y="17937"/>
                </a:cubicBezTo>
                <a:lnTo>
                  <a:pt x="19513" y="3663"/>
                </a:lnTo>
                <a:cubicBezTo>
                  <a:pt x="19513" y="2614"/>
                  <a:pt x="19103" y="1763"/>
                  <a:pt x="18597" y="1763"/>
                </a:cubicBezTo>
                <a:close/>
                <a:moveTo>
                  <a:pt x="1094" y="0"/>
                </a:moveTo>
                <a:lnTo>
                  <a:pt x="19238" y="0"/>
                </a:lnTo>
                <a:cubicBezTo>
                  <a:pt x="19842" y="0"/>
                  <a:pt x="20332" y="1017"/>
                  <a:pt x="20332" y="2272"/>
                </a:cubicBezTo>
                <a:lnTo>
                  <a:pt x="20332" y="19328"/>
                </a:lnTo>
                <a:cubicBezTo>
                  <a:pt x="20332" y="20583"/>
                  <a:pt x="19842" y="21600"/>
                  <a:pt x="19238" y="21600"/>
                </a:cubicBezTo>
                <a:lnTo>
                  <a:pt x="1094" y="21600"/>
                </a:lnTo>
                <a:cubicBezTo>
                  <a:pt x="490" y="21600"/>
                  <a:pt x="0" y="20583"/>
                  <a:pt x="0" y="19328"/>
                </a:cubicBezTo>
                <a:lnTo>
                  <a:pt x="0" y="2272"/>
                </a:lnTo>
                <a:cubicBezTo>
                  <a:pt x="0" y="1017"/>
                  <a:pt x="490" y="0"/>
                  <a:pt x="109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8" name="Teardrop 6"/>
          <p:cNvSpPr/>
          <p:nvPr/>
        </p:nvSpPr>
        <p:spPr>
          <a:xfrm rot="8100000">
            <a:off x="11057693" y="3690401"/>
            <a:ext cx="417476" cy="417477"/>
          </a:xfrm>
          <a:custGeom>
            <a:avLst/>
            <a:gdLst/>
            <a:ahLst/>
            <a:cxnLst>
              <a:cxn ang="0">
                <a:pos x="wd2" y="hd2"/>
              </a:cxn>
              <a:cxn ang="5400000">
                <a:pos x="wd2" y="hd2"/>
              </a:cxn>
              <a:cxn ang="10800000">
                <a:pos x="wd2" y="hd2"/>
              </a:cxn>
              <a:cxn ang="16200000">
                <a:pos x="wd2" y="hd2"/>
              </a:cxn>
            </a:cxnLst>
            <a:rect l="0" t="0" r="r" b="b"/>
            <a:pathLst>
              <a:path w="21600" h="21600" extrusionOk="0">
                <a:moveTo>
                  <a:pt x="5719" y="15881"/>
                </a:moveTo>
                <a:cubicBezTo>
                  <a:pt x="7014" y="17176"/>
                  <a:pt x="9113" y="17176"/>
                  <a:pt x="10408" y="15881"/>
                </a:cubicBezTo>
                <a:cubicBezTo>
                  <a:pt x="11703" y="14586"/>
                  <a:pt x="11703" y="12487"/>
                  <a:pt x="10408" y="11192"/>
                </a:cubicBezTo>
                <a:cubicBezTo>
                  <a:pt x="9113" y="9897"/>
                  <a:pt x="7014" y="9897"/>
                  <a:pt x="5719" y="11192"/>
                </a:cubicBezTo>
                <a:cubicBezTo>
                  <a:pt x="4424" y="12487"/>
                  <a:pt x="4424" y="14586"/>
                  <a:pt x="5719" y="15881"/>
                </a:cubicBezTo>
                <a:close/>
                <a:moveTo>
                  <a:pt x="2551" y="19049"/>
                </a:moveTo>
                <a:cubicBezTo>
                  <a:pt x="975" y="17473"/>
                  <a:pt x="0" y="15296"/>
                  <a:pt x="0" y="12891"/>
                </a:cubicBezTo>
                <a:cubicBezTo>
                  <a:pt x="0" y="8081"/>
                  <a:pt x="3994" y="5131"/>
                  <a:pt x="8709" y="4181"/>
                </a:cubicBezTo>
                <a:cubicBezTo>
                  <a:pt x="13651" y="3186"/>
                  <a:pt x="16190" y="2260"/>
                  <a:pt x="21600" y="0"/>
                </a:cubicBezTo>
                <a:cubicBezTo>
                  <a:pt x="19398" y="5937"/>
                  <a:pt x="18532" y="7598"/>
                  <a:pt x="17419" y="12891"/>
                </a:cubicBezTo>
                <a:cubicBezTo>
                  <a:pt x="16540" y="17759"/>
                  <a:pt x="13519" y="21600"/>
                  <a:pt x="8709" y="21600"/>
                </a:cubicBezTo>
                <a:cubicBezTo>
                  <a:pt x="6304" y="21600"/>
                  <a:pt x="4127" y="20625"/>
                  <a:pt x="2551" y="19049"/>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29" name="Donut 24"/>
          <p:cNvSpPr/>
          <p:nvPr/>
        </p:nvSpPr>
        <p:spPr>
          <a:xfrm>
            <a:off x="5773604" y="2544634"/>
            <a:ext cx="617509" cy="622536"/>
          </a:xfrm>
          <a:custGeom>
            <a:avLst/>
            <a:gdLst/>
            <a:ahLst/>
            <a:cxnLst>
              <a:cxn ang="0">
                <a:pos x="wd2" y="hd2"/>
              </a:cxn>
              <a:cxn ang="5400000">
                <a:pos x="wd2" y="hd2"/>
              </a:cxn>
              <a:cxn ang="10800000">
                <a:pos x="wd2" y="hd2"/>
              </a:cxn>
              <a:cxn ang="16200000">
                <a:pos x="wd2" y="hd2"/>
              </a:cxn>
            </a:cxnLst>
            <a:rect l="0" t="0" r="r" b="b"/>
            <a:pathLst>
              <a:path w="21600" h="21600" extrusionOk="0">
                <a:moveTo>
                  <a:pt x="10512" y="7118"/>
                </a:moveTo>
                <a:cubicBezTo>
                  <a:pt x="11142" y="7118"/>
                  <a:pt x="11739" y="7259"/>
                  <a:pt x="12265" y="7524"/>
                </a:cubicBezTo>
                <a:lnTo>
                  <a:pt x="10848" y="8930"/>
                </a:lnTo>
                <a:cubicBezTo>
                  <a:pt x="10739" y="8904"/>
                  <a:pt x="10627" y="8896"/>
                  <a:pt x="10512" y="8896"/>
                </a:cubicBezTo>
                <a:cubicBezTo>
                  <a:pt x="9244" y="8896"/>
                  <a:pt x="8217" y="9915"/>
                  <a:pt x="8217" y="11173"/>
                </a:cubicBezTo>
                <a:cubicBezTo>
                  <a:pt x="8217" y="12430"/>
                  <a:pt x="9244" y="13450"/>
                  <a:pt x="10512" y="13450"/>
                </a:cubicBezTo>
                <a:cubicBezTo>
                  <a:pt x="11780" y="13450"/>
                  <a:pt x="12807" y="12430"/>
                  <a:pt x="12807" y="11173"/>
                </a:cubicBezTo>
                <a:cubicBezTo>
                  <a:pt x="12807" y="10976"/>
                  <a:pt x="12782" y="10786"/>
                  <a:pt x="12727" y="10606"/>
                </a:cubicBezTo>
                <a:lnTo>
                  <a:pt x="14092" y="9252"/>
                </a:lnTo>
                <a:cubicBezTo>
                  <a:pt x="14422" y="9817"/>
                  <a:pt x="14600" y="10474"/>
                  <a:pt x="14600" y="11173"/>
                </a:cubicBezTo>
                <a:cubicBezTo>
                  <a:pt x="14600" y="13412"/>
                  <a:pt x="12770" y="15228"/>
                  <a:pt x="10512" y="15228"/>
                </a:cubicBezTo>
                <a:cubicBezTo>
                  <a:pt x="8254" y="15228"/>
                  <a:pt x="6424" y="13412"/>
                  <a:pt x="6424" y="11173"/>
                </a:cubicBezTo>
                <a:cubicBezTo>
                  <a:pt x="6424" y="8933"/>
                  <a:pt x="8254" y="7118"/>
                  <a:pt x="10512" y="7118"/>
                </a:cubicBezTo>
                <a:close/>
                <a:moveTo>
                  <a:pt x="10512" y="3874"/>
                </a:moveTo>
                <a:cubicBezTo>
                  <a:pt x="12052" y="3874"/>
                  <a:pt x="13481" y="4343"/>
                  <a:pt x="14662" y="5147"/>
                </a:cubicBezTo>
                <a:lnTo>
                  <a:pt x="13249" y="6548"/>
                </a:lnTo>
                <a:cubicBezTo>
                  <a:pt x="12455" y="6058"/>
                  <a:pt x="11515" y="5788"/>
                  <a:pt x="10512" y="5788"/>
                </a:cubicBezTo>
                <a:cubicBezTo>
                  <a:pt x="7514" y="5788"/>
                  <a:pt x="5084" y="8199"/>
                  <a:pt x="5084" y="11173"/>
                </a:cubicBezTo>
                <a:cubicBezTo>
                  <a:pt x="5084" y="14146"/>
                  <a:pt x="7514" y="16557"/>
                  <a:pt x="10512" y="16557"/>
                </a:cubicBezTo>
                <a:cubicBezTo>
                  <a:pt x="13510" y="16557"/>
                  <a:pt x="15940" y="14146"/>
                  <a:pt x="15940" y="11173"/>
                </a:cubicBezTo>
                <a:cubicBezTo>
                  <a:pt x="15940" y="10104"/>
                  <a:pt x="15626" y="9108"/>
                  <a:pt x="15076" y="8276"/>
                </a:cubicBezTo>
                <a:lnTo>
                  <a:pt x="16467" y="6897"/>
                </a:lnTo>
                <a:cubicBezTo>
                  <a:pt x="17352" y="8095"/>
                  <a:pt x="17871" y="9574"/>
                  <a:pt x="17871" y="11173"/>
                </a:cubicBezTo>
                <a:cubicBezTo>
                  <a:pt x="17871" y="15204"/>
                  <a:pt x="14576" y="18472"/>
                  <a:pt x="10512" y="18472"/>
                </a:cubicBezTo>
                <a:cubicBezTo>
                  <a:pt x="6448" y="18472"/>
                  <a:pt x="3154" y="15204"/>
                  <a:pt x="3154" y="11173"/>
                </a:cubicBezTo>
                <a:cubicBezTo>
                  <a:pt x="3154" y="7142"/>
                  <a:pt x="6448" y="3874"/>
                  <a:pt x="10512" y="3874"/>
                </a:cubicBezTo>
                <a:close/>
                <a:moveTo>
                  <a:pt x="10512" y="746"/>
                </a:moveTo>
                <a:cubicBezTo>
                  <a:pt x="12727" y="746"/>
                  <a:pt x="14782" y="1425"/>
                  <a:pt x="16474" y="2589"/>
                </a:cubicBezTo>
                <a:lnTo>
                  <a:pt x="16520" y="3304"/>
                </a:lnTo>
                <a:lnTo>
                  <a:pt x="15548" y="4268"/>
                </a:lnTo>
                <a:cubicBezTo>
                  <a:pt x="14137" y="3242"/>
                  <a:pt x="12395" y="2642"/>
                  <a:pt x="10512" y="2642"/>
                </a:cubicBezTo>
                <a:cubicBezTo>
                  <a:pt x="5762" y="2642"/>
                  <a:pt x="1912" y="6461"/>
                  <a:pt x="1912" y="11173"/>
                </a:cubicBezTo>
                <a:cubicBezTo>
                  <a:pt x="1912" y="15884"/>
                  <a:pt x="5762" y="19703"/>
                  <a:pt x="10512" y="19703"/>
                </a:cubicBezTo>
                <a:cubicBezTo>
                  <a:pt x="15262" y="19703"/>
                  <a:pt x="19112" y="15884"/>
                  <a:pt x="19112" y="11173"/>
                </a:cubicBezTo>
                <a:cubicBezTo>
                  <a:pt x="19112" y="9233"/>
                  <a:pt x="18460" y="7445"/>
                  <a:pt x="17353" y="6018"/>
                </a:cubicBezTo>
                <a:lnTo>
                  <a:pt x="18222" y="5155"/>
                </a:lnTo>
                <a:lnTo>
                  <a:pt x="19130" y="5212"/>
                </a:lnTo>
                <a:cubicBezTo>
                  <a:pt x="20326" y="6898"/>
                  <a:pt x="21024" y="8955"/>
                  <a:pt x="21024" y="11173"/>
                </a:cubicBezTo>
                <a:cubicBezTo>
                  <a:pt x="21024" y="16932"/>
                  <a:pt x="16318" y="21600"/>
                  <a:pt x="10512" y="21600"/>
                </a:cubicBezTo>
                <a:cubicBezTo>
                  <a:pt x="4706" y="21600"/>
                  <a:pt x="0" y="16932"/>
                  <a:pt x="0" y="11173"/>
                </a:cubicBezTo>
                <a:cubicBezTo>
                  <a:pt x="0" y="5414"/>
                  <a:pt x="4706" y="746"/>
                  <a:pt x="10512" y="746"/>
                </a:cubicBezTo>
                <a:close/>
                <a:moveTo>
                  <a:pt x="19585" y="0"/>
                </a:moveTo>
                <a:lnTo>
                  <a:pt x="19704" y="1881"/>
                </a:lnTo>
                <a:lnTo>
                  <a:pt x="21600" y="1999"/>
                </a:lnTo>
                <a:lnTo>
                  <a:pt x="19276" y="4304"/>
                </a:lnTo>
                <a:lnTo>
                  <a:pt x="18080" y="4229"/>
                </a:lnTo>
                <a:lnTo>
                  <a:pt x="11567" y="10690"/>
                </a:lnTo>
                <a:cubicBezTo>
                  <a:pt x="11642" y="10835"/>
                  <a:pt x="11680" y="10999"/>
                  <a:pt x="11680" y="11173"/>
                </a:cubicBezTo>
                <a:cubicBezTo>
                  <a:pt x="11680" y="11813"/>
                  <a:pt x="11157" y="12331"/>
                  <a:pt x="10512" y="12331"/>
                </a:cubicBezTo>
                <a:cubicBezTo>
                  <a:pt x="9867" y="12331"/>
                  <a:pt x="9344" y="11813"/>
                  <a:pt x="9344" y="11173"/>
                </a:cubicBezTo>
                <a:cubicBezTo>
                  <a:pt x="9344" y="10533"/>
                  <a:pt x="9867" y="10014"/>
                  <a:pt x="10512" y="10014"/>
                </a:cubicBezTo>
                <a:lnTo>
                  <a:pt x="10711" y="10054"/>
                </a:lnTo>
                <a:lnTo>
                  <a:pt x="17336" y="3483"/>
                </a:lnTo>
                <a:lnTo>
                  <a:pt x="17261" y="2305"/>
                </a:lnTo>
                <a:close/>
              </a:path>
            </a:pathLst>
          </a:custGeom>
          <a:solidFill>
            <a:srgbClr val="808080"/>
          </a:solidFill>
          <a:ln w="12700">
            <a:miter lim="400000"/>
          </a:ln>
        </p:spPr>
        <p:txBody>
          <a:bodyPr lIns="45719" rIns="45719" anchor="ctr"/>
          <a:lstStyle/>
          <a:p>
            <a:pPr algn="ctr">
              <a:defRPr sz="2700"/>
            </a:pPr>
            <a:endParaRPr/>
          </a:p>
        </p:txBody>
      </p:sp>
      <p:sp>
        <p:nvSpPr>
          <p:cNvPr id="1430" name="Chord 38"/>
          <p:cNvSpPr/>
          <p:nvPr/>
        </p:nvSpPr>
        <p:spPr>
          <a:xfrm>
            <a:off x="6733447" y="2544108"/>
            <a:ext cx="484928" cy="623589"/>
          </a:xfrm>
          <a:custGeom>
            <a:avLst/>
            <a:gdLst/>
            <a:ahLst/>
            <a:cxnLst>
              <a:cxn ang="0">
                <a:pos x="wd2" y="hd2"/>
              </a:cxn>
              <a:cxn ang="5400000">
                <a:pos x="wd2" y="hd2"/>
              </a:cxn>
              <a:cxn ang="10800000">
                <a:pos x="wd2" y="hd2"/>
              </a:cxn>
              <a:cxn ang="16200000">
                <a:pos x="wd2" y="hd2"/>
              </a:cxn>
            </a:cxnLst>
            <a:rect l="0" t="0" r="r" b="b"/>
            <a:pathLst>
              <a:path w="21572" h="21600" extrusionOk="0">
                <a:moveTo>
                  <a:pt x="10786" y="0"/>
                </a:moveTo>
                <a:cubicBezTo>
                  <a:pt x="11126" y="0"/>
                  <a:pt x="11402" y="215"/>
                  <a:pt x="11402" y="480"/>
                </a:cubicBezTo>
                <a:lnTo>
                  <a:pt x="11402" y="1951"/>
                </a:lnTo>
                <a:cubicBezTo>
                  <a:pt x="13073" y="2009"/>
                  <a:pt x="14725" y="2386"/>
                  <a:pt x="16219" y="3064"/>
                </a:cubicBezTo>
                <a:cubicBezTo>
                  <a:pt x="19558" y="4580"/>
                  <a:pt x="21600" y="7372"/>
                  <a:pt x="21572" y="10382"/>
                </a:cubicBezTo>
                <a:lnTo>
                  <a:pt x="21489" y="10382"/>
                </a:lnTo>
                <a:cubicBezTo>
                  <a:pt x="20666" y="9570"/>
                  <a:pt x="19388" y="9058"/>
                  <a:pt x="17957" y="9058"/>
                </a:cubicBezTo>
                <a:cubicBezTo>
                  <a:pt x="16538" y="9058"/>
                  <a:pt x="15270" y="9561"/>
                  <a:pt x="14456" y="10366"/>
                </a:cubicBezTo>
                <a:lnTo>
                  <a:pt x="14194" y="10366"/>
                </a:lnTo>
                <a:cubicBezTo>
                  <a:pt x="13520" y="9698"/>
                  <a:pt x="12533" y="9238"/>
                  <a:pt x="11402" y="9120"/>
                </a:cubicBezTo>
                <a:lnTo>
                  <a:pt x="11402" y="16719"/>
                </a:lnTo>
                <a:lnTo>
                  <a:pt x="11611" y="16719"/>
                </a:lnTo>
                <a:lnTo>
                  <a:pt x="11611" y="19121"/>
                </a:lnTo>
                <a:lnTo>
                  <a:pt x="11589" y="19121"/>
                </a:lnTo>
                <a:cubicBezTo>
                  <a:pt x="11537" y="20499"/>
                  <a:pt x="10084" y="21600"/>
                  <a:pt x="8301" y="21600"/>
                </a:cubicBezTo>
                <a:cubicBezTo>
                  <a:pt x="6503" y="21600"/>
                  <a:pt x="5041" y="20480"/>
                  <a:pt x="5009" y="19087"/>
                </a:cubicBezTo>
                <a:cubicBezTo>
                  <a:pt x="5002" y="19076"/>
                  <a:pt x="5002" y="19066"/>
                  <a:pt x="5002" y="19055"/>
                </a:cubicBezTo>
                <a:lnTo>
                  <a:pt x="5004" y="19047"/>
                </a:lnTo>
                <a:cubicBezTo>
                  <a:pt x="5002" y="19041"/>
                  <a:pt x="5002" y="19036"/>
                  <a:pt x="5002" y="19031"/>
                </a:cubicBezTo>
                <a:lnTo>
                  <a:pt x="5007" y="19031"/>
                </a:lnTo>
                <a:cubicBezTo>
                  <a:pt x="5017" y="18647"/>
                  <a:pt x="5378" y="18340"/>
                  <a:pt x="5821" y="18340"/>
                </a:cubicBezTo>
                <a:cubicBezTo>
                  <a:pt x="6264" y="18340"/>
                  <a:pt x="6624" y="18647"/>
                  <a:pt x="6634" y="19031"/>
                </a:cubicBezTo>
                <a:lnTo>
                  <a:pt x="6651" y="19031"/>
                </a:lnTo>
                <a:cubicBezTo>
                  <a:pt x="6651" y="19740"/>
                  <a:pt x="7390" y="20315"/>
                  <a:pt x="8301" y="20315"/>
                </a:cubicBezTo>
                <a:cubicBezTo>
                  <a:pt x="9212" y="20315"/>
                  <a:pt x="9951" y="19740"/>
                  <a:pt x="9951" y="19031"/>
                </a:cubicBezTo>
                <a:lnTo>
                  <a:pt x="9961" y="19031"/>
                </a:lnTo>
                <a:lnTo>
                  <a:pt x="9961" y="16719"/>
                </a:lnTo>
                <a:lnTo>
                  <a:pt x="10169" y="16719"/>
                </a:lnTo>
                <a:lnTo>
                  <a:pt x="10169" y="9104"/>
                </a:lnTo>
                <a:cubicBezTo>
                  <a:pt x="8973" y="9188"/>
                  <a:pt x="7923" y="9655"/>
                  <a:pt x="7214" y="10350"/>
                </a:cubicBezTo>
                <a:lnTo>
                  <a:pt x="6913" y="10349"/>
                </a:lnTo>
                <a:cubicBezTo>
                  <a:pt x="6101" y="9553"/>
                  <a:pt x="4842" y="9058"/>
                  <a:pt x="3433" y="9058"/>
                </a:cubicBezTo>
                <a:cubicBezTo>
                  <a:pt x="2058" y="9058"/>
                  <a:pt x="824" y="9530"/>
                  <a:pt x="0" y="10288"/>
                </a:cubicBezTo>
                <a:cubicBezTo>
                  <a:pt x="11" y="7296"/>
                  <a:pt x="2069" y="4534"/>
                  <a:pt x="5403" y="3040"/>
                </a:cubicBezTo>
                <a:cubicBezTo>
                  <a:pt x="6885" y="2376"/>
                  <a:pt x="8518" y="2007"/>
                  <a:pt x="10169" y="1951"/>
                </a:cubicBezTo>
                <a:lnTo>
                  <a:pt x="10169" y="480"/>
                </a:lnTo>
                <a:cubicBezTo>
                  <a:pt x="10169" y="215"/>
                  <a:pt x="10445" y="0"/>
                  <a:pt x="1078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1" name="Heart 38"/>
          <p:cNvSpPr/>
          <p:nvPr/>
        </p:nvSpPr>
        <p:spPr>
          <a:xfrm>
            <a:off x="7434332" y="1515834"/>
            <a:ext cx="548245" cy="537534"/>
          </a:xfrm>
          <a:custGeom>
            <a:avLst/>
            <a:gdLst/>
            <a:ahLst/>
            <a:cxnLst>
              <a:cxn ang="0">
                <a:pos x="wd2" y="hd2"/>
              </a:cxn>
              <a:cxn ang="5400000">
                <a:pos x="wd2" y="hd2"/>
              </a:cxn>
              <a:cxn ang="10800000">
                <a:pos x="wd2" y="hd2"/>
              </a:cxn>
              <a:cxn ang="16200000">
                <a:pos x="wd2" y="hd2"/>
              </a:cxn>
            </a:cxnLst>
            <a:rect l="0" t="0" r="r" b="b"/>
            <a:pathLst>
              <a:path w="10657" h="15999" extrusionOk="0">
                <a:moveTo>
                  <a:pt x="5328" y="3849"/>
                </a:moveTo>
                <a:cubicBezTo>
                  <a:pt x="7532" y="-5601"/>
                  <a:pt x="16128" y="3849"/>
                  <a:pt x="5328" y="15999"/>
                </a:cubicBezTo>
                <a:cubicBezTo>
                  <a:pt x="-5472" y="3849"/>
                  <a:pt x="3124" y="-5601"/>
                  <a:pt x="5328" y="3849"/>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2" name="Round Same Side Corner Rectangle 19"/>
          <p:cNvSpPr/>
          <p:nvPr/>
        </p:nvSpPr>
        <p:spPr>
          <a:xfrm>
            <a:off x="10301960" y="5685083"/>
            <a:ext cx="411707" cy="508677"/>
          </a:xfrm>
          <a:custGeom>
            <a:avLst/>
            <a:gdLst/>
            <a:ahLst/>
            <a:cxnLst>
              <a:cxn ang="0">
                <a:pos x="wd2" y="hd2"/>
              </a:cxn>
              <a:cxn ang="5400000">
                <a:pos x="wd2" y="hd2"/>
              </a:cxn>
              <a:cxn ang="10800000">
                <a:pos x="wd2" y="hd2"/>
              </a:cxn>
              <a:cxn ang="16200000">
                <a:pos x="wd2" y="hd2"/>
              </a:cxn>
            </a:cxnLst>
            <a:rect l="0" t="0" r="r" b="b"/>
            <a:pathLst>
              <a:path w="21600" h="21600" extrusionOk="0">
                <a:moveTo>
                  <a:pt x="10832" y="0"/>
                </a:moveTo>
                <a:cubicBezTo>
                  <a:pt x="11657" y="0"/>
                  <a:pt x="12326" y="542"/>
                  <a:pt x="12326" y="1210"/>
                </a:cubicBezTo>
                <a:lnTo>
                  <a:pt x="12326" y="2770"/>
                </a:lnTo>
                <a:lnTo>
                  <a:pt x="19358" y="2770"/>
                </a:lnTo>
                <a:lnTo>
                  <a:pt x="21600" y="4585"/>
                </a:lnTo>
                <a:lnTo>
                  <a:pt x="19358" y="6399"/>
                </a:lnTo>
                <a:lnTo>
                  <a:pt x="12326" y="6399"/>
                </a:lnTo>
                <a:lnTo>
                  <a:pt x="12326" y="7463"/>
                </a:lnTo>
                <a:lnTo>
                  <a:pt x="19729" y="7463"/>
                </a:lnTo>
                <a:lnTo>
                  <a:pt x="19729" y="11092"/>
                </a:lnTo>
                <a:lnTo>
                  <a:pt x="12326" y="11092"/>
                </a:lnTo>
                <a:lnTo>
                  <a:pt x="12326" y="21600"/>
                </a:lnTo>
                <a:lnTo>
                  <a:pt x="9337" y="21600"/>
                </a:lnTo>
                <a:lnTo>
                  <a:pt x="9337" y="11092"/>
                </a:lnTo>
                <a:lnTo>
                  <a:pt x="2242" y="11092"/>
                </a:lnTo>
                <a:lnTo>
                  <a:pt x="0" y="9277"/>
                </a:lnTo>
                <a:lnTo>
                  <a:pt x="2242" y="7463"/>
                </a:lnTo>
                <a:lnTo>
                  <a:pt x="9337" y="7463"/>
                </a:lnTo>
                <a:lnTo>
                  <a:pt x="9337" y="6399"/>
                </a:lnTo>
                <a:lnTo>
                  <a:pt x="1868" y="6399"/>
                </a:lnTo>
                <a:lnTo>
                  <a:pt x="1868" y="2770"/>
                </a:lnTo>
                <a:lnTo>
                  <a:pt x="9337" y="2770"/>
                </a:lnTo>
                <a:lnTo>
                  <a:pt x="9337" y="1210"/>
                </a:lnTo>
                <a:cubicBezTo>
                  <a:pt x="9337" y="542"/>
                  <a:pt x="10006" y="0"/>
                  <a:pt x="10832"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3" name="Rectangle 23"/>
          <p:cNvSpPr/>
          <p:nvPr/>
        </p:nvSpPr>
        <p:spPr>
          <a:xfrm>
            <a:off x="4242329" y="5739981"/>
            <a:ext cx="678103" cy="398877"/>
          </a:xfrm>
          <a:custGeom>
            <a:avLst/>
            <a:gdLst/>
            <a:ahLst/>
            <a:cxnLst>
              <a:cxn ang="0">
                <a:pos x="wd2" y="hd2"/>
              </a:cxn>
              <a:cxn ang="5400000">
                <a:pos x="wd2" y="hd2"/>
              </a:cxn>
              <a:cxn ang="10800000">
                <a:pos x="wd2" y="hd2"/>
              </a:cxn>
              <a:cxn ang="16200000">
                <a:pos x="wd2" y="hd2"/>
              </a:cxn>
            </a:cxnLst>
            <a:rect l="0" t="0" r="r" b="b"/>
            <a:pathLst>
              <a:path w="21600" h="21600" extrusionOk="0">
                <a:moveTo>
                  <a:pt x="8879" y="0"/>
                </a:moveTo>
                <a:cubicBezTo>
                  <a:pt x="10381" y="0"/>
                  <a:pt x="11711" y="1263"/>
                  <a:pt x="12452" y="3280"/>
                </a:cubicBezTo>
                <a:cubicBezTo>
                  <a:pt x="12920" y="2554"/>
                  <a:pt x="13545" y="2158"/>
                  <a:pt x="14226" y="2158"/>
                </a:cubicBezTo>
                <a:cubicBezTo>
                  <a:pt x="15703" y="2158"/>
                  <a:pt x="16924" y="4027"/>
                  <a:pt x="17062" y="6461"/>
                </a:cubicBezTo>
                <a:cubicBezTo>
                  <a:pt x="17088" y="6435"/>
                  <a:pt x="17114" y="6435"/>
                  <a:pt x="17140" y="6435"/>
                </a:cubicBezTo>
                <a:cubicBezTo>
                  <a:pt x="19603" y="6435"/>
                  <a:pt x="21600" y="9830"/>
                  <a:pt x="21600" y="14017"/>
                </a:cubicBezTo>
                <a:cubicBezTo>
                  <a:pt x="21600" y="17971"/>
                  <a:pt x="19820" y="21219"/>
                  <a:pt x="17547" y="21565"/>
                </a:cubicBezTo>
                <a:lnTo>
                  <a:pt x="17547" y="21600"/>
                </a:lnTo>
                <a:lnTo>
                  <a:pt x="4978" y="21600"/>
                </a:lnTo>
                <a:lnTo>
                  <a:pt x="4978" y="21543"/>
                </a:lnTo>
                <a:cubicBezTo>
                  <a:pt x="4808" y="21583"/>
                  <a:pt x="4635" y="21600"/>
                  <a:pt x="4460" y="21600"/>
                </a:cubicBezTo>
                <a:cubicBezTo>
                  <a:pt x="1997" y="21600"/>
                  <a:pt x="0" y="18205"/>
                  <a:pt x="0" y="14017"/>
                </a:cubicBezTo>
                <a:cubicBezTo>
                  <a:pt x="0" y="9830"/>
                  <a:pt x="1997" y="6435"/>
                  <a:pt x="4460" y="6435"/>
                </a:cubicBezTo>
                <a:lnTo>
                  <a:pt x="4551" y="6466"/>
                </a:lnTo>
                <a:cubicBezTo>
                  <a:pt x="4791" y="2797"/>
                  <a:pt x="6643" y="0"/>
                  <a:pt x="887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4" name="Oval 31"/>
          <p:cNvSpPr/>
          <p:nvPr/>
        </p:nvSpPr>
        <p:spPr>
          <a:xfrm>
            <a:off x="8665029" y="5684793"/>
            <a:ext cx="504507" cy="509256"/>
          </a:xfrm>
          <a:custGeom>
            <a:avLst/>
            <a:gdLst/>
            <a:ahLst/>
            <a:cxnLst>
              <a:cxn ang="0">
                <a:pos x="wd2" y="hd2"/>
              </a:cxn>
              <a:cxn ang="5400000">
                <a:pos x="wd2" y="hd2"/>
              </a:cxn>
              <a:cxn ang="10800000">
                <a:pos x="wd2" y="hd2"/>
              </a:cxn>
              <a:cxn ang="16200000">
                <a:pos x="wd2" y="hd2"/>
              </a:cxn>
            </a:cxnLst>
            <a:rect l="0" t="0" r="r" b="b"/>
            <a:pathLst>
              <a:path w="21541" h="21563" extrusionOk="0">
                <a:moveTo>
                  <a:pt x="14440" y="17891"/>
                </a:moveTo>
                <a:cubicBezTo>
                  <a:pt x="14559" y="17848"/>
                  <a:pt x="14691" y="17909"/>
                  <a:pt x="14735" y="18028"/>
                </a:cubicBezTo>
                <a:lnTo>
                  <a:pt x="15805" y="20945"/>
                </a:lnTo>
                <a:cubicBezTo>
                  <a:pt x="15849" y="21063"/>
                  <a:pt x="15787" y="21194"/>
                  <a:pt x="15668" y="21238"/>
                </a:cubicBezTo>
                <a:lnTo>
                  <a:pt x="14803" y="21550"/>
                </a:lnTo>
                <a:cubicBezTo>
                  <a:pt x="14683" y="21593"/>
                  <a:pt x="14551" y="21532"/>
                  <a:pt x="14508" y="21413"/>
                </a:cubicBezTo>
                <a:lnTo>
                  <a:pt x="13437" y="18496"/>
                </a:lnTo>
                <a:cubicBezTo>
                  <a:pt x="13393" y="18378"/>
                  <a:pt x="13455" y="18247"/>
                  <a:pt x="13575" y="18204"/>
                </a:cubicBezTo>
                <a:close/>
                <a:moveTo>
                  <a:pt x="7100" y="17891"/>
                </a:moveTo>
                <a:lnTo>
                  <a:pt x="7965" y="18204"/>
                </a:lnTo>
                <a:cubicBezTo>
                  <a:pt x="8085" y="18247"/>
                  <a:pt x="8147" y="18378"/>
                  <a:pt x="8103" y="18496"/>
                </a:cubicBezTo>
                <a:lnTo>
                  <a:pt x="7032" y="21413"/>
                </a:lnTo>
                <a:cubicBezTo>
                  <a:pt x="6989" y="21532"/>
                  <a:pt x="6857" y="21593"/>
                  <a:pt x="6737" y="21550"/>
                </a:cubicBezTo>
                <a:lnTo>
                  <a:pt x="5872" y="21238"/>
                </a:lnTo>
                <a:cubicBezTo>
                  <a:pt x="5753" y="21194"/>
                  <a:pt x="5691" y="21063"/>
                  <a:pt x="5735" y="20945"/>
                </a:cubicBezTo>
                <a:lnTo>
                  <a:pt x="6805" y="18028"/>
                </a:lnTo>
                <a:cubicBezTo>
                  <a:pt x="6849" y="17909"/>
                  <a:pt x="6981" y="17848"/>
                  <a:pt x="7100" y="17891"/>
                </a:cubicBezTo>
                <a:close/>
                <a:moveTo>
                  <a:pt x="17896" y="13606"/>
                </a:moveTo>
                <a:cubicBezTo>
                  <a:pt x="17953" y="13591"/>
                  <a:pt x="18015" y="13597"/>
                  <a:pt x="18070" y="13629"/>
                </a:cubicBezTo>
                <a:lnTo>
                  <a:pt x="20781" y="15181"/>
                </a:lnTo>
                <a:cubicBezTo>
                  <a:pt x="20891" y="15244"/>
                  <a:pt x="20929" y="15383"/>
                  <a:pt x="20866" y="15493"/>
                </a:cubicBezTo>
                <a:lnTo>
                  <a:pt x="20405" y="16283"/>
                </a:lnTo>
                <a:cubicBezTo>
                  <a:pt x="20342" y="16393"/>
                  <a:pt x="20201" y="16430"/>
                  <a:pt x="20091" y="16367"/>
                </a:cubicBezTo>
                <a:lnTo>
                  <a:pt x="17380" y="14815"/>
                </a:lnTo>
                <a:cubicBezTo>
                  <a:pt x="17270" y="14752"/>
                  <a:pt x="17232" y="14612"/>
                  <a:pt x="17296" y="14503"/>
                </a:cubicBezTo>
                <a:lnTo>
                  <a:pt x="17756" y="13712"/>
                </a:lnTo>
                <a:cubicBezTo>
                  <a:pt x="17788" y="13657"/>
                  <a:pt x="17839" y="13621"/>
                  <a:pt x="17896" y="13606"/>
                </a:cubicBezTo>
                <a:close/>
                <a:moveTo>
                  <a:pt x="3644" y="13606"/>
                </a:moveTo>
                <a:cubicBezTo>
                  <a:pt x="3701" y="13621"/>
                  <a:pt x="3752" y="13657"/>
                  <a:pt x="3784" y="13712"/>
                </a:cubicBezTo>
                <a:lnTo>
                  <a:pt x="4244" y="14503"/>
                </a:lnTo>
                <a:cubicBezTo>
                  <a:pt x="4308" y="14612"/>
                  <a:pt x="4270" y="14752"/>
                  <a:pt x="4160" y="14815"/>
                </a:cubicBezTo>
                <a:lnTo>
                  <a:pt x="1449" y="16367"/>
                </a:lnTo>
                <a:cubicBezTo>
                  <a:pt x="1339" y="16430"/>
                  <a:pt x="1198" y="16393"/>
                  <a:pt x="1135" y="16283"/>
                </a:cubicBezTo>
                <a:lnTo>
                  <a:pt x="674" y="15493"/>
                </a:lnTo>
                <a:cubicBezTo>
                  <a:pt x="611" y="15383"/>
                  <a:pt x="648" y="15244"/>
                  <a:pt x="759" y="15181"/>
                </a:cubicBezTo>
                <a:lnTo>
                  <a:pt x="3470" y="13629"/>
                </a:lnTo>
                <a:cubicBezTo>
                  <a:pt x="3525" y="13597"/>
                  <a:pt x="3587" y="13591"/>
                  <a:pt x="3644" y="13606"/>
                </a:cubicBezTo>
                <a:close/>
                <a:moveTo>
                  <a:pt x="20917" y="6155"/>
                </a:moveTo>
                <a:cubicBezTo>
                  <a:pt x="21036" y="6112"/>
                  <a:pt x="21168" y="6173"/>
                  <a:pt x="21212" y="6292"/>
                </a:cubicBezTo>
                <a:lnTo>
                  <a:pt x="21527" y="7150"/>
                </a:lnTo>
                <a:cubicBezTo>
                  <a:pt x="21570" y="7268"/>
                  <a:pt x="21508" y="7399"/>
                  <a:pt x="21389" y="7442"/>
                </a:cubicBezTo>
                <a:lnTo>
                  <a:pt x="18447" y="8504"/>
                </a:lnTo>
                <a:cubicBezTo>
                  <a:pt x="18328" y="8547"/>
                  <a:pt x="18196" y="8486"/>
                  <a:pt x="18152" y="8368"/>
                </a:cubicBezTo>
                <a:lnTo>
                  <a:pt x="17837" y="7510"/>
                </a:lnTo>
                <a:cubicBezTo>
                  <a:pt x="17794" y="7391"/>
                  <a:pt x="17855" y="7260"/>
                  <a:pt x="17975" y="7217"/>
                </a:cubicBezTo>
                <a:close/>
                <a:moveTo>
                  <a:pt x="623" y="6155"/>
                </a:moveTo>
                <a:lnTo>
                  <a:pt x="3565" y="7217"/>
                </a:lnTo>
                <a:cubicBezTo>
                  <a:pt x="3685" y="7260"/>
                  <a:pt x="3746" y="7391"/>
                  <a:pt x="3703" y="7510"/>
                </a:cubicBezTo>
                <a:lnTo>
                  <a:pt x="3388" y="8368"/>
                </a:lnTo>
                <a:cubicBezTo>
                  <a:pt x="3344" y="8486"/>
                  <a:pt x="3212" y="8547"/>
                  <a:pt x="3093" y="8504"/>
                </a:cubicBezTo>
                <a:lnTo>
                  <a:pt x="151" y="7442"/>
                </a:lnTo>
                <a:cubicBezTo>
                  <a:pt x="32" y="7399"/>
                  <a:pt x="-30" y="7268"/>
                  <a:pt x="13" y="7150"/>
                </a:cubicBezTo>
                <a:lnTo>
                  <a:pt x="328" y="6292"/>
                </a:lnTo>
                <a:cubicBezTo>
                  <a:pt x="372" y="6173"/>
                  <a:pt x="504" y="6112"/>
                  <a:pt x="623" y="6155"/>
                </a:cubicBezTo>
                <a:close/>
                <a:moveTo>
                  <a:pt x="10770" y="4415"/>
                </a:moveTo>
                <a:cubicBezTo>
                  <a:pt x="14304" y="4415"/>
                  <a:pt x="17169" y="7256"/>
                  <a:pt x="17169" y="10761"/>
                </a:cubicBezTo>
                <a:cubicBezTo>
                  <a:pt x="17169" y="14266"/>
                  <a:pt x="14304" y="17107"/>
                  <a:pt x="10770" y="17107"/>
                </a:cubicBezTo>
                <a:cubicBezTo>
                  <a:pt x="7236" y="17107"/>
                  <a:pt x="4371" y="14266"/>
                  <a:pt x="4371" y="10761"/>
                </a:cubicBezTo>
                <a:cubicBezTo>
                  <a:pt x="4371" y="7256"/>
                  <a:pt x="7236" y="4415"/>
                  <a:pt x="10770" y="4415"/>
                </a:cubicBezTo>
                <a:close/>
                <a:moveTo>
                  <a:pt x="15180" y="8"/>
                </a:moveTo>
                <a:cubicBezTo>
                  <a:pt x="15237" y="-7"/>
                  <a:pt x="15300" y="-1"/>
                  <a:pt x="15355" y="31"/>
                </a:cubicBezTo>
                <a:lnTo>
                  <a:pt x="16152" y="487"/>
                </a:lnTo>
                <a:cubicBezTo>
                  <a:pt x="16262" y="550"/>
                  <a:pt x="16300" y="690"/>
                  <a:pt x="16236" y="799"/>
                </a:cubicBezTo>
                <a:lnTo>
                  <a:pt x="14671" y="3488"/>
                </a:lnTo>
                <a:cubicBezTo>
                  <a:pt x="14608" y="3597"/>
                  <a:pt x="14467" y="3634"/>
                  <a:pt x="14357" y="3571"/>
                </a:cubicBezTo>
                <a:lnTo>
                  <a:pt x="13559" y="3115"/>
                </a:lnTo>
                <a:cubicBezTo>
                  <a:pt x="13449" y="3052"/>
                  <a:pt x="13412" y="2912"/>
                  <a:pt x="13475" y="2803"/>
                </a:cubicBezTo>
                <a:lnTo>
                  <a:pt x="15040" y="114"/>
                </a:lnTo>
                <a:cubicBezTo>
                  <a:pt x="15072" y="60"/>
                  <a:pt x="15123" y="23"/>
                  <a:pt x="15180" y="8"/>
                </a:cubicBezTo>
                <a:close/>
                <a:moveTo>
                  <a:pt x="6360" y="8"/>
                </a:moveTo>
                <a:cubicBezTo>
                  <a:pt x="6417" y="23"/>
                  <a:pt x="6468" y="60"/>
                  <a:pt x="6500" y="114"/>
                </a:cubicBezTo>
                <a:lnTo>
                  <a:pt x="8065" y="2803"/>
                </a:lnTo>
                <a:cubicBezTo>
                  <a:pt x="8128" y="2912"/>
                  <a:pt x="8091" y="3052"/>
                  <a:pt x="7981" y="3115"/>
                </a:cubicBezTo>
                <a:lnTo>
                  <a:pt x="7183" y="3571"/>
                </a:lnTo>
                <a:cubicBezTo>
                  <a:pt x="7073" y="3634"/>
                  <a:pt x="6932" y="3597"/>
                  <a:pt x="6869" y="3488"/>
                </a:cubicBezTo>
                <a:lnTo>
                  <a:pt x="5304" y="799"/>
                </a:lnTo>
                <a:cubicBezTo>
                  <a:pt x="5240" y="690"/>
                  <a:pt x="5278" y="550"/>
                  <a:pt x="5388" y="487"/>
                </a:cubicBezTo>
                <a:lnTo>
                  <a:pt x="6185" y="31"/>
                </a:lnTo>
                <a:cubicBezTo>
                  <a:pt x="6240" y="-1"/>
                  <a:pt x="6303" y="-7"/>
                  <a:pt x="6360" y="8"/>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5" name="Rectangle 23"/>
          <p:cNvSpPr/>
          <p:nvPr/>
        </p:nvSpPr>
        <p:spPr>
          <a:xfrm>
            <a:off x="5963174" y="5716473"/>
            <a:ext cx="691883" cy="445893"/>
          </a:xfrm>
          <a:custGeom>
            <a:avLst/>
            <a:gdLst/>
            <a:ahLst/>
            <a:cxnLst>
              <a:cxn ang="0">
                <a:pos x="wd2" y="hd2"/>
              </a:cxn>
              <a:cxn ang="5400000">
                <a:pos x="wd2" y="hd2"/>
              </a:cxn>
              <a:cxn ang="10800000">
                <a:pos x="wd2" y="hd2"/>
              </a:cxn>
              <a:cxn ang="16200000">
                <a:pos x="wd2" y="hd2"/>
              </a:cxn>
            </a:cxnLst>
            <a:rect l="0" t="0" r="r" b="b"/>
            <a:pathLst>
              <a:path w="21600" h="21600" extrusionOk="0">
                <a:moveTo>
                  <a:pt x="7724" y="4448"/>
                </a:moveTo>
                <a:cubicBezTo>
                  <a:pt x="9032" y="4448"/>
                  <a:pt x="10188" y="5451"/>
                  <a:pt x="10834" y="7052"/>
                </a:cubicBezTo>
                <a:cubicBezTo>
                  <a:pt x="11240" y="6476"/>
                  <a:pt x="11785" y="6161"/>
                  <a:pt x="12376" y="6161"/>
                </a:cubicBezTo>
                <a:cubicBezTo>
                  <a:pt x="13662" y="6161"/>
                  <a:pt x="14723" y="7645"/>
                  <a:pt x="14844" y="9579"/>
                </a:cubicBezTo>
                <a:cubicBezTo>
                  <a:pt x="14867" y="9558"/>
                  <a:pt x="14889" y="9557"/>
                  <a:pt x="14912" y="9557"/>
                </a:cubicBezTo>
                <a:cubicBezTo>
                  <a:pt x="17055" y="9557"/>
                  <a:pt x="18792" y="12253"/>
                  <a:pt x="18792" y="15579"/>
                </a:cubicBezTo>
                <a:cubicBezTo>
                  <a:pt x="18792" y="18719"/>
                  <a:pt x="17243" y="21297"/>
                  <a:pt x="15266" y="21572"/>
                </a:cubicBezTo>
                <a:lnTo>
                  <a:pt x="15266" y="21600"/>
                </a:lnTo>
                <a:lnTo>
                  <a:pt x="4331" y="21600"/>
                </a:lnTo>
                <a:lnTo>
                  <a:pt x="4331" y="21555"/>
                </a:lnTo>
                <a:cubicBezTo>
                  <a:pt x="4183" y="21586"/>
                  <a:pt x="4033" y="21600"/>
                  <a:pt x="3880" y="21600"/>
                </a:cubicBezTo>
                <a:cubicBezTo>
                  <a:pt x="1737" y="21600"/>
                  <a:pt x="0" y="18904"/>
                  <a:pt x="0" y="15579"/>
                </a:cubicBezTo>
                <a:cubicBezTo>
                  <a:pt x="0" y="12253"/>
                  <a:pt x="1737" y="9557"/>
                  <a:pt x="3880" y="9557"/>
                </a:cubicBezTo>
                <a:lnTo>
                  <a:pt x="3959" y="9582"/>
                </a:lnTo>
                <a:cubicBezTo>
                  <a:pt x="4168" y="6669"/>
                  <a:pt x="5779" y="4448"/>
                  <a:pt x="7724" y="4448"/>
                </a:cubicBezTo>
                <a:close/>
                <a:moveTo>
                  <a:pt x="12356" y="0"/>
                </a:moveTo>
                <a:cubicBezTo>
                  <a:pt x="13448" y="0"/>
                  <a:pt x="14414" y="838"/>
                  <a:pt x="14953" y="2175"/>
                </a:cubicBezTo>
                <a:cubicBezTo>
                  <a:pt x="15292" y="1694"/>
                  <a:pt x="15747" y="1431"/>
                  <a:pt x="16241" y="1431"/>
                </a:cubicBezTo>
                <a:cubicBezTo>
                  <a:pt x="17315" y="1431"/>
                  <a:pt x="18202" y="2671"/>
                  <a:pt x="18303" y="4285"/>
                </a:cubicBezTo>
                <a:cubicBezTo>
                  <a:pt x="18321" y="4268"/>
                  <a:pt x="18340" y="4268"/>
                  <a:pt x="18359" y="4268"/>
                </a:cubicBezTo>
                <a:cubicBezTo>
                  <a:pt x="20149" y="4268"/>
                  <a:pt x="21600" y="6520"/>
                  <a:pt x="21600" y="9297"/>
                </a:cubicBezTo>
                <a:cubicBezTo>
                  <a:pt x="21600" y="11401"/>
                  <a:pt x="20767" y="13203"/>
                  <a:pt x="19580" y="13933"/>
                </a:cubicBezTo>
                <a:cubicBezTo>
                  <a:pt x="19199" y="10905"/>
                  <a:pt x="17479" y="8621"/>
                  <a:pt x="15415" y="8621"/>
                </a:cubicBezTo>
                <a:cubicBezTo>
                  <a:pt x="15390" y="8621"/>
                  <a:pt x="15365" y="8622"/>
                  <a:pt x="15341" y="8644"/>
                </a:cubicBezTo>
                <a:cubicBezTo>
                  <a:pt x="15209" y="6528"/>
                  <a:pt x="14046" y="4903"/>
                  <a:pt x="12639" y="4903"/>
                </a:cubicBezTo>
                <a:cubicBezTo>
                  <a:pt x="11991" y="4903"/>
                  <a:pt x="11395" y="5247"/>
                  <a:pt x="10950" y="5878"/>
                </a:cubicBezTo>
                <a:cubicBezTo>
                  <a:pt x="10553" y="4895"/>
                  <a:pt x="9981" y="4117"/>
                  <a:pt x="9299" y="3635"/>
                </a:cubicBezTo>
                <a:cubicBezTo>
                  <a:pt x="9636" y="1529"/>
                  <a:pt x="10881" y="0"/>
                  <a:pt x="1235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6" name="Oval 31"/>
          <p:cNvSpPr/>
          <p:nvPr/>
        </p:nvSpPr>
        <p:spPr>
          <a:xfrm>
            <a:off x="6939605" y="5653379"/>
            <a:ext cx="579874" cy="572085"/>
          </a:xfrm>
          <a:custGeom>
            <a:avLst/>
            <a:gdLst/>
            <a:ahLst/>
            <a:cxnLst>
              <a:cxn ang="0">
                <a:pos x="wd2" y="hd2"/>
              </a:cxn>
              <a:cxn ang="5400000">
                <a:pos x="wd2" y="hd2"/>
              </a:cxn>
              <a:cxn ang="10800000">
                <a:pos x="wd2" y="hd2"/>
              </a:cxn>
              <a:cxn ang="16200000">
                <a:pos x="wd2" y="hd2"/>
              </a:cxn>
            </a:cxnLst>
            <a:rect l="0" t="0" r="r" b="b"/>
            <a:pathLst>
              <a:path w="21577" h="21594" extrusionOk="0">
                <a:moveTo>
                  <a:pt x="18715" y="10928"/>
                </a:moveTo>
                <a:cubicBezTo>
                  <a:pt x="18759" y="10916"/>
                  <a:pt x="18809" y="10921"/>
                  <a:pt x="18852" y="10947"/>
                </a:cubicBezTo>
                <a:lnTo>
                  <a:pt x="20981" y="12193"/>
                </a:lnTo>
                <a:cubicBezTo>
                  <a:pt x="21067" y="12244"/>
                  <a:pt x="21097" y="12356"/>
                  <a:pt x="21047" y="12444"/>
                </a:cubicBezTo>
                <a:lnTo>
                  <a:pt x="20685" y="13079"/>
                </a:lnTo>
                <a:cubicBezTo>
                  <a:pt x="20636" y="13167"/>
                  <a:pt x="20525" y="13197"/>
                  <a:pt x="20439" y="13146"/>
                </a:cubicBezTo>
                <a:lnTo>
                  <a:pt x="18310" y="11899"/>
                </a:lnTo>
                <a:cubicBezTo>
                  <a:pt x="18223" y="11849"/>
                  <a:pt x="18194" y="11737"/>
                  <a:pt x="18244" y="11649"/>
                </a:cubicBezTo>
                <a:lnTo>
                  <a:pt x="18605" y="11014"/>
                </a:lnTo>
                <a:cubicBezTo>
                  <a:pt x="18630" y="10970"/>
                  <a:pt x="18670" y="10940"/>
                  <a:pt x="18715" y="10928"/>
                </a:cubicBezTo>
                <a:close/>
                <a:moveTo>
                  <a:pt x="8712" y="8946"/>
                </a:moveTo>
                <a:cubicBezTo>
                  <a:pt x="10187" y="8946"/>
                  <a:pt x="11491" y="9686"/>
                  <a:pt x="12219" y="10867"/>
                </a:cubicBezTo>
                <a:cubicBezTo>
                  <a:pt x="12678" y="10442"/>
                  <a:pt x="13292" y="10210"/>
                  <a:pt x="13959" y="10210"/>
                </a:cubicBezTo>
                <a:cubicBezTo>
                  <a:pt x="15409" y="10210"/>
                  <a:pt x="16607" y="11304"/>
                  <a:pt x="16743" y="12730"/>
                </a:cubicBezTo>
                <a:cubicBezTo>
                  <a:pt x="16768" y="12714"/>
                  <a:pt x="16793" y="12714"/>
                  <a:pt x="16819" y="12714"/>
                </a:cubicBezTo>
                <a:cubicBezTo>
                  <a:pt x="19236" y="12714"/>
                  <a:pt x="21195" y="14702"/>
                  <a:pt x="21195" y="17154"/>
                </a:cubicBezTo>
                <a:cubicBezTo>
                  <a:pt x="21195" y="19469"/>
                  <a:pt x="19448" y="21371"/>
                  <a:pt x="17219" y="21574"/>
                </a:cubicBezTo>
                <a:lnTo>
                  <a:pt x="17219" y="21594"/>
                </a:lnTo>
                <a:lnTo>
                  <a:pt x="4885" y="21594"/>
                </a:lnTo>
                <a:lnTo>
                  <a:pt x="4885" y="21561"/>
                </a:lnTo>
                <a:cubicBezTo>
                  <a:pt x="4718" y="21584"/>
                  <a:pt x="4549" y="21594"/>
                  <a:pt x="4377" y="21594"/>
                </a:cubicBezTo>
                <a:cubicBezTo>
                  <a:pt x="1960" y="21594"/>
                  <a:pt x="0" y="19606"/>
                  <a:pt x="0" y="17154"/>
                </a:cubicBezTo>
                <a:cubicBezTo>
                  <a:pt x="0" y="14702"/>
                  <a:pt x="1960" y="12714"/>
                  <a:pt x="4377" y="12714"/>
                </a:cubicBezTo>
                <a:lnTo>
                  <a:pt x="4466" y="12732"/>
                </a:lnTo>
                <a:cubicBezTo>
                  <a:pt x="4701" y="10584"/>
                  <a:pt x="6518" y="8946"/>
                  <a:pt x="8712" y="8946"/>
                </a:cubicBezTo>
                <a:close/>
                <a:moveTo>
                  <a:pt x="21087" y="4944"/>
                </a:moveTo>
                <a:cubicBezTo>
                  <a:pt x="21181" y="4909"/>
                  <a:pt x="21284" y="4958"/>
                  <a:pt x="21319" y="5053"/>
                </a:cubicBezTo>
                <a:lnTo>
                  <a:pt x="21566" y="5742"/>
                </a:lnTo>
                <a:cubicBezTo>
                  <a:pt x="21600" y="5838"/>
                  <a:pt x="21552" y="5943"/>
                  <a:pt x="21458" y="5977"/>
                </a:cubicBezTo>
                <a:lnTo>
                  <a:pt x="19148" y="6830"/>
                </a:lnTo>
                <a:cubicBezTo>
                  <a:pt x="19054" y="6865"/>
                  <a:pt x="18950" y="6816"/>
                  <a:pt x="18916" y="6721"/>
                </a:cubicBezTo>
                <a:lnTo>
                  <a:pt x="18669" y="6032"/>
                </a:lnTo>
                <a:cubicBezTo>
                  <a:pt x="18635" y="5936"/>
                  <a:pt x="18683" y="5831"/>
                  <a:pt x="18777" y="5797"/>
                </a:cubicBezTo>
                <a:close/>
                <a:moveTo>
                  <a:pt x="5152" y="4944"/>
                </a:moveTo>
                <a:lnTo>
                  <a:pt x="7462" y="5797"/>
                </a:lnTo>
                <a:cubicBezTo>
                  <a:pt x="7556" y="5831"/>
                  <a:pt x="7604" y="5936"/>
                  <a:pt x="7570" y="6032"/>
                </a:cubicBezTo>
                <a:lnTo>
                  <a:pt x="7322" y="6721"/>
                </a:lnTo>
                <a:cubicBezTo>
                  <a:pt x="7288" y="6816"/>
                  <a:pt x="7185" y="6865"/>
                  <a:pt x="7091" y="6830"/>
                </a:cubicBezTo>
                <a:lnTo>
                  <a:pt x="4781" y="5977"/>
                </a:lnTo>
                <a:cubicBezTo>
                  <a:pt x="4687" y="5943"/>
                  <a:pt x="4639" y="5838"/>
                  <a:pt x="4673" y="5742"/>
                </a:cubicBezTo>
                <a:lnTo>
                  <a:pt x="4920" y="5053"/>
                </a:lnTo>
                <a:cubicBezTo>
                  <a:pt x="4954" y="4958"/>
                  <a:pt x="5058" y="4909"/>
                  <a:pt x="5152" y="4944"/>
                </a:cubicBezTo>
                <a:close/>
                <a:moveTo>
                  <a:pt x="13119" y="3546"/>
                </a:moveTo>
                <a:cubicBezTo>
                  <a:pt x="15894" y="3546"/>
                  <a:pt x="18144" y="5828"/>
                  <a:pt x="18144" y="8643"/>
                </a:cubicBezTo>
                <a:cubicBezTo>
                  <a:pt x="18144" y="9818"/>
                  <a:pt x="17752" y="10900"/>
                  <a:pt x="17078" y="11749"/>
                </a:cubicBezTo>
                <a:cubicBezTo>
                  <a:pt x="16848" y="10443"/>
                  <a:pt x="15706" y="9472"/>
                  <a:pt x="14341" y="9472"/>
                </a:cubicBezTo>
                <a:cubicBezTo>
                  <a:pt x="13673" y="9472"/>
                  <a:pt x="13059" y="9704"/>
                  <a:pt x="12601" y="10129"/>
                </a:cubicBezTo>
                <a:cubicBezTo>
                  <a:pt x="11873" y="8949"/>
                  <a:pt x="10568" y="8209"/>
                  <a:pt x="9094" y="8209"/>
                </a:cubicBezTo>
                <a:cubicBezTo>
                  <a:pt x="8754" y="8209"/>
                  <a:pt x="8424" y="8248"/>
                  <a:pt x="8110" y="8335"/>
                </a:cubicBezTo>
                <a:cubicBezTo>
                  <a:pt x="8261" y="5663"/>
                  <a:pt x="10446" y="3546"/>
                  <a:pt x="13119" y="3546"/>
                </a:cubicBezTo>
                <a:close/>
                <a:moveTo>
                  <a:pt x="16582" y="6"/>
                </a:moveTo>
                <a:cubicBezTo>
                  <a:pt x="16627" y="-6"/>
                  <a:pt x="16676" y="-1"/>
                  <a:pt x="16720" y="24"/>
                </a:cubicBezTo>
                <a:lnTo>
                  <a:pt x="17346" y="391"/>
                </a:lnTo>
                <a:cubicBezTo>
                  <a:pt x="17432" y="442"/>
                  <a:pt x="17462" y="554"/>
                  <a:pt x="17412" y="642"/>
                </a:cubicBezTo>
                <a:lnTo>
                  <a:pt x="16183" y="2801"/>
                </a:lnTo>
                <a:cubicBezTo>
                  <a:pt x="16133" y="2889"/>
                  <a:pt x="16022" y="2919"/>
                  <a:pt x="15936" y="2868"/>
                </a:cubicBezTo>
                <a:lnTo>
                  <a:pt x="15310" y="2502"/>
                </a:lnTo>
                <a:cubicBezTo>
                  <a:pt x="15223" y="2451"/>
                  <a:pt x="15194" y="2339"/>
                  <a:pt x="15244" y="2251"/>
                </a:cubicBezTo>
                <a:lnTo>
                  <a:pt x="16473" y="92"/>
                </a:lnTo>
                <a:cubicBezTo>
                  <a:pt x="16498" y="48"/>
                  <a:pt x="16538" y="18"/>
                  <a:pt x="16582" y="6"/>
                </a:cubicBezTo>
                <a:close/>
                <a:moveTo>
                  <a:pt x="9656" y="6"/>
                </a:moveTo>
                <a:cubicBezTo>
                  <a:pt x="9701" y="18"/>
                  <a:pt x="9741" y="48"/>
                  <a:pt x="9766" y="92"/>
                </a:cubicBezTo>
                <a:lnTo>
                  <a:pt x="10995" y="2251"/>
                </a:lnTo>
                <a:cubicBezTo>
                  <a:pt x="11045" y="2339"/>
                  <a:pt x="11015" y="2451"/>
                  <a:pt x="10929" y="2502"/>
                </a:cubicBezTo>
                <a:lnTo>
                  <a:pt x="10303" y="2868"/>
                </a:lnTo>
                <a:cubicBezTo>
                  <a:pt x="10216" y="2919"/>
                  <a:pt x="10106" y="2889"/>
                  <a:pt x="10056" y="2801"/>
                </a:cubicBezTo>
                <a:lnTo>
                  <a:pt x="8827" y="642"/>
                </a:lnTo>
                <a:cubicBezTo>
                  <a:pt x="8777" y="554"/>
                  <a:pt x="8807" y="442"/>
                  <a:pt x="8893" y="391"/>
                </a:cubicBezTo>
                <a:lnTo>
                  <a:pt x="9519" y="24"/>
                </a:lnTo>
                <a:cubicBezTo>
                  <a:pt x="9562" y="-1"/>
                  <a:pt x="9612" y="-6"/>
                  <a:pt x="9656" y="6"/>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7" name="Teardrop 17"/>
          <p:cNvSpPr/>
          <p:nvPr/>
        </p:nvSpPr>
        <p:spPr>
          <a:xfrm rot="18900000">
            <a:off x="5197842" y="5681643"/>
            <a:ext cx="493182" cy="493182"/>
          </a:xfrm>
          <a:custGeom>
            <a:avLst/>
            <a:gdLst/>
            <a:ahLst/>
            <a:cxnLst>
              <a:cxn ang="0">
                <a:pos x="wd2" y="hd2"/>
              </a:cxn>
              <a:cxn ang="5400000">
                <a:pos x="wd2" y="hd2"/>
              </a:cxn>
              <a:cxn ang="10800000">
                <a:pos x="wd2" y="hd2"/>
              </a:cxn>
              <a:cxn ang="16200000">
                <a:pos x="wd2" y="hd2"/>
              </a:cxn>
            </a:cxnLst>
            <a:rect l="0" t="0" r="r" b="b"/>
            <a:pathLst>
              <a:path w="21108" h="21108" extrusionOk="0">
                <a:moveTo>
                  <a:pt x="2344" y="18764"/>
                </a:moveTo>
                <a:cubicBezTo>
                  <a:pt x="2081" y="19220"/>
                  <a:pt x="1950" y="19677"/>
                  <a:pt x="1950" y="20133"/>
                </a:cubicBezTo>
                <a:cubicBezTo>
                  <a:pt x="1950" y="20671"/>
                  <a:pt x="1514" y="21108"/>
                  <a:pt x="975" y="21108"/>
                </a:cubicBezTo>
                <a:cubicBezTo>
                  <a:pt x="437" y="21108"/>
                  <a:pt x="0" y="20671"/>
                  <a:pt x="0" y="20133"/>
                </a:cubicBezTo>
                <a:cubicBezTo>
                  <a:pt x="0" y="19594"/>
                  <a:pt x="437" y="19158"/>
                  <a:pt x="975" y="19158"/>
                </a:cubicBezTo>
                <a:cubicBezTo>
                  <a:pt x="1431" y="19158"/>
                  <a:pt x="1888" y="19027"/>
                  <a:pt x="2344" y="18764"/>
                </a:cubicBezTo>
                <a:close/>
                <a:moveTo>
                  <a:pt x="6222" y="18397"/>
                </a:moveTo>
                <a:cubicBezTo>
                  <a:pt x="5959" y="18853"/>
                  <a:pt x="5828" y="19309"/>
                  <a:pt x="5828" y="19766"/>
                </a:cubicBezTo>
                <a:cubicBezTo>
                  <a:pt x="5828" y="20304"/>
                  <a:pt x="5391" y="20741"/>
                  <a:pt x="4853" y="20741"/>
                </a:cubicBezTo>
                <a:cubicBezTo>
                  <a:pt x="4314" y="20741"/>
                  <a:pt x="3877" y="20304"/>
                  <a:pt x="3877" y="19766"/>
                </a:cubicBezTo>
                <a:cubicBezTo>
                  <a:pt x="3877" y="19227"/>
                  <a:pt x="4314" y="18791"/>
                  <a:pt x="4853" y="18791"/>
                </a:cubicBezTo>
                <a:cubicBezTo>
                  <a:pt x="5309" y="18791"/>
                  <a:pt x="5765" y="18659"/>
                  <a:pt x="6222" y="18397"/>
                </a:cubicBezTo>
                <a:close/>
                <a:moveTo>
                  <a:pt x="2711" y="14886"/>
                </a:moveTo>
                <a:cubicBezTo>
                  <a:pt x="2449" y="15343"/>
                  <a:pt x="2317" y="15799"/>
                  <a:pt x="2317" y="16255"/>
                </a:cubicBezTo>
                <a:cubicBezTo>
                  <a:pt x="2317" y="16794"/>
                  <a:pt x="1881" y="17231"/>
                  <a:pt x="1342" y="17231"/>
                </a:cubicBezTo>
                <a:cubicBezTo>
                  <a:pt x="804" y="17231"/>
                  <a:pt x="367" y="16794"/>
                  <a:pt x="367" y="16255"/>
                </a:cubicBezTo>
                <a:cubicBezTo>
                  <a:pt x="367" y="15717"/>
                  <a:pt x="804" y="15280"/>
                  <a:pt x="1342" y="15280"/>
                </a:cubicBezTo>
                <a:cubicBezTo>
                  <a:pt x="1799" y="15280"/>
                  <a:pt x="2255" y="15149"/>
                  <a:pt x="2711" y="14886"/>
                </a:cubicBezTo>
                <a:close/>
                <a:moveTo>
                  <a:pt x="3079" y="11009"/>
                </a:moveTo>
                <a:cubicBezTo>
                  <a:pt x="2816" y="11465"/>
                  <a:pt x="2685" y="11922"/>
                  <a:pt x="2685" y="12378"/>
                </a:cubicBezTo>
                <a:cubicBezTo>
                  <a:pt x="2685" y="12916"/>
                  <a:pt x="2248" y="13353"/>
                  <a:pt x="1710" y="13353"/>
                </a:cubicBezTo>
                <a:cubicBezTo>
                  <a:pt x="1171" y="13353"/>
                  <a:pt x="735" y="12916"/>
                  <a:pt x="735" y="12378"/>
                </a:cubicBezTo>
                <a:cubicBezTo>
                  <a:pt x="735" y="11839"/>
                  <a:pt x="1171" y="11403"/>
                  <a:pt x="1710" y="11403"/>
                </a:cubicBezTo>
                <a:cubicBezTo>
                  <a:pt x="2166" y="11403"/>
                  <a:pt x="2622" y="11272"/>
                  <a:pt x="3079" y="11009"/>
                </a:cubicBezTo>
                <a:close/>
                <a:moveTo>
                  <a:pt x="10099" y="18029"/>
                </a:moveTo>
                <a:cubicBezTo>
                  <a:pt x="9836" y="18486"/>
                  <a:pt x="9705" y="18942"/>
                  <a:pt x="9705" y="19398"/>
                </a:cubicBezTo>
                <a:cubicBezTo>
                  <a:pt x="9705" y="19937"/>
                  <a:pt x="9269" y="20373"/>
                  <a:pt x="8730" y="20373"/>
                </a:cubicBezTo>
                <a:cubicBezTo>
                  <a:pt x="8192" y="20373"/>
                  <a:pt x="7755" y="19937"/>
                  <a:pt x="7755" y="19398"/>
                </a:cubicBezTo>
                <a:cubicBezTo>
                  <a:pt x="7755" y="18860"/>
                  <a:pt x="8192" y="18423"/>
                  <a:pt x="8730" y="18423"/>
                </a:cubicBezTo>
                <a:cubicBezTo>
                  <a:pt x="9186" y="18423"/>
                  <a:pt x="9643" y="18292"/>
                  <a:pt x="10099" y="18029"/>
                </a:cubicBezTo>
                <a:close/>
                <a:moveTo>
                  <a:pt x="6589" y="14519"/>
                </a:moveTo>
                <a:cubicBezTo>
                  <a:pt x="6326" y="14975"/>
                  <a:pt x="6195" y="15432"/>
                  <a:pt x="6195" y="15888"/>
                </a:cubicBezTo>
                <a:cubicBezTo>
                  <a:pt x="6195" y="16427"/>
                  <a:pt x="5758" y="16863"/>
                  <a:pt x="5220" y="16863"/>
                </a:cubicBezTo>
                <a:cubicBezTo>
                  <a:pt x="4681" y="16863"/>
                  <a:pt x="4245" y="16427"/>
                  <a:pt x="4245" y="15888"/>
                </a:cubicBezTo>
                <a:cubicBezTo>
                  <a:pt x="4245" y="15350"/>
                  <a:pt x="4681" y="14913"/>
                  <a:pt x="5220" y="14913"/>
                </a:cubicBezTo>
                <a:cubicBezTo>
                  <a:pt x="5676" y="14913"/>
                  <a:pt x="6133" y="14782"/>
                  <a:pt x="6589" y="14519"/>
                </a:cubicBezTo>
                <a:close/>
                <a:moveTo>
                  <a:pt x="16061" y="1979"/>
                </a:moveTo>
                <a:cubicBezTo>
                  <a:pt x="17261" y="3179"/>
                  <a:pt x="17729" y="4833"/>
                  <a:pt x="17374" y="6371"/>
                </a:cubicBezTo>
                <a:cubicBezTo>
                  <a:pt x="18088" y="6404"/>
                  <a:pt x="18773" y="6717"/>
                  <a:pt x="19316" y="7260"/>
                </a:cubicBezTo>
                <a:cubicBezTo>
                  <a:pt x="20495" y="8439"/>
                  <a:pt x="20592" y="10291"/>
                  <a:pt x="19560" y="11545"/>
                </a:cubicBezTo>
                <a:cubicBezTo>
                  <a:pt x="19592" y="11553"/>
                  <a:pt x="19613" y="11573"/>
                  <a:pt x="19634" y="11594"/>
                </a:cubicBezTo>
                <a:cubicBezTo>
                  <a:pt x="21600" y="13560"/>
                  <a:pt x="21600" y="16747"/>
                  <a:pt x="19634" y="18714"/>
                </a:cubicBezTo>
                <a:cubicBezTo>
                  <a:pt x="17778" y="20570"/>
                  <a:pt x="14832" y="20673"/>
                  <a:pt x="12856" y="19022"/>
                </a:cubicBezTo>
                <a:lnTo>
                  <a:pt x="12840" y="19039"/>
                </a:lnTo>
                <a:lnTo>
                  <a:pt x="12514" y="18714"/>
                </a:lnTo>
                <a:lnTo>
                  <a:pt x="2807" y="9007"/>
                </a:lnTo>
                <a:lnTo>
                  <a:pt x="2834" y="8980"/>
                </a:lnTo>
                <a:cubicBezTo>
                  <a:pt x="2680" y="8864"/>
                  <a:pt x="2534" y="8734"/>
                  <a:pt x="2394" y="8594"/>
                </a:cubicBezTo>
                <a:cubicBezTo>
                  <a:pt x="428" y="6628"/>
                  <a:pt x="428" y="3440"/>
                  <a:pt x="2394" y="1474"/>
                </a:cubicBezTo>
                <a:cubicBezTo>
                  <a:pt x="4361" y="-492"/>
                  <a:pt x="7548" y="-492"/>
                  <a:pt x="9514" y="1474"/>
                </a:cubicBezTo>
                <a:lnTo>
                  <a:pt x="9572" y="1561"/>
                </a:lnTo>
                <a:cubicBezTo>
                  <a:pt x="11486" y="30"/>
                  <a:pt x="14277" y="195"/>
                  <a:pt x="16061" y="1979"/>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8" name="Rectangle 23"/>
          <p:cNvSpPr/>
          <p:nvPr/>
        </p:nvSpPr>
        <p:spPr>
          <a:xfrm>
            <a:off x="7804029" y="5649491"/>
            <a:ext cx="576450" cy="579860"/>
          </a:xfrm>
          <a:custGeom>
            <a:avLst/>
            <a:gdLst/>
            <a:ahLst/>
            <a:cxnLst>
              <a:cxn ang="0">
                <a:pos x="wd2" y="hd2"/>
              </a:cxn>
              <a:cxn ang="5400000">
                <a:pos x="wd2" y="hd2"/>
              </a:cxn>
              <a:cxn ang="10800000">
                <a:pos x="wd2" y="hd2"/>
              </a:cxn>
              <a:cxn ang="16200000">
                <a:pos x="wd2" y="hd2"/>
              </a:cxn>
            </a:cxnLst>
            <a:rect l="0" t="0" r="r" b="b"/>
            <a:pathLst>
              <a:path w="21600" h="21600" extrusionOk="0">
                <a:moveTo>
                  <a:pt x="8773" y="9119"/>
                </a:moveTo>
                <a:cubicBezTo>
                  <a:pt x="10258" y="9119"/>
                  <a:pt x="11572" y="9849"/>
                  <a:pt x="12305" y="11014"/>
                </a:cubicBezTo>
                <a:cubicBezTo>
                  <a:pt x="12767" y="10594"/>
                  <a:pt x="13385" y="10365"/>
                  <a:pt x="14057" y="10365"/>
                </a:cubicBezTo>
                <a:cubicBezTo>
                  <a:pt x="15517" y="10365"/>
                  <a:pt x="16723" y="11445"/>
                  <a:pt x="16860" y="12852"/>
                </a:cubicBezTo>
                <a:cubicBezTo>
                  <a:pt x="16886" y="12837"/>
                  <a:pt x="16911" y="12837"/>
                  <a:pt x="16937" y="12837"/>
                </a:cubicBezTo>
                <a:cubicBezTo>
                  <a:pt x="19371" y="12837"/>
                  <a:pt x="21344" y="14799"/>
                  <a:pt x="21344" y="17218"/>
                </a:cubicBezTo>
                <a:cubicBezTo>
                  <a:pt x="21344" y="19503"/>
                  <a:pt x="19585" y="21380"/>
                  <a:pt x="17340" y="21580"/>
                </a:cubicBezTo>
                <a:lnTo>
                  <a:pt x="17340" y="21600"/>
                </a:lnTo>
                <a:lnTo>
                  <a:pt x="4919" y="21600"/>
                </a:lnTo>
                <a:lnTo>
                  <a:pt x="4919" y="21567"/>
                </a:lnTo>
                <a:cubicBezTo>
                  <a:pt x="4751" y="21590"/>
                  <a:pt x="4581" y="21600"/>
                  <a:pt x="4408" y="21600"/>
                </a:cubicBezTo>
                <a:cubicBezTo>
                  <a:pt x="1973" y="21600"/>
                  <a:pt x="0" y="19638"/>
                  <a:pt x="0" y="17218"/>
                </a:cubicBezTo>
                <a:cubicBezTo>
                  <a:pt x="0" y="14799"/>
                  <a:pt x="1973" y="12837"/>
                  <a:pt x="4408" y="12837"/>
                </a:cubicBezTo>
                <a:lnTo>
                  <a:pt x="4497" y="12855"/>
                </a:lnTo>
                <a:cubicBezTo>
                  <a:pt x="4734" y="10735"/>
                  <a:pt x="6564" y="9119"/>
                  <a:pt x="8773" y="9119"/>
                </a:cubicBezTo>
                <a:close/>
                <a:moveTo>
                  <a:pt x="10661" y="0"/>
                </a:moveTo>
                <a:cubicBezTo>
                  <a:pt x="10194" y="3022"/>
                  <a:pt x="11186" y="6086"/>
                  <a:pt x="13338" y="8271"/>
                </a:cubicBezTo>
                <a:cubicBezTo>
                  <a:pt x="15490" y="10455"/>
                  <a:pt x="18551" y="11505"/>
                  <a:pt x="21600" y="11104"/>
                </a:cubicBezTo>
                <a:cubicBezTo>
                  <a:pt x="20849" y="11835"/>
                  <a:pt x="19988" y="12385"/>
                  <a:pt x="19069" y="12752"/>
                </a:cubicBezTo>
                <a:cubicBezTo>
                  <a:pt x="18484" y="12440"/>
                  <a:pt x="17815" y="12274"/>
                  <a:pt x="17107" y="12274"/>
                </a:cubicBezTo>
                <a:cubicBezTo>
                  <a:pt x="17082" y="12275"/>
                  <a:pt x="17056" y="12275"/>
                  <a:pt x="17031" y="12290"/>
                </a:cubicBezTo>
                <a:cubicBezTo>
                  <a:pt x="16894" y="10883"/>
                  <a:pt x="15688" y="9803"/>
                  <a:pt x="14228" y="9803"/>
                </a:cubicBezTo>
                <a:cubicBezTo>
                  <a:pt x="13556" y="9803"/>
                  <a:pt x="12937" y="10032"/>
                  <a:pt x="12476" y="10451"/>
                </a:cubicBezTo>
                <a:cubicBezTo>
                  <a:pt x="11743" y="9286"/>
                  <a:pt x="10429" y="8556"/>
                  <a:pt x="8944" y="8556"/>
                </a:cubicBezTo>
                <a:lnTo>
                  <a:pt x="8927" y="8558"/>
                </a:lnTo>
                <a:cubicBezTo>
                  <a:pt x="7718" y="5709"/>
                  <a:pt x="8304" y="2295"/>
                  <a:pt x="10661"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39" name="Round Same Side Corner Rectangle 8"/>
          <p:cNvSpPr/>
          <p:nvPr/>
        </p:nvSpPr>
        <p:spPr>
          <a:xfrm>
            <a:off x="4455729" y="1450295"/>
            <a:ext cx="251303" cy="661868"/>
          </a:xfrm>
          <a:custGeom>
            <a:avLst/>
            <a:gdLst/>
            <a:ahLst/>
            <a:cxnLst>
              <a:cxn ang="0">
                <a:pos x="wd2" y="hd2"/>
              </a:cxn>
              <a:cxn ang="5400000">
                <a:pos x="wd2" y="hd2"/>
              </a:cxn>
              <a:cxn ang="10800000">
                <a:pos x="wd2" y="hd2"/>
              </a:cxn>
              <a:cxn ang="16200000">
                <a:pos x="wd2" y="hd2"/>
              </a:cxn>
            </a:cxnLst>
            <a:rect l="0" t="0" r="r" b="b"/>
            <a:pathLst>
              <a:path w="21600" h="21600" extrusionOk="0">
                <a:moveTo>
                  <a:pt x="4063" y="4133"/>
                </a:moveTo>
                <a:lnTo>
                  <a:pt x="17537" y="4133"/>
                </a:lnTo>
                <a:cubicBezTo>
                  <a:pt x="19781" y="4133"/>
                  <a:pt x="21600" y="4824"/>
                  <a:pt x="21600" y="5675"/>
                </a:cubicBezTo>
                <a:lnTo>
                  <a:pt x="21600" y="7121"/>
                </a:lnTo>
                <a:lnTo>
                  <a:pt x="21600" y="7121"/>
                </a:lnTo>
                <a:lnTo>
                  <a:pt x="21600" y="11362"/>
                </a:lnTo>
                <a:cubicBezTo>
                  <a:pt x="21600" y="11800"/>
                  <a:pt x="20665" y="12155"/>
                  <a:pt x="19512" y="12155"/>
                </a:cubicBezTo>
                <a:cubicBezTo>
                  <a:pt x="18359" y="12155"/>
                  <a:pt x="17424" y="11800"/>
                  <a:pt x="17424" y="11362"/>
                </a:cubicBezTo>
                <a:lnTo>
                  <a:pt x="17424" y="7656"/>
                </a:lnTo>
                <a:lnTo>
                  <a:pt x="16803" y="7656"/>
                </a:lnTo>
                <a:cubicBezTo>
                  <a:pt x="16769" y="11973"/>
                  <a:pt x="16735" y="16291"/>
                  <a:pt x="16701" y="20609"/>
                </a:cubicBezTo>
                <a:cubicBezTo>
                  <a:pt x="16701" y="21156"/>
                  <a:pt x="15532" y="21600"/>
                  <a:pt x="14091" y="21600"/>
                </a:cubicBezTo>
                <a:cubicBezTo>
                  <a:pt x="12649" y="21600"/>
                  <a:pt x="11481" y="21156"/>
                  <a:pt x="11481" y="20609"/>
                </a:cubicBezTo>
                <a:lnTo>
                  <a:pt x="11481" y="12689"/>
                </a:lnTo>
                <a:lnTo>
                  <a:pt x="9915" y="12689"/>
                </a:lnTo>
                <a:lnTo>
                  <a:pt x="9915" y="20609"/>
                </a:lnTo>
                <a:cubicBezTo>
                  <a:pt x="9915" y="21156"/>
                  <a:pt x="8747" y="21600"/>
                  <a:pt x="7305" y="21600"/>
                </a:cubicBezTo>
                <a:cubicBezTo>
                  <a:pt x="5864" y="21600"/>
                  <a:pt x="4696" y="21156"/>
                  <a:pt x="4696" y="20609"/>
                </a:cubicBezTo>
                <a:cubicBezTo>
                  <a:pt x="4729" y="16291"/>
                  <a:pt x="4763" y="11973"/>
                  <a:pt x="4797" y="7656"/>
                </a:cubicBezTo>
                <a:lnTo>
                  <a:pt x="4176" y="7656"/>
                </a:lnTo>
                <a:lnTo>
                  <a:pt x="4176" y="11362"/>
                </a:lnTo>
                <a:cubicBezTo>
                  <a:pt x="4176" y="11800"/>
                  <a:pt x="3241" y="12155"/>
                  <a:pt x="2088" y="12155"/>
                </a:cubicBezTo>
                <a:cubicBezTo>
                  <a:pt x="935" y="12155"/>
                  <a:pt x="0" y="11800"/>
                  <a:pt x="0" y="11362"/>
                </a:cubicBezTo>
                <a:lnTo>
                  <a:pt x="0" y="7656"/>
                </a:lnTo>
                <a:lnTo>
                  <a:pt x="0" y="7656"/>
                </a:lnTo>
                <a:lnTo>
                  <a:pt x="0" y="5675"/>
                </a:lnTo>
                <a:cubicBezTo>
                  <a:pt x="0" y="4824"/>
                  <a:pt x="1819" y="4133"/>
                  <a:pt x="4063" y="4133"/>
                </a:cubicBezTo>
                <a:close/>
                <a:moveTo>
                  <a:pt x="10800" y="0"/>
                </a:moveTo>
                <a:cubicBezTo>
                  <a:pt x="13501" y="0"/>
                  <a:pt x="15691" y="831"/>
                  <a:pt x="15691" y="1857"/>
                </a:cubicBezTo>
                <a:cubicBezTo>
                  <a:pt x="15691" y="2882"/>
                  <a:pt x="13501" y="3714"/>
                  <a:pt x="10800" y="3714"/>
                </a:cubicBezTo>
                <a:cubicBezTo>
                  <a:pt x="8099" y="3714"/>
                  <a:pt x="5909" y="2882"/>
                  <a:pt x="5909" y="1857"/>
                </a:cubicBezTo>
                <a:cubicBezTo>
                  <a:pt x="5909" y="831"/>
                  <a:pt x="8099"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40" name="Round Same Side Corner Rectangle 20"/>
          <p:cNvSpPr/>
          <p:nvPr/>
        </p:nvSpPr>
        <p:spPr>
          <a:xfrm rot="10800000">
            <a:off x="5042892" y="1447239"/>
            <a:ext cx="313138" cy="667981"/>
          </a:xfrm>
          <a:custGeom>
            <a:avLst/>
            <a:gdLst/>
            <a:ahLst/>
            <a:cxnLst>
              <a:cxn ang="0">
                <a:pos x="wd2" y="hd2"/>
              </a:cxn>
              <a:cxn ang="5400000">
                <a:pos x="wd2" y="hd2"/>
              </a:cxn>
              <a:cxn ang="10800000">
                <a:pos x="wd2" y="hd2"/>
              </a:cxn>
              <a:cxn ang="16200000">
                <a:pos x="wd2" y="hd2"/>
              </a:cxn>
            </a:cxnLst>
            <a:rect l="0" t="0" r="r" b="b"/>
            <a:pathLst>
              <a:path w="21223" h="21600" extrusionOk="0">
                <a:moveTo>
                  <a:pt x="14045" y="17535"/>
                </a:moveTo>
                <a:lnTo>
                  <a:pt x="7118" y="17535"/>
                </a:lnTo>
                <a:cubicBezTo>
                  <a:pt x="5667" y="17471"/>
                  <a:pt x="5728" y="17595"/>
                  <a:pt x="5335" y="17150"/>
                </a:cubicBezTo>
                <a:lnTo>
                  <a:pt x="94" y="10593"/>
                </a:lnTo>
                <a:cubicBezTo>
                  <a:pt x="-189" y="10239"/>
                  <a:pt x="184" y="9841"/>
                  <a:pt x="927" y="9706"/>
                </a:cubicBezTo>
                <a:cubicBezTo>
                  <a:pt x="1671" y="9571"/>
                  <a:pt x="2503" y="9749"/>
                  <a:pt x="2786" y="10104"/>
                </a:cubicBezTo>
                <a:lnTo>
                  <a:pt x="5770" y="13837"/>
                </a:lnTo>
                <a:lnTo>
                  <a:pt x="6352" y="13837"/>
                </a:lnTo>
                <a:lnTo>
                  <a:pt x="2587" y="6602"/>
                </a:lnTo>
                <a:lnTo>
                  <a:pt x="6308" y="6602"/>
                </a:lnTo>
                <a:lnTo>
                  <a:pt x="6308" y="918"/>
                </a:lnTo>
                <a:cubicBezTo>
                  <a:pt x="6308" y="411"/>
                  <a:pt x="7170" y="0"/>
                  <a:pt x="8232" y="0"/>
                </a:cubicBezTo>
                <a:cubicBezTo>
                  <a:pt x="9295" y="0"/>
                  <a:pt x="10157" y="411"/>
                  <a:pt x="10157" y="918"/>
                </a:cubicBezTo>
                <a:lnTo>
                  <a:pt x="10157" y="6602"/>
                </a:lnTo>
                <a:lnTo>
                  <a:pt x="11067" y="6602"/>
                </a:lnTo>
                <a:lnTo>
                  <a:pt x="11067" y="918"/>
                </a:lnTo>
                <a:cubicBezTo>
                  <a:pt x="11067" y="411"/>
                  <a:pt x="11929" y="0"/>
                  <a:pt x="12991" y="0"/>
                </a:cubicBezTo>
                <a:cubicBezTo>
                  <a:pt x="14054" y="0"/>
                  <a:pt x="14916" y="411"/>
                  <a:pt x="14916" y="918"/>
                </a:cubicBezTo>
                <a:lnTo>
                  <a:pt x="14916" y="6602"/>
                </a:lnTo>
                <a:lnTo>
                  <a:pt x="18653" y="6602"/>
                </a:lnTo>
                <a:lnTo>
                  <a:pt x="14888" y="13837"/>
                </a:lnTo>
                <a:lnTo>
                  <a:pt x="15452" y="13837"/>
                </a:lnTo>
                <a:lnTo>
                  <a:pt x="18436" y="10104"/>
                </a:lnTo>
                <a:cubicBezTo>
                  <a:pt x="18719" y="9749"/>
                  <a:pt x="19551" y="9571"/>
                  <a:pt x="20295" y="9706"/>
                </a:cubicBezTo>
                <a:cubicBezTo>
                  <a:pt x="21038" y="9841"/>
                  <a:pt x="21411" y="10239"/>
                  <a:pt x="21128" y="10593"/>
                </a:cubicBezTo>
                <a:lnTo>
                  <a:pt x="15887" y="17150"/>
                </a:lnTo>
                <a:cubicBezTo>
                  <a:pt x="15422" y="17595"/>
                  <a:pt x="15507" y="17471"/>
                  <a:pt x="14045" y="17535"/>
                </a:cubicBezTo>
                <a:close/>
                <a:moveTo>
                  <a:pt x="10582" y="21600"/>
                </a:moveTo>
                <a:cubicBezTo>
                  <a:pt x="8536" y="21600"/>
                  <a:pt x="6878" y="20809"/>
                  <a:pt x="6878" y="19833"/>
                </a:cubicBezTo>
                <a:cubicBezTo>
                  <a:pt x="6878" y="18857"/>
                  <a:pt x="8536" y="18065"/>
                  <a:pt x="10582" y="18065"/>
                </a:cubicBezTo>
                <a:cubicBezTo>
                  <a:pt x="12628" y="18065"/>
                  <a:pt x="14286" y="18857"/>
                  <a:pt x="14286" y="19833"/>
                </a:cubicBezTo>
                <a:cubicBezTo>
                  <a:pt x="14286" y="20809"/>
                  <a:pt x="12628" y="21600"/>
                  <a:pt x="10582" y="2160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41" name="Donut 87"/>
          <p:cNvSpPr/>
          <p:nvPr/>
        </p:nvSpPr>
        <p:spPr>
          <a:xfrm>
            <a:off x="5691892" y="1539941"/>
            <a:ext cx="507662" cy="521715"/>
          </a:xfrm>
          <a:custGeom>
            <a:avLst/>
            <a:gdLst/>
            <a:ahLst/>
            <a:cxnLst>
              <a:cxn ang="0">
                <a:pos x="wd2" y="hd2"/>
              </a:cxn>
              <a:cxn ang="5400000">
                <a:pos x="wd2" y="hd2"/>
              </a:cxn>
              <a:cxn ang="10800000">
                <a:pos x="wd2" y="hd2"/>
              </a:cxn>
              <a:cxn ang="16200000">
                <a:pos x="wd2" y="hd2"/>
              </a:cxn>
            </a:cxnLst>
            <a:rect l="0" t="0" r="r" b="b"/>
            <a:pathLst>
              <a:path w="21600" h="21600" extrusionOk="0">
                <a:moveTo>
                  <a:pt x="8727" y="7292"/>
                </a:moveTo>
                <a:cubicBezTo>
                  <a:pt x="5426" y="7292"/>
                  <a:pt x="2750" y="9896"/>
                  <a:pt x="2750" y="13108"/>
                </a:cubicBezTo>
                <a:cubicBezTo>
                  <a:pt x="2750" y="16320"/>
                  <a:pt x="5426" y="18924"/>
                  <a:pt x="8727" y="18924"/>
                </a:cubicBezTo>
                <a:cubicBezTo>
                  <a:pt x="12028" y="18924"/>
                  <a:pt x="14704" y="16320"/>
                  <a:pt x="14704" y="13108"/>
                </a:cubicBezTo>
                <a:cubicBezTo>
                  <a:pt x="14704" y="9896"/>
                  <a:pt x="12028" y="7292"/>
                  <a:pt x="8727" y="7292"/>
                </a:cubicBezTo>
                <a:close/>
                <a:moveTo>
                  <a:pt x="21499" y="0"/>
                </a:moveTo>
                <a:lnTo>
                  <a:pt x="21600" y="5029"/>
                </a:lnTo>
                <a:lnTo>
                  <a:pt x="20283" y="3796"/>
                </a:lnTo>
                <a:lnTo>
                  <a:pt x="15770" y="8362"/>
                </a:lnTo>
                <a:cubicBezTo>
                  <a:pt x="16881" y="9645"/>
                  <a:pt x="17454" y="11311"/>
                  <a:pt x="17454" y="13108"/>
                </a:cubicBezTo>
                <a:cubicBezTo>
                  <a:pt x="17454" y="17798"/>
                  <a:pt x="13547" y="21600"/>
                  <a:pt x="8727" y="21600"/>
                </a:cubicBezTo>
                <a:cubicBezTo>
                  <a:pt x="3907" y="21600"/>
                  <a:pt x="0" y="17798"/>
                  <a:pt x="0" y="13108"/>
                </a:cubicBezTo>
                <a:cubicBezTo>
                  <a:pt x="0" y="8418"/>
                  <a:pt x="3907" y="4616"/>
                  <a:pt x="8727" y="4616"/>
                </a:cubicBezTo>
                <a:cubicBezTo>
                  <a:pt x="10354" y="4616"/>
                  <a:pt x="11877" y="5049"/>
                  <a:pt x="13105" y="5927"/>
                </a:cubicBezTo>
                <a:lnTo>
                  <a:pt x="17648" y="1331"/>
                </a:lnTo>
                <a:lnTo>
                  <a:pt x="16331" y="98"/>
                </a:lnTo>
                <a:close/>
              </a:path>
            </a:pathLst>
          </a:custGeom>
          <a:solidFill>
            <a:srgbClr val="808080"/>
          </a:solidFill>
          <a:ln w="12700">
            <a:miter lim="400000"/>
          </a:ln>
        </p:spPr>
        <p:txBody>
          <a:bodyPr lIns="45719" rIns="45719" anchor="ctr"/>
          <a:lstStyle/>
          <a:p>
            <a:pPr algn="ctr">
              <a:defRPr sz="2700"/>
            </a:pPr>
            <a:endParaRPr/>
          </a:p>
        </p:txBody>
      </p:sp>
      <p:sp>
        <p:nvSpPr>
          <p:cNvPr id="1442" name="Donut 90"/>
          <p:cNvSpPr/>
          <p:nvPr/>
        </p:nvSpPr>
        <p:spPr>
          <a:xfrm>
            <a:off x="6556836" y="1501877"/>
            <a:ext cx="543619" cy="555322"/>
          </a:xfrm>
          <a:custGeom>
            <a:avLst/>
            <a:gdLst/>
            <a:ahLst/>
            <a:cxnLst>
              <a:cxn ang="0">
                <a:pos x="wd2" y="hd2"/>
              </a:cxn>
              <a:cxn ang="5400000">
                <a:pos x="wd2" y="hd2"/>
              </a:cxn>
              <a:cxn ang="10800000">
                <a:pos x="wd2" y="hd2"/>
              </a:cxn>
              <a:cxn ang="16200000">
                <a:pos x="wd2" y="hd2"/>
              </a:cxn>
            </a:cxnLst>
            <a:rect l="0" t="0" r="r" b="b"/>
            <a:pathLst>
              <a:path w="21448" h="21451" extrusionOk="0">
                <a:moveTo>
                  <a:pt x="13356" y="2497"/>
                </a:moveTo>
                <a:cubicBezTo>
                  <a:pt x="10295" y="2497"/>
                  <a:pt x="7814" y="4926"/>
                  <a:pt x="7814" y="7923"/>
                </a:cubicBezTo>
                <a:cubicBezTo>
                  <a:pt x="7814" y="10920"/>
                  <a:pt x="10295" y="13349"/>
                  <a:pt x="13356" y="13349"/>
                </a:cubicBezTo>
                <a:cubicBezTo>
                  <a:pt x="16416" y="13349"/>
                  <a:pt x="18898" y="10920"/>
                  <a:pt x="18898" y="7923"/>
                </a:cubicBezTo>
                <a:cubicBezTo>
                  <a:pt x="18898" y="4926"/>
                  <a:pt x="16416" y="2497"/>
                  <a:pt x="13356" y="2497"/>
                </a:cubicBezTo>
                <a:close/>
                <a:moveTo>
                  <a:pt x="13356" y="0"/>
                </a:moveTo>
                <a:cubicBezTo>
                  <a:pt x="17825" y="0"/>
                  <a:pt x="21448" y="3547"/>
                  <a:pt x="21448" y="7923"/>
                </a:cubicBezTo>
                <a:cubicBezTo>
                  <a:pt x="21448" y="12299"/>
                  <a:pt x="17825" y="15846"/>
                  <a:pt x="13356" y="15846"/>
                </a:cubicBezTo>
                <a:cubicBezTo>
                  <a:pt x="11816" y="15846"/>
                  <a:pt x="10377" y="15425"/>
                  <a:pt x="9225" y="14576"/>
                </a:cubicBezTo>
                <a:lnTo>
                  <a:pt x="7704" y="16065"/>
                </a:lnTo>
                <a:lnTo>
                  <a:pt x="9459" y="17784"/>
                </a:lnTo>
                <a:cubicBezTo>
                  <a:pt x="10068" y="18379"/>
                  <a:pt x="10068" y="19345"/>
                  <a:pt x="9459" y="19940"/>
                </a:cubicBezTo>
                <a:cubicBezTo>
                  <a:pt x="8851" y="20536"/>
                  <a:pt x="7865" y="20536"/>
                  <a:pt x="7256" y="19940"/>
                </a:cubicBezTo>
                <a:lnTo>
                  <a:pt x="5501" y="18222"/>
                </a:lnTo>
                <a:lnTo>
                  <a:pt x="2659" y="21004"/>
                </a:lnTo>
                <a:cubicBezTo>
                  <a:pt x="2051" y="21600"/>
                  <a:pt x="1065" y="21600"/>
                  <a:pt x="456" y="21004"/>
                </a:cubicBezTo>
                <a:cubicBezTo>
                  <a:pt x="-152" y="20409"/>
                  <a:pt x="-152" y="19443"/>
                  <a:pt x="456" y="18847"/>
                </a:cubicBezTo>
                <a:lnTo>
                  <a:pt x="3298" y="16065"/>
                </a:lnTo>
                <a:lnTo>
                  <a:pt x="1365" y="14172"/>
                </a:lnTo>
                <a:cubicBezTo>
                  <a:pt x="756" y="13577"/>
                  <a:pt x="756" y="12611"/>
                  <a:pt x="1365" y="12015"/>
                </a:cubicBezTo>
                <a:cubicBezTo>
                  <a:pt x="1973" y="11420"/>
                  <a:pt x="2959" y="11420"/>
                  <a:pt x="3568" y="12015"/>
                </a:cubicBezTo>
                <a:lnTo>
                  <a:pt x="5501" y="13908"/>
                </a:lnTo>
                <a:lnTo>
                  <a:pt x="6932" y="12507"/>
                </a:lnTo>
                <a:cubicBezTo>
                  <a:pt x="5839" y="11281"/>
                  <a:pt x="5263" y="9668"/>
                  <a:pt x="5263" y="7923"/>
                </a:cubicBezTo>
                <a:cubicBezTo>
                  <a:pt x="5263" y="3547"/>
                  <a:pt x="8886" y="0"/>
                  <a:pt x="13356" y="0"/>
                </a:cubicBezTo>
                <a:close/>
              </a:path>
            </a:pathLst>
          </a:custGeom>
          <a:solidFill>
            <a:srgbClr val="808080"/>
          </a:solidFill>
          <a:ln w="12700">
            <a:miter lim="400000"/>
          </a:ln>
        </p:spPr>
        <p:txBody>
          <a:bodyPr lIns="45719" rIns="45719" anchor="ctr"/>
          <a:lstStyle/>
          <a:p>
            <a:pPr algn="ctr">
              <a:defRPr sz="2700"/>
            </a:pPr>
            <a:endParaRPr/>
          </a:p>
        </p:txBody>
      </p:sp>
      <p:sp>
        <p:nvSpPr>
          <p:cNvPr id="1443" name="Oval 6"/>
          <p:cNvSpPr/>
          <p:nvPr/>
        </p:nvSpPr>
        <p:spPr>
          <a:xfrm>
            <a:off x="7560709" y="2604583"/>
            <a:ext cx="507961" cy="502640"/>
          </a:xfrm>
          <a:custGeom>
            <a:avLst/>
            <a:gdLst/>
            <a:ahLst/>
            <a:cxnLst>
              <a:cxn ang="0">
                <a:pos x="wd2" y="hd2"/>
              </a:cxn>
              <a:cxn ang="5400000">
                <a:pos x="wd2" y="hd2"/>
              </a:cxn>
              <a:cxn ang="10800000">
                <a:pos x="wd2" y="hd2"/>
              </a:cxn>
              <a:cxn ang="16200000">
                <a:pos x="wd2" y="hd2"/>
              </a:cxn>
            </a:cxnLst>
            <a:rect l="0" t="0" r="r" b="b"/>
            <a:pathLst>
              <a:path w="21600" h="21600" extrusionOk="0">
                <a:moveTo>
                  <a:pt x="11824" y="8690"/>
                </a:moveTo>
                <a:lnTo>
                  <a:pt x="1836" y="18783"/>
                </a:lnTo>
                <a:cubicBezTo>
                  <a:pt x="1698" y="18923"/>
                  <a:pt x="1698" y="19148"/>
                  <a:pt x="1836" y="19288"/>
                </a:cubicBezTo>
                <a:cubicBezTo>
                  <a:pt x="1974" y="19427"/>
                  <a:pt x="2197" y="19427"/>
                  <a:pt x="2335" y="19288"/>
                </a:cubicBezTo>
                <a:lnTo>
                  <a:pt x="12275" y="9243"/>
                </a:lnTo>
                <a:close/>
                <a:moveTo>
                  <a:pt x="18131" y="1609"/>
                </a:moveTo>
                <a:cubicBezTo>
                  <a:pt x="17597" y="1609"/>
                  <a:pt x="17165" y="2046"/>
                  <a:pt x="17165" y="2585"/>
                </a:cubicBezTo>
                <a:cubicBezTo>
                  <a:pt x="17165" y="3124"/>
                  <a:pt x="17597" y="3561"/>
                  <a:pt x="18131" y="3561"/>
                </a:cubicBezTo>
                <a:cubicBezTo>
                  <a:pt x="18664" y="3561"/>
                  <a:pt x="19097" y="3124"/>
                  <a:pt x="19097" y="2585"/>
                </a:cubicBezTo>
                <a:cubicBezTo>
                  <a:pt x="19097" y="2046"/>
                  <a:pt x="18664" y="1609"/>
                  <a:pt x="18131" y="1609"/>
                </a:cubicBezTo>
                <a:close/>
                <a:moveTo>
                  <a:pt x="16185" y="0"/>
                </a:moveTo>
                <a:cubicBezTo>
                  <a:pt x="19176" y="0"/>
                  <a:pt x="21600" y="2450"/>
                  <a:pt x="21600" y="5472"/>
                </a:cubicBezTo>
                <a:cubicBezTo>
                  <a:pt x="21600" y="8495"/>
                  <a:pt x="19176" y="10945"/>
                  <a:pt x="16185" y="10945"/>
                </a:cubicBezTo>
                <a:cubicBezTo>
                  <a:pt x="15464" y="10945"/>
                  <a:pt x="14775" y="10802"/>
                  <a:pt x="14147" y="10540"/>
                </a:cubicBezTo>
                <a:lnTo>
                  <a:pt x="14702" y="11101"/>
                </a:lnTo>
                <a:cubicBezTo>
                  <a:pt x="14936" y="11338"/>
                  <a:pt x="14936" y="11721"/>
                  <a:pt x="14702" y="11958"/>
                </a:cubicBezTo>
                <a:lnTo>
                  <a:pt x="13717" y="12954"/>
                </a:lnTo>
                <a:cubicBezTo>
                  <a:pt x="13482" y="13190"/>
                  <a:pt x="13103" y="13190"/>
                  <a:pt x="12869" y="12954"/>
                </a:cubicBezTo>
                <a:lnTo>
                  <a:pt x="12067" y="12143"/>
                </a:lnTo>
                <a:lnTo>
                  <a:pt x="11734" y="12480"/>
                </a:lnTo>
                <a:lnTo>
                  <a:pt x="12294" y="13046"/>
                </a:lnTo>
                <a:lnTo>
                  <a:pt x="11817" y="13527"/>
                </a:lnTo>
                <a:lnTo>
                  <a:pt x="11257" y="12962"/>
                </a:lnTo>
                <a:lnTo>
                  <a:pt x="11068" y="13153"/>
                </a:lnTo>
                <a:lnTo>
                  <a:pt x="11641" y="13731"/>
                </a:lnTo>
                <a:lnTo>
                  <a:pt x="10553" y="14831"/>
                </a:lnTo>
                <a:lnTo>
                  <a:pt x="9980" y="14252"/>
                </a:lnTo>
                <a:lnTo>
                  <a:pt x="9737" y="14498"/>
                </a:lnTo>
                <a:lnTo>
                  <a:pt x="10310" y="15077"/>
                </a:lnTo>
                <a:lnTo>
                  <a:pt x="9221" y="16177"/>
                </a:lnTo>
                <a:lnTo>
                  <a:pt x="8649" y="15598"/>
                </a:lnTo>
                <a:lnTo>
                  <a:pt x="8217" y="16034"/>
                </a:lnTo>
                <a:lnTo>
                  <a:pt x="8789" y="16613"/>
                </a:lnTo>
                <a:lnTo>
                  <a:pt x="8313" y="17095"/>
                </a:lnTo>
                <a:lnTo>
                  <a:pt x="7740" y="16516"/>
                </a:lnTo>
                <a:lnTo>
                  <a:pt x="7407" y="16853"/>
                </a:lnTo>
                <a:lnTo>
                  <a:pt x="7980" y="17431"/>
                </a:lnTo>
                <a:lnTo>
                  <a:pt x="6936" y="18486"/>
                </a:lnTo>
                <a:lnTo>
                  <a:pt x="6364" y="17907"/>
                </a:lnTo>
                <a:lnTo>
                  <a:pt x="6076" y="18198"/>
                </a:lnTo>
                <a:lnTo>
                  <a:pt x="6648" y="18777"/>
                </a:lnTo>
                <a:lnTo>
                  <a:pt x="5650" y="19786"/>
                </a:lnTo>
                <a:lnTo>
                  <a:pt x="5077" y="19207"/>
                </a:lnTo>
                <a:lnTo>
                  <a:pt x="4642" y="19647"/>
                </a:lnTo>
                <a:lnTo>
                  <a:pt x="5215" y="20225"/>
                </a:lnTo>
                <a:lnTo>
                  <a:pt x="4216" y="21235"/>
                </a:lnTo>
                <a:lnTo>
                  <a:pt x="4149" y="21166"/>
                </a:lnTo>
                <a:lnTo>
                  <a:pt x="4177" y="21248"/>
                </a:lnTo>
                <a:lnTo>
                  <a:pt x="2324" y="21357"/>
                </a:lnTo>
                <a:lnTo>
                  <a:pt x="0" y="21600"/>
                </a:lnTo>
                <a:lnTo>
                  <a:pt x="347" y="18644"/>
                </a:lnTo>
                <a:lnTo>
                  <a:pt x="329" y="18625"/>
                </a:lnTo>
                <a:lnTo>
                  <a:pt x="352" y="18601"/>
                </a:lnTo>
                <a:lnTo>
                  <a:pt x="355" y="18576"/>
                </a:lnTo>
                <a:lnTo>
                  <a:pt x="366" y="18587"/>
                </a:lnTo>
                <a:lnTo>
                  <a:pt x="11210" y="7629"/>
                </a:lnTo>
                <a:cubicBezTo>
                  <a:pt x="10926" y="6968"/>
                  <a:pt x="10770" y="6238"/>
                  <a:pt x="10770" y="5472"/>
                </a:cubicBezTo>
                <a:cubicBezTo>
                  <a:pt x="10770" y="2450"/>
                  <a:pt x="13194" y="0"/>
                  <a:pt x="16185"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44" name="Block Arc 25"/>
          <p:cNvSpPr/>
          <p:nvPr/>
        </p:nvSpPr>
        <p:spPr>
          <a:xfrm>
            <a:off x="5081797" y="2603459"/>
            <a:ext cx="349474" cy="504886"/>
          </a:xfrm>
          <a:custGeom>
            <a:avLst/>
            <a:gdLst/>
            <a:ahLst/>
            <a:cxnLst>
              <a:cxn ang="0">
                <a:pos x="wd2" y="hd2"/>
              </a:cxn>
              <a:cxn ang="5400000">
                <a:pos x="wd2" y="hd2"/>
              </a:cxn>
              <a:cxn ang="10800000">
                <a:pos x="wd2" y="hd2"/>
              </a:cxn>
              <a:cxn ang="16200000">
                <a:pos x="wd2" y="hd2"/>
              </a:cxn>
            </a:cxnLst>
            <a:rect l="0" t="0" r="r" b="b"/>
            <a:pathLst>
              <a:path w="21600" h="21568" extrusionOk="0">
                <a:moveTo>
                  <a:pt x="10800" y="14130"/>
                </a:moveTo>
                <a:cubicBezTo>
                  <a:pt x="9996" y="14130"/>
                  <a:pt x="9343" y="14580"/>
                  <a:pt x="9343" y="15136"/>
                </a:cubicBezTo>
                <a:cubicBezTo>
                  <a:pt x="9343" y="15516"/>
                  <a:pt x="9647" y="15846"/>
                  <a:pt x="10106" y="16004"/>
                </a:cubicBezTo>
                <a:lnTo>
                  <a:pt x="9607" y="18091"/>
                </a:lnTo>
                <a:lnTo>
                  <a:pt x="11993" y="18091"/>
                </a:lnTo>
                <a:lnTo>
                  <a:pt x="11495" y="16004"/>
                </a:lnTo>
                <a:cubicBezTo>
                  <a:pt x="11953" y="15846"/>
                  <a:pt x="12257" y="15516"/>
                  <a:pt x="12257" y="15136"/>
                </a:cubicBezTo>
                <a:cubicBezTo>
                  <a:pt x="12257" y="14580"/>
                  <a:pt x="11604" y="14130"/>
                  <a:pt x="10800" y="14130"/>
                </a:cubicBezTo>
                <a:close/>
                <a:moveTo>
                  <a:pt x="10748" y="1798"/>
                </a:moveTo>
                <a:cubicBezTo>
                  <a:pt x="8529" y="1818"/>
                  <a:pt x="6745" y="3067"/>
                  <a:pt x="6745" y="4601"/>
                </a:cubicBezTo>
                <a:lnTo>
                  <a:pt x="6731" y="4601"/>
                </a:lnTo>
                <a:lnTo>
                  <a:pt x="6731" y="10652"/>
                </a:lnTo>
                <a:lnTo>
                  <a:pt x="14869" y="10652"/>
                </a:lnTo>
                <a:lnTo>
                  <a:pt x="14869" y="4529"/>
                </a:lnTo>
                <a:lnTo>
                  <a:pt x="14854" y="4529"/>
                </a:lnTo>
                <a:cubicBezTo>
                  <a:pt x="14797" y="2995"/>
                  <a:pt x="12967" y="1778"/>
                  <a:pt x="10748" y="1798"/>
                </a:cubicBezTo>
                <a:close/>
                <a:moveTo>
                  <a:pt x="10715" y="0"/>
                </a:moveTo>
                <a:cubicBezTo>
                  <a:pt x="14358" y="-32"/>
                  <a:pt x="17361" y="1966"/>
                  <a:pt x="17454" y="4483"/>
                </a:cubicBezTo>
                <a:lnTo>
                  <a:pt x="16991" y="4491"/>
                </a:lnTo>
                <a:lnTo>
                  <a:pt x="17456" y="4491"/>
                </a:lnTo>
                <a:lnTo>
                  <a:pt x="17456" y="10652"/>
                </a:lnTo>
                <a:lnTo>
                  <a:pt x="19901" y="10652"/>
                </a:lnTo>
                <a:cubicBezTo>
                  <a:pt x="20839" y="10652"/>
                  <a:pt x="21600" y="11178"/>
                  <a:pt x="21600" y="11827"/>
                </a:cubicBezTo>
                <a:lnTo>
                  <a:pt x="21600" y="20393"/>
                </a:lnTo>
                <a:cubicBezTo>
                  <a:pt x="21600" y="21042"/>
                  <a:pt x="20839" y="21568"/>
                  <a:pt x="19901" y="21568"/>
                </a:cubicBezTo>
                <a:lnTo>
                  <a:pt x="1699" y="21568"/>
                </a:lnTo>
                <a:cubicBezTo>
                  <a:pt x="761" y="21568"/>
                  <a:pt x="0" y="21042"/>
                  <a:pt x="0" y="20393"/>
                </a:cubicBezTo>
                <a:lnTo>
                  <a:pt x="0" y="11827"/>
                </a:lnTo>
                <a:cubicBezTo>
                  <a:pt x="0" y="11178"/>
                  <a:pt x="761" y="10652"/>
                  <a:pt x="1699" y="10652"/>
                </a:cubicBezTo>
                <a:lnTo>
                  <a:pt x="4144" y="10652"/>
                </a:lnTo>
                <a:lnTo>
                  <a:pt x="4144" y="4560"/>
                </a:lnTo>
                <a:lnTo>
                  <a:pt x="4149" y="4560"/>
                </a:lnTo>
                <a:cubicBezTo>
                  <a:pt x="4175" y="2060"/>
                  <a:pt x="7092" y="32"/>
                  <a:pt x="10715" y="0"/>
                </a:cubicBezTo>
                <a:close/>
              </a:path>
            </a:pathLst>
          </a:custGeom>
          <a:solidFill>
            <a:srgbClr val="808080"/>
          </a:solidFill>
          <a:ln w="12700">
            <a:miter lim="400000"/>
          </a:ln>
        </p:spPr>
        <p:txBody>
          <a:bodyPr lIns="45719" rIns="45719" anchor="ctr"/>
          <a:lstStyle/>
          <a:p>
            <a:pPr algn="ctr">
              <a:defRPr sz="2700"/>
            </a:pPr>
            <a:endParaRPr/>
          </a:p>
        </p:txBody>
      </p:sp>
      <p:sp>
        <p:nvSpPr>
          <p:cNvPr id="1445" name="Block Arc 31"/>
          <p:cNvSpPr/>
          <p:nvPr/>
        </p:nvSpPr>
        <p:spPr>
          <a:xfrm>
            <a:off x="8411005" y="2603459"/>
            <a:ext cx="455960" cy="504886"/>
          </a:xfrm>
          <a:custGeom>
            <a:avLst/>
            <a:gdLst/>
            <a:ahLst/>
            <a:cxnLst>
              <a:cxn ang="0">
                <a:pos x="wd2" y="hd2"/>
              </a:cxn>
              <a:cxn ang="5400000">
                <a:pos x="wd2" y="hd2"/>
              </a:cxn>
              <a:cxn ang="10800000">
                <a:pos x="wd2" y="hd2"/>
              </a:cxn>
              <a:cxn ang="16200000">
                <a:pos x="wd2" y="hd2"/>
              </a:cxn>
            </a:cxnLst>
            <a:rect l="0" t="0" r="r" b="b"/>
            <a:pathLst>
              <a:path w="21600" h="21568" extrusionOk="0">
                <a:moveTo>
                  <a:pt x="8278" y="14130"/>
                </a:moveTo>
                <a:cubicBezTo>
                  <a:pt x="7661" y="14130"/>
                  <a:pt x="7161" y="14580"/>
                  <a:pt x="7161" y="15136"/>
                </a:cubicBezTo>
                <a:cubicBezTo>
                  <a:pt x="7161" y="15516"/>
                  <a:pt x="7394" y="15846"/>
                  <a:pt x="7745" y="16004"/>
                </a:cubicBezTo>
                <a:lnTo>
                  <a:pt x="7363" y="18091"/>
                </a:lnTo>
                <a:lnTo>
                  <a:pt x="9192" y="18091"/>
                </a:lnTo>
                <a:lnTo>
                  <a:pt x="8810" y="16004"/>
                </a:lnTo>
                <a:cubicBezTo>
                  <a:pt x="9162" y="15846"/>
                  <a:pt x="9394" y="15516"/>
                  <a:pt x="9394" y="15136"/>
                </a:cubicBezTo>
                <a:cubicBezTo>
                  <a:pt x="9394" y="14580"/>
                  <a:pt x="8894" y="14130"/>
                  <a:pt x="8278" y="14130"/>
                </a:cubicBezTo>
                <a:close/>
                <a:moveTo>
                  <a:pt x="16433" y="0"/>
                </a:moveTo>
                <a:cubicBezTo>
                  <a:pt x="19225" y="-32"/>
                  <a:pt x="21527" y="1966"/>
                  <a:pt x="21598" y="4483"/>
                </a:cubicBezTo>
                <a:lnTo>
                  <a:pt x="21243" y="4491"/>
                </a:lnTo>
                <a:lnTo>
                  <a:pt x="21600" y="4491"/>
                </a:lnTo>
                <a:lnTo>
                  <a:pt x="21600" y="10652"/>
                </a:lnTo>
                <a:lnTo>
                  <a:pt x="19617" y="10652"/>
                </a:lnTo>
                <a:lnTo>
                  <a:pt x="19617" y="4529"/>
                </a:lnTo>
                <a:lnTo>
                  <a:pt x="19605" y="4529"/>
                </a:lnTo>
                <a:cubicBezTo>
                  <a:pt x="19562" y="2995"/>
                  <a:pt x="18159" y="1778"/>
                  <a:pt x="16458" y="1798"/>
                </a:cubicBezTo>
                <a:cubicBezTo>
                  <a:pt x="14757" y="1818"/>
                  <a:pt x="13390" y="3067"/>
                  <a:pt x="13390" y="4601"/>
                </a:cubicBezTo>
                <a:lnTo>
                  <a:pt x="13380" y="4601"/>
                </a:lnTo>
                <a:lnTo>
                  <a:pt x="13380" y="10652"/>
                </a:lnTo>
                <a:lnTo>
                  <a:pt x="15253" y="10652"/>
                </a:lnTo>
                <a:cubicBezTo>
                  <a:pt x="15972" y="10652"/>
                  <a:pt x="16555" y="11178"/>
                  <a:pt x="16555" y="11827"/>
                </a:cubicBezTo>
                <a:lnTo>
                  <a:pt x="16555" y="20393"/>
                </a:lnTo>
                <a:cubicBezTo>
                  <a:pt x="16555" y="21042"/>
                  <a:pt x="15972" y="21568"/>
                  <a:pt x="15253" y="21568"/>
                </a:cubicBezTo>
                <a:lnTo>
                  <a:pt x="1302" y="21568"/>
                </a:lnTo>
                <a:cubicBezTo>
                  <a:pt x="583" y="21568"/>
                  <a:pt x="0" y="21042"/>
                  <a:pt x="0" y="20393"/>
                </a:cubicBezTo>
                <a:lnTo>
                  <a:pt x="0" y="11827"/>
                </a:lnTo>
                <a:cubicBezTo>
                  <a:pt x="0" y="11178"/>
                  <a:pt x="583" y="10652"/>
                  <a:pt x="1302" y="10652"/>
                </a:cubicBezTo>
                <a:lnTo>
                  <a:pt x="11396" y="10652"/>
                </a:lnTo>
                <a:lnTo>
                  <a:pt x="11396" y="4560"/>
                </a:lnTo>
                <a:lnTo>
                  <a:pt x="11401" y="4560"/>
                </a:lnTo>
                <a:cubicBezTo>
                  <a:pt x="11420" y="2060"/>
                  <a:pt x="13656" y="32"/>
                  <a:pt x="16433" y="0"/>
                </a:cubicBezTo>
                <a:close/>
              </a:path>
            </a:pathLst>
          </a:custGeom>
          <a:solidFill>
            <a:srgbClr val="808080"/>
          </a:solidFill>
          <a:ln w="12700">
            <a:miter lim="400000"/>
          </a:ln>
        </p:spPr>
        <p:txBody>
          <a:bodyPr lIns="45719" rIns="45719" anchor="ctr"/>
          <a:lstStyle/>
          <a:p>
            <a:pPr algn="ctr">
              <a:defRPr sz="2700"/>
            </a:pPr>
            <a:endParaRPr/>
          </a:p>
        </p:txBody>
      </p:sp>
      <p:sp>
        <p:nvSpPr>
          <p:cNvPr id="1446" name="Freeform 53"/>
          <p:cNvSpPr/>
          <p:nvPr/>
        </p:nvSpPr>
        <p:spPr>
          <a:xfrm>
            <a:off x="10130938" y="2599747"/>
            <a:ext cx="499665" cy="512310"/>
          </a:xfrm>
          <a:custGeom>
            <a:avLst/>
            <a:gdLst/>
            <a:ahLst/>
            <a:cxnLst>
              <a:cxn ang="0">
                <a:pos x="wd2" y="hd2"/>
              </a:cxn>
              <a:cxn ang="5400000">
                <a:pos x="wd2" y="hd2"/>
              </a:cxn>
              <a:cxn ang="10800000">
                <a:pos x="wd2" y="hd2"/>
              </a:cxn>
              <a:cxn ang="16200000">
                <a:pos x="wd2" y="hd2"/>
              </a:cxn>
            </a:cxnLst>
            <a:rect l="0" t="0" r="r" b="b"/>
            <a:pathLst>
              <a:path w="20948" h="21131" extrusionOk="0">
                <a:moveTo>
                  <a:pt x="20795" y="15686"/>
                </a:moveTo>
                <a:lnTo>
                  <a:pt x="16671" y="16390"/>
                </a:lnTo>
                <a:cubicBezTo>
                  <a:pt x="17092" y="17120"/>
                  <a:pt x="18114" y="18375"/>
                  <a:pt x="17835" y="18810"/>
                </a:cubicBezTo>
                <a:cubicBezTo>
                  <a:pt x="17306" y="19199"/>
                  <a:pt x="16177" y="18012"/>
                  <a:pt x="15348" y="17613"/>
                </a:cubicBezTo>
                <a:lnTo>
                  <a:pt x="13944" y="21131"/>
                </a:lnTo>
                <a:lnTo>
                  <a:pt x="12593" y="19034"/>
                </a:lnTo>
                <a:lnTo>
                  <a:pt x="13642" y="16048"/>
                </a:lnTo>
                <a:lnTo>
                  <a:pt x="8296" y="10997"/>
                </a:lnTo>
                <a:lnTo>
                  <a:pt x="3785" y="20841"/>
                </a:lnTo>
                <a:lnTo>
                  <a:pt x="2674" y="18424"/>
                </a:lnTo>
                <a:lnTo>
                  <a:pt x="4747" y="6887"/>
                </a:lnTo>
                <a:cubicBezTo>
                  <a:pt x="2965" y="4870"/>
                  <a:pt x="-652" y="917"/>
                  <a:pt x="102" y="49"/>
                </a:cubicBezTo>
                <a:cubicBezTo>
                  <a:pt x="1013" y="-469"/>
                  <a:pt x="5061" y="3215"/>
                  <a:pt x="7040" y="5191"/>
                </a:cubicBezTo>
                <a:lnTo>
                  <a:pt x="18622" y="4618"/>
                </a:lnTo>
                <a:lnTo>
                  <a:pt x="20948" y="5948"/>
                </a:lnTo>
                <a:lnTo>
                  <a:pt x="10261" y="9012"/>
                </a:lnTo>
                <a:lnTo>
                  <a:pt x="15293" y="14436"/>
                </a:lnTo>
                <a:cubicBezTo>
                  <a:pt x="16376" y="14261"/>
                  <a:pt x="19110" y="13976"/>
                  <a:pt x="19110" y="13976"/>
                </a:cubicBezTo>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47" name="Block Arc 10"/>
          <p:cNvSpPr/>
          <p:nvPr/>
        </p:nvSpPr>
        <p:spPr>
          <a:xfrm>
            <a:off x="10959168" y="4745773"/>
            <a:ext cx="614526" cy="416247"/>
          </a:xfrm>
          <a:custGeom>
            <a:avLst/>
            <a:gdLst/>
            <a:ahLst/>
            <a:cxnLst>
              <a:cxn ang="0">
                <a:pos x="wd2" y="hd2"/>
              </a:cxn>
              <a:cxn ang="5400000">
                <a:pos x="wd2" y="hd2"/>
              </a:cxn>
              <a:cxn ang="10800000">
                <a:pos x="wd2" y="hd2"/>
              </a:cxn>
              <a:cxn ang="16200000">
                <a:pos x="wd2" y="hd2"/>
              </a:cxn>
            </a:cxnLst>
            <a:rect l="0" t="0" r="r" b="b"/>
            <a:pathLst>
              <a:path w="20748" h="21457" extrusionOk="0">
                <a:moveTo>
                  <a:pt x="4073" y="6500"/>
                </a:moveTo>
                <a:cubicBezTo>
                  <a:pt x="3753" y="6500"/>
                  <a:pt x="3493" y="6897"/>
                  <a:pt x="3493" y="7386"/>
                </a:cubicBezTo>
                <a:cubicBezTo>
                  <a:pt x="3493" y="7875"/>
                  <a:pt x="3753" y="8272"/>
                  <a:pt x="4073" y="8272"/>
                </a:cubicBezTo>
                <a:cubicBezTo>
                  <a:pt x="4393" y="8272"/>
                  <a:pt x="4653" y="7875"/>
                  <a:pt x="4653" y="7386"/>
                </a:cubicBezTo>
                <a:cubicBezTo>
                  <a:pt x="4653" y="6897"/>
                  <a:pt x="4393" y="6500"/>
                  <a:pt x="4073" y="6500"/>
                </a:cubicBezTo>
                <a:close/>
                <a:moveTo>
                  <a:pt x="18823" y="1309"/>
                </a:moveTo>
                <a:cubicBezTo>
                  <a:pt x="18592" y="1309"/>
                  <a:pt x="18404" y="1688"/>
                  <a:pt x="18404" y="2156"/>
                </a:cubicBezTo>
                <a:cubicBezTo>
                  <a:pt x="18404" y="2625"/>
                  <a:pt x="18592" y="3004"/>
                  <a:pt x="18823" y="3004"/>
                </a:cubicBezTo>
                <a:cubicBezTo>
                  <a:pt x="19055" y="3004"/>
                  <a:pt x="19243" y="2625"/>
                  <a:pt x="19243" y="2156"/>
                </a:cubicBezTo>
                <a:cubicBezTo>
                  <a:pt x="19243" y="1688"/>
                  <a:pt x="19055" y="1309"/>
                  <a:pt x="18823" y="1309"/>
                </a:cubicBezTo>
                <a:close/>
                <a:moveTo>
                  <a:pt x="11860" y="1214"/>
                </a:moveTo>
                <a:cubicBezTo>
                  <a:pt x="10896" y="1233"/>
                  <a:pt x="9936" y="1608"/>
                  <a:pt x="9069" y="2337"/>
                </a:cubicBezTo>
                <a:lnTo>
                  <a:pt x="9297" y="2947"/>
                </a:lnTo>
                <a:cubicBezTo>
                  <a:pt x="10893" y="1603"/>
                  <a:pt x="12833" y="1565"/>
                  <a:pt x="14452" y="2846"/>
                </a:cubicBezTo>
                <a:lnTo>
                  <a:pt x="14669" y="2228"/>
                </a:lnTo>
                <a:cubicBezTo>
                  <a:pt x="13790" y="1533"/>
                  <a:pt x="12823" y="1195"/>
                  <a:pt x="11860" y="1214"/>
                </a:cubicBezTo>
                <a:close/>
                <a:moveTo>
                  <a:pt x="11658" y="12"/>
                </a:moveTo>
                <a:cubicBezTo>
                  <a:pt x="13896" y="-143"/>
                  <a:pt x="16462" y="1201"/>
                  <a:pt x="17582" y="3268"/>
                </a:cubicBezTo>
                <a:lnTo>
                  <a:pt x="18030" y="4201"/>
                </a:lnTo>
                <a:cubicBezTo>
                  <a:pt x="18154" y="4012"/>
                  <a:pt x="18194" y="3905"/>
                  <a:pt x="18358" y="3683"/>
                </a:cubicBezTo>
                <a:cubicBezTo>
                  <a:pt x="17980" y="3299"/>
                  <a:pt x="17857" y="2967"/>
                  <a:pt x="17857" y="2079"/>
                </a:cubicBezTo>
                <a:cubicBezTo>
                  <a:pt x="17857" y="1073"/>
                  <a:pt x="18220" y="340"/>
                  <a:pt x="18812" y="328"/>
                </a:cubicBezTo>
                <a:cubicBezTo>
                  <a:pt x="19403" y="316"/>
                  <a:pt x="19779" y="1210"/>
                  <a:pt x="19751" y="2149"/>
                </a:cubicBezTo>
                <a:cubicBezTo>
                  <a:pt x="19737" y="2619"/>
                  <a:pt x="19743" y="2386"/>
                  <a:pt x="19687" y="2814"/>
                </a:cubicBezTo>
                <a:cubicBezTo>
                  <a:pt x="19907" y="2566"/>
                  <a:pt x="20279" y="2925"/>
                  <a:pt x="20614" y="273"/>
                </a:cubicBezTo>
                <a:cubicBezTo>
                  <a:pt x="21082" y="2660"/>
                  <a:pt x="20252" y="3728"/>
                  <a:pt x="19187" y="3990"/>
                </a:cubicBezTo>
                <a:cubicBezTo>
                  <a:pt x="18934" y="4480"/>
                  <a:pt x="18734" y="4993"/>
                  <a:pt x="18397" y="5232"/>
                </a:cubicBezTo>
                <a:cubicBezTo>
                  <a:pt x="18398" y="5234"/>
                  <a:pt x="18399" y="5236"/>
                  <a:pt x="18400" y="5238"/>
                </a:cubicBezTo>
                <a:lnTo>
                  <a:pt x="18787" y="7084"/>
                </a:lnTo>
                <a:cubicBezTo>
                  <a:pt x="19222" y="10142"/>
                  <a:pt x="18530" y="13137"/>
                  <a:pt x="17737" y="14352"/>
                </a:cubicBezTo>
                <a:cubicBezTo>
                  <a:pt x="17519" y="17246"/>
                  <a:pt x="16991" y="18744"/>
                  <a:pt x="16531" y="20992"/>
                </a:cubicBezTo>
                <a:cubicBezTo>
                  <a:pt x="16422" y="21397"/>
                  <a:pt x="14763" y="21285"/>
                  <a:pt x="14723" y="20966"/>
                </a:cubicBezTo>
                <a:cubicBezTo>
                  <a:pt x="14522" y="19579"/>
                  <a:pt x="14218" y="18038"/>
                  <a:pt x="14120" y="16548"/>
                </a:cubicBezTo>
                <a:cubicBezTo>
                  <a:pt x="12490" y="17004"/>
                  <a:pt x="10498" y="16996"/>
                  <a:pt x="9212" y="16832"/>
                </a:cubicBezTo>
                <a:cubicBezTo>
                  <a:pt x="8942" y="18615"/>
                  <a:pt x="8173" y="20243"/>
                  <a:pt x="7369" y="21457"/>
                </a:cubicBezTo>
                <a:lnTo>
                  <a:pt x="6078" y="21457"/>
                </a:lnTo>
                <a:cubicBezTo>
                  <a:pt x="5768" y="21362"/>
                  <a:pt x="5820" y="17960"/>
                  <a:pt x="5871" y="16238"/>
                </a:cubicBezTo>
                <a:cubicBezTo>
                  <a:pt x="3874" y="14843"/>
                  <a:pt x="-518" y="12982"/>
                  <a:pt x="50" y="8254"/>
                </a:cubicBezTo>
                <a:cubicBezTo>
                  <a:pt x="85" y="7841"/>
                  <a:pt x="1187" y="7892"/>
                  <a:pt x="1772" y="7867"/>
                </a:cubicBezTo>
                <a:cubicBezTo>
                  <a:pt x="2381" y="6489"/>
                  <a:pt x="2697" y="5731"/>
                  <a:pt x="3581" y="4585"/>
                </a:cubicBezTo>
                <a:cubicBezTo>
                  <a:pt x="3529" y="3681"/>
                  <a:pt x="3202" y="2027"/>
                  <a:pt x="3426" y="1872"/>
                </a:cubicBezTo>
                <a:cubicBezTo>
                  <a:pt x="4930" y="632"/>
                  <a:pt x="5177" y="2467"/>
                  <a:pt x="5957" y="3500"/>
                </a:cubicBezTo>
                <a:cubicBezTo>
                  <a:pt x="7283" y="1407"/>
                  <a:pt x="10022" y="115"/>
                  <a:pt x="11658" y="12"/>
                </a:cubicBezTo>
                <a:close/>
              </a:path>
            </a:pathLst>
          </a:custGeom>
          <a:solidFill>
            <a:srgbClr val="808080"/>
          </a:solidFill>
          <a:ln w="12700">
            <a:miter lim="400000"/>
          </a:ln>
        </p:spPr>
        <p:txBody>
          <a:bodyPr lIns="45719" rIns="45719" anchor="ctr"/>
          <a:lstStyle/>
          <a:p>
            <a:pPr algn="ctr">
              <a:defRPr sz="2700"/>
            </a:pPr>
            <a:endParaRPr/>
          </a:p>
        </p:txBody>
      </p:sp>
      <p:sp>
        <p:nvSpPr>
          <p:cNvPr id="1448" name="Freeform 55"/>
          <p:cNvSpPr/>
          <p:nvPr/>
        </p:nvSpPr>
        <p:spPr>
          <a:xfrm>
            <a:off x="4423300" y="2468549"/>
            <a:ext cx="316163" cy="774706"/>
          </a:xfrm>
          <a:custGeom>
            <a:avLst/>
            <a:gdLst/>
            <a:ahLst/>
            <a:cxnLst>
              <a:cxn ang="0">
                <a:pos x="wd2" y="hd2"/>
              </a:cxn>
              <a:cxn ang="5400000">
                <a:pos x="wd2" y="hd2"/>
              </a:cxn>
              <a:cxn ang="10800000">
                <a:pos x="wd2" y="hd2"/>
              </a:cxn>
              <a:cxn ang="16200000">
                <a:pos x="wd2" y="hd2"/>
              </a:cxn>
            </a:cxnLst>
            <a:rect l="0" t="0" r="r" b="b"/>
            <a:pathLst>
              <a:path w="21600" h="21600" extrusionOk="0">
                <a:moveTo>
                  <a:pt x="10421" y="16542"/>
                </a:moveTo>
                <a:cubicBezTo>
                  <a:pt x="8594" y="16949"/>
                  <a:pt x="7987" y="18691"/>
                  <a:pt x="11766" y="19777"/>
                </a:cubicBezTo>
                <a:cubicBezTo>
                  <a:pt x="10820" y="18766"/>
                  <a:pt x="11449" y="18267"/>
                  <a:pt x="12059" y="17761"/>
                </a:cubicBezTo>
                <a:cubicBezTo>
                  <a:pt x="12069" y="18018"/>
                  <a:pt x="11425" y="18571"/>
                  <a:pt x="13009" y="18894"/>
                </a:cubicBezTo>
                <a:cubicBezTo>
                  <a:pt x="12268" y="17924"/>
                  <a:pt x="15399" y="17619"/>
                  <a:pt x="12112" y="16549"/>
                </a:cubicBezTo>
                <a:cubicBezTo>
                  <a:pt x="16867" y="16829"/>
                  <a:pt x="15469" y="17817"/>
                  <a:pt x="16599" y="18812"/>
                </a:cubicBezTo>
                <a:cubicBezTo>
                  <a:pt x="15772" y="18870"/>
                  <a:pt x="14573" y="17969"/>
                  <a:pt x="14843" y="18396"/>
                </a:cubicBezTo>
                <a:cubicBezTo>
                  <a:pt x="16256" y="20082"/>
                  <a:pt x="12029" y="20130"/>
                  <a:pt x="13371" y="21600"/>
                </a:cubicBezTo>
                <a:cubicBezTo>
                  <a:pt x="9199" y="21504"/>
                  <a:pt x="10419" y="19921"/>
                  <a:pt x="8457" y="19536"/>
                </a:cubicBezTo>
                <a:cubicBezTo>
                  <a:pt x="7924" y="19497"/>
                  <a:pt x="7285" y="19675"/>
                  <a:pt x="8468" y="20466"/>
                </a:cubicBezTo>
                <a:cubicBezTo>
                  <a:pt x="1580" y="18371"/>
                  <a:pt x="6416" y="16659"/>
                  <a:pt x="10421" y="16542"/>
                </a:cubicBezTo>
                <a:close/>
                <a:moveTo>
                  <a:pt x="7023" y="15670"/>
                </a:moveTo>
                <a:lnTo>
                  <a:pt x="14719" y="15670"/>
                </a:lnTo>
                <a:cubicBezTo>
                  <a:pt x="14594" y="15852"/>
                  <a:pt x="14501" y="16030"/>
                  <a:pt x="14421" y="16199"/>
                </a:cubicBezTo>
                <a:lnTo>
                  <a:pt x="7288" y="16194"/>
                </a:lnTo>
                <a:close/>
                <a:moveTo>
                  <a:pt x="10800" y="5414"/>
                </a:moveTo>
                <a:cubicBezTo>
                  <a:pt x="11926" y="5414"/>
                  <a:pt x="12839" y="5786"/>
                  <a:pt x="12839" y="6245"/>
                </a:cubicBezTo>
                <a:cubicBezTo>
                  <a:pt x="12839" y="6705"/>
                  <a:pt x="11926" y="7077"/>
                  <a:pt x="10800" y="7077"/>
                </a:cubicBezTo>
                <a:cubicBezTo>
                  <a:pt x="9674" y="7077"/>
                  <a:pt x="8761" y="6705"/>
                  <a:pt x="8761" y="6245"/>
                </a:cubicBezTo>
                <a:cubicBezTo>
                  <a:pt x="8761" y="5786"/>
                  <a:pt x="9674" y="5414"/>
                  <a:pt x="10800" y="5414"/>
                </a:cubicBezTo>
                <a:close/>
                <a:moveTo>
                  <a:pt x="10800" y="4582"/>
                </a:moveTo>
                <a:cubicBezTo>
                  <a:pt x="8548" y="4582"/>
                  <a:pt x="6723" y="5327"/>
                  <a:pt x="6723" y="6245"/>
                </a:cubicBezTo>
                <a:cubicBezTo>
                  <a:pt x="6723" y="7164"/>
                  <a:pt x="8548" y="7909"/>
                  <a:pt x="10800" y="7909"/>
                </a:cubicBezTo>
                <a:cubicBezTo>
                  <a:pt x="13052" y="7909"/>
                  <a:pt x="14877" y="7164"/>
                  <a:pt x="14877" y="6245"/>
                </a:cubicBezTo>
                <a:cubicBezTo>
                  <a:pt x="14877" y="5327"/>
                  <a:pt x="13052" y="4582"/>
                  <a:pt x="10800" y="4582"/>
                </a:cubicBezTo>
                <a:close/>
                <a:moveTo>
                  <a:pt x="5831" y="2941"/>
                </a:moveTo>
                <a:cubicBezTo>
                  <a:pt x="8924" y="3653"/>
                  <a:pt x="12696" y="3662"/>
                  <a:pt x="15809" y="2967"/>
                </a:cubicBezTo>
                <a:cubicBezTo>
                  <a:pt x="19174" y="5987"/>
                  <a:pt x="18294" y="9272"/>
                  <a:pt x="16810" y="12035"/>
                </a:cubicBezTo>
                <a:lnTo>
                  <a:pt x="21600" y="13911"/>
                </a:lnTo>
                <a:lnTo>
                  <a:pt x="20816" y="16444"/>
                </a:lnTo>
                <a:lnTo>
                  <a:pt x="15178" y="14853"/>
                </a:lnTo>
                <a:lnTo>
                  <a:pt x="14956" y="15247"/>
                </a:lnTo>
                <a:lnTo>
                  <a:pt x="6783" y="15247"/>
                </a:lnTo>
                <a:cubicBezTo>
                  <a:pt x="6722" y="15135"/>
                  <a:pt x="6654" y="15022"/>
                  <a:pt x="6583" y="14905"/>
                </a:cubicBezTo>
                <a:lnTo>
                  <a:pt x="784" y="16542"/>
                </a:lnTo>
                <a:lnTo>
                  <a:pt x="0" y="14009"/>
                </a:lnTo>
                <a:lnTo>
                  <a:pt x="4834" y="12116"/>
                </a:lnTo>
                <a:lnTo>
                  <a:pt x="4848" y="12133"/>
                </a:lnTo>
                <a:lnTo>
                  <a:pt x="4930" y="12025"/>
                </a:lnTo>
                <a:cubicBezTo>
                  <a:pt x="3487" y="9269"/>
                  <a:pt x="2602" y="5936"/>
                  <a:pt x="5831" y="2941"/>
                </a:cubicBezTo>
                <a:close/>
                <a:moveTo>
                  <a:pt x="10754" y="0"/>
                </a:moveTo>
                <a:cubicBezTo>
                  <a:pt x="12685" y="795"/>
                  <a:pt x="14158" y="1636"/>
                  <a:pt x="15240" y="2505"/>
                </a:cubicBezTo>
                <a:cubicBezTo>
                  <a:pt x="12480" y="3133"/>
                  <a:pt x="9117" y="3121"/>
                  <a:pt x="6376" y="2477"/>
                </a:cubicBezTo>
                <a:cubicBezTo>
                  <a:pt x="7426" y="1609"/>
                  <a:pt x="8862" y="776"/>
                  <a:pt x="10754"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49" name="Round Same Side Corner Rectangle 36"/>
          <p:cNvSpPr/>
          <p:nvPr/>
        </p:nvSpPr>
        <p:spPr>
          <a:xfrm>
            <a:off x="9209299" y="2626897"/>
            <a:ext cx="579307" cy="458011"/>
          </a:xfrm>
          <a:custGeom>
            <a:avLst/>
            <a:gdLst/>
            <a:ahLst/>
            <a:cxnLst>
              <a:cxn ang="0">
                <a:pos x="wd2" y="hd2"/>
              </a:cxn>
              <a:cxn ang="5400000">
                <a:pos x="wd2" y="hd2"/>
              </a:cxn>
              <a:cxn ang="10800000">
                <a:pos x="wd2" y="hd2"/>
              </a:cxn>
              <a:cxn ang="16200000">
                <a:pos x="wd2" y="hd2"/>
              </a:cxn>
            </a:cxnLst>
            <a:rect l="0" t="0" r="r" b="b"/>
            <a:pathLst>
              <a:path w="21600" h="21600" extrusionOk="0">
                <a:moveTo>
                  <a:pt x="18651" y="3880"/>
                </a:moveTo>
                <a:lnTo>
                  <a:pt x="19968" y="3880"/>
                </a:lnTo>
                <a:cubicBezTo>
                  <a:pt x="20869" y="3880"/>
                  <a:pt x="21600" y="4804"/>
                  <a:pt x="21600" y="5944"/>
                </a:cubicBezTo>
                <a:lnTo>
                  <a:pt x="21600" y="19536"/>
                </a:lnTo>
                <a:cubicBezTo>
                  <a:pt x="21600" y="20676"/>
                  <a:pt x="20869" y="21600"/>
                  <a:pt x="19968" y="21600"/>
                </a:cubicBezTo>
                <a:lnTo>
                  <a:pt x="18651" y="21600"/>
                </a:lnTo>
                <a:close/>
                <a:moveTo>
                  <a:pt x="1632" y="3880"/>
                </a:moveTo>
                <a:lnTo>
                  <a:pt x="2949" y="3880"/>
                </a:lnTo>
                <a:lnTo>
                  <a:pt x="2949" y="21600"/>
                </a:lnTo>
                <a:lnTo>
                  <a:pt x="1632" y="21600"/>
                </a:lnTo>
                <a:cubicBezTo>
                  <a:pt x="731" y="21600"/>
                  <a:pt x="0" y="20676"/>
                  <a:pt x="0" y="19536"/>
                </a:cubicBezTo>
                <a:lnTo>
                  <a:pt x="0" y="5944"/>
                </a:lnTo>
                <a:cubicBezTo>
                  <a:pt x="0" y="4804"/>
                  <a:pt x="731" y="3880"/>
                  <a:pt x="1632" y="3880"/>
                </a:cubicBezTo>
                <a:close/>
                <a:moveTo>
                  <a:pt x="9585" y="1479"/>
                </a:moveTo>
                <a:cubicBezTo>
                  <a:pt x="9207" y="1479"/>
                  <a:pt x="8901" y="1866"/>
                  <a:pt x="8901" y="2343"/>
                </a:cubicBezTo>
                <a:lnTo>
                  <a:pt x="8901" y="3880"/>
                </a:lnTo>
                <a:lnTo>
                  <a:pt x="12699" y="3880"/>
                </a:lnTo>
                <a:lnTo>
                  <a:pt x="12699" y="2343"/>
                </a:lnTo>
                <a:cubicBezTo>
                  <a:pt x="12699" y="1866"/>
                  <a:pt x="12393" y="1479"/>
                  <a:pt x="12015" y="1479"/>
                </a:cubicBezTo>
                <a:close/>
                <a:moveTo>
                  <a:pt x="8627" y="0"/>
                </a:moveTo>
                <a:lnTo>
                  <a:pt x="12973" y="0"/>
                </a:lnTo>
                <a:cubicBezTo>
                  <a:pt x="13467" y="0"/>
                  <a:pt x="13868" y="507"/>
                  <a:pt x="13868" y="1132"/>
                </a:cubicBezTo>
                <a:lnTo>
                  <a:pt x="13868" y="3880"/>
                </a:lnTo>
                <a:lnTo>
                  <a:pt x="17444" y="3880"/>
                </a:lnTo>
                <a:lnTo>
                  <a:pt x="17444" y="21600"/>
                </a:lnTo>
                <a:lnTo>
                  <a:pt x="4156" y="21600"/>
                </a:lnTo>
                <a:lnTo>
                  <a:pt x="4156" y="3880"/>
                </a:lnTo>
                <a:lnTo>
                  <a:pt x="7732" y="3880"/>
                </a:lnTo>
                <a:lnTo>
                  <a:pt x="7732" y="1132"/>
                </a:lnTo>
                <a:cubicBezTo>
                  <a:pt x="7732" y="507"/>
                  <a:pt x="8133" y="0"/>
                  <a:pt x="8627"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50" name="Oval 21"/>
          <p:cNvSpPr/>
          <p:nvPr/>
        </p:nvSpPr>
        <p:spPr>
          <a:xfrm>
            <a:off x="7052099" y="4713437"/>
            <a:ext cx="476932" cy="480915"/>
          </a:xfrm>
          <a:custGeom>
            <a:avLst/>
            <a:gdLst/>
            <a:ahLst/>
            <a:cxnLst>
              <a:cxn ang="0">
                <a:pos x="wd2" y="hd2"/>
              </a:cxn>
              <a:cxn ang="5400000">
                <a:pos x="wd2" y="hd2"/>
              </a:cxn>
              <a:cxn ang="10800000">
                <a:pos x="wd2" y="hd2"/>
              </a:cxn>
              <a:cxn ang="16200000">
                <a:pos x="wd2" y="hd2"/>
              </a:cxn>
            </a:cxnLst>
            <a:rect l="0" t="0" r="r" b="b"/>
            <a:pathLst>
              <a:path w="21600" h="21600" extrusionOk="0">
                <a:moveTo>
                  <a:pt x="11749" y="7105"/>
                </a:moveTo>
                <a:cubicBezTo>
                  <a:pt x="9648" y="6547"/>
                  <a:pt x="7488" y="7784"/>
                  <a:pt x="6925" y="9868"/>
                </a:cubicBezTo>
                <a:cubicBezTo>
                  <a:pt x="6362" y="11952"/>
                  <a:pt x="7609" y="14094"/>
                  <a:pt x="9710" y="14652"/>
                </a:cubicBezTo>
                <a:cubicBezTo>
                  <a:pt x="11812" y="15211"/>
                  <a:pt x="13972" y="13974"/>
                  <a:pt x="14535" y="11890"/>
                </a:cubicBezTo>
                <a:cubicBezTo>
                  <a:pt x="15098" y="9806"/>
                  <a:pt x="13851" y="7664"/>
                  <a:pt x="11749" y="7105"/>
                </a:cubicBezTo>
                <a:close/>
                <a:moveTo>
                  <a:pt x="12450" y="4511"/>
                </a:moveTo>
                <a:cubicBezTo>
                  <a:pt x="15997" y="5453"/>
                  <a:pt x="18101" y="9068"/>
                  <a:pt x="17151" y="12585"/>
                </a:cubicBezTo>
                <a:cubicBezTo>
                  <a:pt x="16201" y="16102"/>
                  <a:pt x="12556" y="18189"/>
                  <a:pt x="9009" y="17247"/>
                </a:cubicBezTo>
                <a:cubicBezTo>
                  <a:pt x="5463" y="16304"/>
                  <a:pt x="3359" y="12689"/>
                  <a:pt x="4309" y="9173"/>
                </a:cubicBezTo>
                <a:cubicBezTo>
                  <a:pt x="5259" y="5656"/>
                  <a:pt x="8904" y="3569"/>
                  <a:pt x="12450" y="4511"/>
                </a:cubicBezTo>
                <a:close/>
                <a:moveTo>
                  <a:pt x="12705" y="3568"/>
                </a:moveTo>
                <a:cubicBezTo>
                  <a:pt x="8634" y="2486"/>
                  <a:pt x="4448" y="4882"/>
                  <a:pt x="3357" y="8920"/>
                </a:cubicBezTo>
                <a:cubicBezTo>
                  <a:pt x="2267" y="12958"/>
                  <a:pt x="4683" y="17108"/>
                  <a:pt x="8754" y="18190"/>
                </a:cubicBezTo>
                <a:cubicBezTo>
                  <a:pt x="12826" y="19272"/>
                  <a:pt x="17011" y="16876"/>
                  <a:pt x="18102" y="12838"/>
                </a:cubicBezTo>
                <a:cubicBezTo>
                  <a:pt x="19193" y="8800"/>
                  <a:pt x="16777" y="4650"/>
                  <a:pt x="12705" y="3568"/>
                </a:cubicBezTo>
                <a:close/>
                <a:moveTo>
                  <a:pt x="21600" y="5115"/>
                </a:moveTo>
                <a:lnTo>
                  <a:pt x="21568" y="5235"/>
                </a:lnTo>
                <a:lnTo>
                  <a:pt x="21535" y="5185"/>
                </a:lnTo>
                <a:close/>
                <a:moveTo>
                  <a:pt x="15142" y="843"/>
                </a:moveTo>
                <a:lnTo>
                  <a:pt x="15096" y="3523"/>
                </a:lnTo>
                <a:lnTo>
                  <a:pt x="15013" y="3501"/>
                </a:lnTo>
                <a:cubicBezTo>
                  <a:pt x="15689" y="3878"/>
                  <a:pt x="16301" y="4341"/>
                  <a:pt x="16818" y="4890"/>
                </a:cubicBezTo>
                <a:lnTo>
                  <a:pt x="19223" y="4297"/>
                </a:lnTo>
                <a:lnTo>
                  <a:pt x="20765" y="7173"/>
                </a:lnTo>
                <a:lnTo>
                  <a:pt x="19051" y="8706"/>
                </a:lnTo>
                <a:cubicBezTo>
                  <a:pt x="19266" y="9482"/>
                  <a:pt x="19367" y="10295"/>
                  <a:pt x="19331" y="11121"/>
                </a:cubicBezTo>
                <a:lnTo>
                  <a:pt x="21472" y="12299"/>
                </a:lnTo>
                <a:lnTo>
                  <a:pt x="20622" y="15446"/>
                </a:lnTo>
                <a:lnTo>
                  <a:pt x="18024" y="15403"/>
                </a:lnTo>
                <a:cubicBezTo>
                  <a:pt x="17695" y="15947"/>
                  <a:pt x="17297" y="16438"/>
                  <a:pt x="16852" y="16876"/>
                </a:cubicBezTo>
                <a:lnTo>
                  <a:pt x="17705" y="19085"/>
                </a:lnTo>
                <a:lnTo>
                  <a:pt x="15014" y="20953"/>
                </a:lnTo>
                <a:lnTo>
                  <a:pt x="12973" y="19196"/>
                </a:lnTo>
                <a:lnTo>
                  <a:pt x="13222" y="19023"/>
                </a:lnTo>
                <a:cubicBezTo>
                  <a:pt x="12440" y="19274"/>
                  <a:pt x="11613" y="19395"/>
                  <a:pt x="10770" y="19390"/>
                </a:cubicBezTo>
                <a:lnTo>
                  <a:pt x="9533" y="21600"/>
                </a:lnTo>
                <a:lnTo>
                  <a:pt x="6361" y="20757"/>
                </a:lnTo>
                <a:lnTo>
                  <a:pt x="6403" y="18230"/>
                </a:lnTo>
                <a:cubicBezTo>
                  <a:pt x="5731" y="17850"/>
                  <a:pt x="5124" y="17385"/>
                  <a:pt x="4611" y="16835"/>
                </a:cubicBezTo>
                <a:lnTo>
                  <a:pt x="4652" y="16923"/>
                </a:lnTo>
                <a:lnTo>
                  <a:pt x="1998" y="17432"/>
                </a:lnTo>
                <a:lnTo>
                  <a:pt x="610" y="14480"/>
                </a:lnTo>
                <a:lnTo>
                  <a:pt x="2405" y="13037"/>
                </a:lnTo>
                <a:cubicBezTo>
                  <a:pt x="2213" y="12341"/>
                  <a:pt x="2113" y="11615"/>
                  <a:pt x="2113" y="10877"/>
                </a:cubicBezTo>
                <a:lnTo>
                  <a:pt x="0" y="9714"/>
                </a:lnTo>
                <a:lnTo>
                  <a:pt x="850" y="6567"/>
                </a:lnTo>
                <a:lnTo>
                  <a:pt x="3271" y="6608"/>
                </a:lnTo>
                <a:cubicBezTo>
                  <a:pt x="3600" y="6033"/>
                  <a:pt x="3997" y="5509"/>
                  <a:pt x="4445" y="5039"/>
                </a:cubicBezTo>
                <a:lnTo>
                  <a:pt x="3634" y="2559"/>
                </a:lnTo>
                <a:lnTo>
                  <a:pt x="6420" y="833"/>
                </a:lnTo>
                <a:lnTo>
                  <a:pt x="8365" y="2693"/>
                </a:lnTo>
                <a:lnTo>
                  <a:pt x="8346" y="2705"/>
                </a:lnTo>
                <a:cubicBezTo>
                  <a:pt x="9110" y="2467"/>
                  <a:pt x="9918" y="2356"/>
                  <a:pt x="10740" y="2365"/>
                </a:cubicBezTo>
                <a:lnTo>
                  <a:pt x="10657" y="2343"/>
                </a:lnTo>
                <a:lnTo>
                  <a:pt x="11969" y="0"/>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51" name="Oval 32"/>
          <p:cNvSpPr/>
          <p:nvPr/>
        </p:nvSpPr>
        <p:spPr>
          <a:xfrm>
            <a:off x="9307907" y="4680732"/>
            <a:ext cx="454129" cy="546325"/>
          </a:xfrm>
          <a:custGeom>
            <a:avLst/>
            <a:gdLst/>
            <a:ahLst/>
            <a:cxnLst>
              <a:cxn ang="0">
                <a:pos x="wd2" y="hd2"/>
              </a:cxn>
              <a:cxn ang="5400000">
                <a:pos x="wd2" y="hd2"/>
              </a:cxn>
              <a:cxn ang="10800000">
                <a:pos x="wd2" y="hd2"/>
              </a:cxn>
              <a:cxn ang="16200000">
                <a:pos x="wd2" y="hd2"/>
              </a:cxn>
            </a:cxnLst>
            <a:rect l="0" t="0" r="r" b="b"/>
            <a:pathLst>
              <a:path w="21600" h="21600" extrusionOk="0">
                <a:moveTo>
                  <a:pt x="10811" y="1016"/>
                </a:moveTo>
                <a:cubicBezTo>
                  <a:pt x="9895" y="1016"/>
                  <a:pt x="9152" y="1633"/>
                  <a:pt x="9152" y="2394"/>
                </a:cubicBezTo>
                <a:cubicBezTo>
                  <a:pt x="9152" y="3156"/>
                  <a:pt x="9895" y="3773"/>
                  <a:pt x="10811" y="3773"/>
                </a:cubicBezTo>
                <a:cubicBezTo>
                  <a:pt x="11727" y="3773"/>
                  <a:pt x="12469" y="3156"/>
                  <a:pt x="12469" y="2394"/>
                </a:cubicBezTo>
                <a:cubicBezTo>
                  <a:pt x="12469" y="1633"/>
                  <a:pt x="11727" y="1016"/>
                  <a:pt x="10811" y="1016"/>
                </a:cubicBezTo>
                <a:close/>
                <a:moveTo>
                  <a:pt x="10811" y="0"/>
                </a:moveTo>
                <a:cubicBezTo>
                  <a:pt x="12402" y="0"/>
                  <a:pt x="13691" y="1072"/>
                  <a:pt x="13691" y="2394"/>
                </a:cubicBezTo>
                <a:cubicBezTo>
                  <a:pt x="13691" y="3356"/>
                  <a:pt x="13009" y="4186"/>
                  <a:pt x="12021" y="4561"/>
                </a:cubicBezTo>
                <a:lnTo>
                  <a:pt x="12170" y="5791"/>
                </a:lnTo>
                <a:lnTo>
                  <a:pt x="16584" y="5791"/>
                </a:lnTo>
                <a:cubicBezTo>
                  <a:pt x="16770" y="5432"/>
                  <a:pt x="17201" y="5181"/>
                  <a:pt x="17702" y="5181"/>
                </a:cubicBezTo>
                <a:cubicBezTo>
                  <a:pt x="18376" y="5181"/>
                  <a:pt x="18922" y="5635"/>
                  <a:pt x="18922" y="6195"/>
                </a:cubicBezTo>
                <a:cubicBezTo>
                  <a:pt x="18922" y="6755"/>
                  <a:pt x="18376" y="7209"/>
                  <a:pt x="17702" y="7209"/>
                </a:cubicBezTo>
                <a:cubicBezTo>
                  <a:pt x="17201" y="7209"/>
                  <a:pt x="16770" y="6958"/>
                  <a:pt x="16584" y="6598"/>
                </a:cubicBezTo>
                <a:lnTo>
                  <a:pt x="12267" y="6598"/>
                </a:lnTo>
                <a:lnTo>
                  <a:pt x="13570" y="17415"/>
                </a:lnTo>
                <a:cubicBezTo>
                  <a:pt x="16685" y="16479"/>
                  <a:pt x="19090" y="15378"/>
                  <a:pt x="19259" y="12506"/>
                </a:cubicBezTo>
                <a:cubicBezTo>
                  <a:pt x="18833" y="12521"/>
                  <a:pt x="18412" y="12581"/>
                  <a:pt x="18017" y="12677"/>
                </a:cubicBezTo>
                <a:cubicBezTo>
                  <a:pt x="18797" y="11910"/>
                  <a:pt x="19532" y="11194"/>
                  <a:pt x="19808" y="10110"/>
                </a:cubicBezTo>
                <a:cubicBezTo>
                  <a:pt x="20100" y="11182"/>
                  <a:pt x="20819" y="11860"/>
                  <a:pt x="21600" y="12677"/>
                </a:cubicBezTo>
                <a:cubicBezTo>
                  <a:pt x="21206" y="12584"/>
                  <a:pt x="20772" y="12521"/>
                  <a:pt x="20323" y="12506"/>
                </a:cubicBezTo>
                <a:cubicBezTo>
                  <a:pt x="20103" y="16380"/>
                  <a:pt x="17399" y="20111"/>
                  <a:pt x="12310" y="20437"/>
                </a:cubicBezTo>
                <a:cubicBezTo>
                  <a:pt x="11543" y="20966"/>
                  <a:pt x="11262" y="21212"/>
                  <a:pt x="10811" y="21600"/>
                </a:cubicBezTo>
                <a:cubicBezTo>
                  <a:pt x="10383" y="21198"/>
                  <a:pt x="10125" y="20978"/>
                  <a:pt x="9358" y="20475"/>
                </a:cubicBezTo>
                <a:cubicBezTo>
                  <a:pt x="4791" y="20030"/>
                  <a:pt x="1519" y="16389"/>
                  <a:pt x="1297" y="12503"/>
                </a:cubicBezTo>
                <a:cubicBezTo>
                  <a:pt x="852" y="12516"/>
                  <a:pt x="412" y="12577"/>
                  <a:pt x="0" y="12677"/>
                </a:cubicBezTo>
                <a:cubicBezTo>
                  <a:pt x="781" y="11910"/>
                  <a:pt x="1516" y="11194"/>
                  <a:pt x="1792" y="10110"/>
                </a:cubicBezTo>
                <a:cubicBezTo>
                  <a:pt x="2083" y="11182"/>
                  <a:pt x="2803" y="11860"/>
                  <a:pt x="3583" y="12677"/>
                </a:cubicBezTo>
                <a:cubicBezTo>
                  <a:pt x="3204" y="12587"/>
                  <a:pt x="2789" y="12526"/>
                  <a:pt x="2359" y="12509"/>
                </a:cubicBezTo>
                <a:cubicBezTo>
                  <a:pt x="2534" y="15386"/>
                  <a:pt x="4992" y="16501"/>
                  <a:pt x="8100" y="17436"/>
                </a:cubicBezTo>
                <a:lnTo>
                  <a:pt x="9363" y="6598"/>
                </a:lnTo>
                <a:lnTo>
                  <a:pt x="5386" y="6598"/>
                </a:lnTo>
                <a:cubicBezTo>
                  <a:pt x="5201" y="6958"/>
                  <a:pt x="4770" y="7209"/>
                  <a:pt x="4269" y="7209"/>
                </a:cubicBezTo>
                <a:cubicBezTo>
                  <a:pt x="3595" y="7209"/>
                  <a:pt x="3049" y="6755"/>
                  <a:pt x="3049" y="6195"/>
                </a:cubicBezTo>
                <a:cubicBezTo>
                  <a:pt x="3049" y="5635"/>
                  <a:pt x="3595" y="5181"/>
                  <a:pt x="4269" y="5181"/>
                </a:cubicBezTo>
                <a:cubicBezTo>
                  <a:pt x="4770" y="5181"/>
                  <a:pt x="5201" y="5432"/>
                  <a:pt x="5386" y="5791"/>
                </a:cubicBezTo>
                <a:lnTo>
                  <a:pt x="9457" y="5791"/>
                </a:lnTo>
                <a:lnTo>
                  <a:pt x="9600" y="4561"/>
                </a:lnTo>
                <a:cubicBezTo>
                  <a:pt x="8612" y="4186"/>
                  <a:pt x="7930" y="3356"/>
                  <a:pt x="7930" y="2394"/>
                </a:cubicBezTo>
                <a:cubicBezTo>
                  <a:pt x="7930" y="1072"/>
                  <a:pt x="9220" y="0"/>
                  <a:pt x="10811"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5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tx">
  <p:cSld name="Set Icone [d]">
    <p:bg>
      <p:bgPr>
        <a:solidFill>
          <a:srgbClr val="FFFFFF"/>
        </a:solidFill>
        <a:effectLst/>
      </p:bgPr>
    </p:bg>
    <p:spTree>
      <p:nvGrpSpPr>
        <p:cNvPr id="1" name=""/>
        <p:cNvGrpSpPr/>
        <p:nvPr/>
      </p:nvGrpSpPr>
      <p:grpSpPr>
        <a:xfrm>
          <a:off x="0" y="0"/>
          <a:ext cx="0" cy="0"/>
          <a:chOff x="0" y="0"/>
          <a:chExt cx="0" cy="0"/>
        </a:xfrm>
      </p:grpSpPr>
      <p:sp>
        <p:nvSpPr>
          <p:cNvPr id="1459" name="ICONE"/>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ICONE</a:t>
            </a:r>
          </a:p>
        </p:txBody>
      </p:sp>
      <p:sp>
        <p:nvSpPr>
          <p:cNvPr id="1460" name="Rounded Rectangle 2"/>
          <p:cNvSpPr/>
          <p:nvPr/>
        </p:nvSpPr>
        <p:spPr>
          <a:xfrm>
            <a:off x="263525" y="927751"/>
            <a:ext cx="3743157" cy="5256001"/>
          </a:xfrm>
          <a:prstGeom prst="roundRect">
            <a:avLst>
              <a:gd name="adj" fmla="val 3968"/>
            </a:avLst>
          </a:prstGeom>
          <a:solidFill>
            <a:srgbClr val="808080"/>
          </a:solidFill>
          <a:ln w="12700">
            <a:miter lim="400000"/>
          </a:ln>
        </p:spPr>
        <p:txBody>
          <a:bodyPr lIns="45719" rIns="45719" anchor="ctr"/>
          <a:lstStyle/>
          <a:p>
            <a:pPr algn="ctr">
              <a:defRPr sz="1300">
                <a:solidFill>
                  <a:srgbClr val="FFFFFF"/>
                </a:solidFill>
              </a:defRPr>
            </a:pPr>
            <a:endParaRPr/>
          </a:p>
        </p:txBody>
      </p:sp>
      <p:sp>
        <p:nvSpPr>
          <p:cNvPr id="1461" name="Rounded Rectangle 3"/>
          <p:cNvSpPr/>
          <p:nvPr/>
        </p:nvSpPr>
        <p:spPr>
          <a:xfrm>
            <a:off x="441448" y="1125750"/>
            <a:ext cx="153869" cy="4860001"/>
          </a:xfrm>
          <a:prstGeom prst="roundRect">
            <a:avLst>
              <a:gd name="adj" fmla="val 50000"/>
            </a:avLst>
          </a:prstGeom>
          <a:solidFill>
            <a:srgbClr val="A6A6A6"/>
          </a:solidFill>
          <a:ln w="12700">
            <a:miter lim="400000"/>
          </a:ln>
        </p:spPr>
        <p:txBody>
          <a:bodyPr lIns="45719" rIns="45719" anchor="ctr"/>
          <a:lstStyle/>
          <a:p>
            <a:pPr algn="ctr">
              <a:defRPr sz="1300">
                <a:solidFill>
                  <a:srgbClr val="FFFFFF"/>
                </a:solidFill>
              </a:defRPr>
            </a:pPr>
            <a:endParaRPr/>
          </a:p>
        </p:txBody>
      </p:sp>
      <p:sp>
        <p:nvSpPr>
          <p:cNvPr id="1462" name="Half Frame 4"/>
          <p:cNvSpPr/>
          <p:nvPr/>
        </p:nvSpPr>
        <p:spPr>
          <a:xfrm rot="5400000">
            <a:off x="3136411" y="1145529"/>
            <a:ext cx="685850" cy="6851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6475" y="5125"/>
                </a:lnTo>
                <a:lnTo>
                  <a:pt x="5317" y="5125"/>
                </a:lnTo>
                <a:lnTo>
                  <a:pt x="5317" y="16283"/>
                </a:lnTo>
                <a:lnTo>
                  <a:pt x="0" y="21600"/>
                </a:lnTo>
                <a:close/>
              </a:path>
            </a:pathLst>
          </a:custGeom>
          <a:solidFill>
            <a:srgbClr val="A6A6A6"/>
          </a:solidFill>
          <a:ln w="12700">
            <a:miter lim="400000"/>
          </a:ln>
        </p:spPr>
        <p:txBody>
          <a:bodyPr lIns="45719" rIns="45719" anchor="ctr"/>
          <a:lstStyle/>
          <a:p>
            <a:pPr algn="ctr">
              <a:defRPr sz="1300">
                <a:solidFill>
                  <a:srgbClr val="00528B"/>
                </a:solidFill>
              </a:defRPr>
            </a:pPr>
            <a:endParaRPr/>
          </a:p>
        </p:txBody>
      </p:sp>
      <p:sp>
        <p:nvSpPr>
          <p:cNvPr id="1463" name="TextBox 57"/>
          <p:cNvSpPr txBox="1"/>
          <p:nvPr/>
        </p:nvSpPr>
        <p:spPr>
          <a:xfrm>
            <a:off x="666937" y="1655296"/>
            <a:ext cx="249488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ridimensionare senza perdere la qualità </a:t>
            </a:r>
          </a:p>
        </p:txBody>
      </p:sp>
      <p:sp>
        <p:nvSpPr>
          <p:cNvPr id="1464" name="TextBox 58"/>
          <p:cNvSpPr txBox="1"/>
          <p:nvPr/>
        </p:nvSpPr>
        <p:spPr>
          <a:xfrm>
            <a:off x="666938" y="2356665"/>
            <a:ext cx="2140810"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cambiare il colore di riempimento e il colore della linea</a:t>
            </a:r>
          </a:p>
        </p:txBody>
      </p:sp>
      <p:sp>
        <p:nvSpPr>
          <p:cNvPr id="1465" name="TextBox 60"/>
          <p:cNvSpPr txBox="1"/>
          <p:nvPr/>
        </p:nvSpPr>
        <p:spPr>
          <a:xfrm>
            <a:off x="676463" y="4190296"/>
            <a:ext cx="3265971" cy="1386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800" b="1">
                <a:solidFill>
                  <a:srgbClr val="FFFFFF"/>
                </a:solidFill>
                <a:latin typeface="Poppins Medium"/>
                <a:ea typeface="Poppins Medium"/>
                <a:cs typeface="Poppins Medium"/>
                <a:sym typeface="Poppins Medium"/>
              </a:defRPr>
            </a:lvl1pPr>
          </a:lstStyle>
          <a:p>
            <a:r>
              <a:t>SET DI ICONE COMPLETAMENTE MODIFICABILI</a:t>
            </a:r>
          </a:p>
        </p:txBody>
      </p:sp>
      <p:sp>
        <p:nvSpPr>
          <p:cNvPr id="1466" name="CasellaDiTesto 10"/>
          <p:cNvSpPr txBox="1"/>
          <p:nvPr/>
        </p:nvSpPr>
        <p:spPr>
          <a:xfrm>
            <a:off x="3401076" y="5413740"/>
            <a:ext cx="414447" cy="70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000" b="1">
                <a:solidFill>
                  <a:srgbClr val="FFFFFF"/>
                </a:solidFill>
                <a:latin typeface="Poppins Medium"/>
                <a:ea typeface="Poppins Medium"/>
                <a:cs typeface="Poppins Medium"/>
                <a:sym typeface="Poppins Medium"/>
              </a:defRPr>
            </a:lvl1pPr>
          </a:lstStyle>
          <a:p>
            <a:r>
              <a:t>d</a:t>
            </a:r>
          </a:p>
        </p:txBody>
      </p:sp>
      <p:sp>
        <p:nvSpPr>
          <p:cNvPr id="1467" name="Teardrop 9"/>
          <p:cNvSpPr/>
          <p:nvPr/>
        </p:nvSpPr>
        <p:spPr>
          <a:xfrm rot="18900000">
            <a:off x="9628730" y="2463456"/>
            <a:ext cx="512878" cy="428097"/>
          </a:xfrm>
          <a:custGeom>
            <a:avLst/>
            <a:gdLst/>
            <a:ahLst/>
            <a:cxnLst>
              <a:cxn ang="0">
                <a:pos x="wd2" y="hd2"/>
              </a:cxn>
              <a:cxn ang="5400000">
                <a:pos x="wd2" y="hd2"/>
              </a:cxn>
              <a:cxn ang="10800000">
                <a:pos x="wd2" y="hd2"/>
              </a:cxn>
              <a:cxn ang="16200000">
                <a:pos x="wd2" y="hd2"/>
              </a:cxn>
            </a:cxnLst>
            <a:rect l="0" t="0" r="r" b="b"/>
            <a:pathLst>
              <a:path w="21600" h="21600" extrusionOk="0">
                <a:moveTo>
                  <a:pt x="9119" y="9155"/>
                </a:moveTo>
                <a:lnTo>
                  <a:pt x="7738" y="7537"/>
                </a:lnTo>
                <a:lnTo>
                  <a:pt x="6413" y="9089"/>
                </a:lnTo>
                <a:lnTo>
                  <a:pt x="5089" y="7537"/>
                </a:lnTo>
                <a:lnTo>
                  <a:pt x="3708" y="9155"/>
                </a:lnTo>
                <a:lnTo>
                  <a:pt x="5032" y="10707"/>
                </a:lnTo>
                <a:lnTo>
                  <a:pt x="3708" y="12259"/>
                </a:lnTo>
                <a:lnTo>
                  <a:pt x="5089" y="13877"/>
                </a:lnTo>
                <a:lnTo>
                  <a:pt x="6413" y="12325"/>
                </a:lnTo>
                <a:lnTo>
                  <a:pt x="7738" y="13877"/>
                </a:lnTo>
                <a:lnTo>
                  <a:pt x="9119" y="12259"/>
                </a:lnTo>
                <a:lnTo>
                  <a:pt x="7794" y="10707"/>
                </a:lnTo>
                <a:close/>
                <a:moveTo>
                  <a:pt x="21600" y="7277"/>
                </a:moveTo>
                <a:cubicBezTo>
                  <a:pt x="20350" y="10605"/>
                  <a:pt x="19707" y="13431"/>
                  <a:pt x="19136" y="15882"/>
                </a:cubicBezTo>
                <a:cubicBezTo>
                  <a:pt x="18529" y="18998"/>
                  <a:pt x="16951" y="21600"/>
                  <a:pt x="14256" y="21600"/>
                </a:cubicBezTo>
                <a:cubicBezTo>
                  <a:pt x="12112" y="21600"/>
                  <a:pt x="10291" y="19980"/>
                  <a:pt x="9656" y="17720"/>
                </a:cubicBezTo>
                <a:cubicBezTo>
                  <a:pt x="11309" y="16447"/>
                  <a:pt x="12363" y="14108"/>
                  <a:pt x="12874" y="11483"/>
                </a:cubicBezTo>
                <a:cubicBezTo>
                  <a:pt x="12940" y="11200"/>
                  <a:pt x="13007" y="10913"/>
                  <a:pt x="13075" y="10622"/>
                </a:cubicBezTo>
                <a:cubicBezTo>
                  <a:pt x="13453" y="10438"/>
                  <a:pt x="13850" y="10290"/>
                  <a:pt x="14256" y="10164"/>
                </a:cubicBezTo>
                <a:cubicBezTo>
                  <a:pt x="16811" y="9370"/>
                  <a:pt x="18688" y="8742"/>
                  <a:pt x="21600" y="7277"/>
                </a:cubicBezTo>
                <a:close/>
                <a:moveTo>
                  <a:pt x="15551" y="0"/>
                </a:moveTo>
                <a:cubicBezTo>
                  <a:pt x="13961" y="4234"/>
                  <a:pt x="13143" y="7830"/>
                  <a:pt x="12417" y="10947"/>
                </a:cubicBezTo>
                <a:cubicBezTo>
                  <a:pt x="11645" y="14911"/>
                  <a:pt x="9637" y="18221"/>
                  <a:pt x="6208" y="18221"/>
                </a:cubicBezTo>
                <a:cubicBezTo>
                  <a:pt x="2780" y="18221"/>
                  <a:pt x="0" y="14964"/>
                  <a:pt x="0" y="10947"/>
                </a:cubicBezTo>
                <a:cubicBezTo>
                  <a:pt x="0" y="6930"/>
                  <a:pt x="2894" y="4703"/>
                  <a:pt x="6208" y="3673"/>
                </a:cubicBezTo>
                <a:cubicBezTo>
                  <a:pt x="9459" y="2663"/>
                  <a:pt x="11847" y="1864"/>
                  <a:pt x="15551"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68" name="Donut 22"/>
          <p:cNvSpPr/>
          <p:nvPr/>
        </p:nvSpPr>
        <p:spPr>
          <a:xfrm>
            <a:off x="8851031" y="2572309"/>
            <a:ext cx="529813" cy="271371"/>
          </a:xfrm>
          <a:custGeom>
            <a:avLst/>
            <a:gdLst/>
            <a:ahLst/>
            <a:cxnLst>
              <a:cxn ang="0">
                <a:pos x="wd2" y="hd2"/>
              </a:cxn>
              <a:cxn ang="5400000">
                <a:pos x="wd2" y="hd2"/>
              </a:cxn>
              <a:cxn ang="10800000">
                <a:pos x="wd2" y="hd2"/>
              </a:cxn>
              <a:cxn ang="16200000">
                <a:pos x="wd2" y="hd2"/>
              </a:cxn>
            </a:cxnLst>
            <a:rect l="0" t="0" r="r" b="b"/>
            <a:pathLst>
              <a:path w="21600" h="21600" extrusionOk="0">
                <a:moveTo>
                  <a:pt x="11259" y="8340"/>
                </a:moveTo>
                <a:cubicBezTo>
                  <a:pt x="10912" y="8340"/>
                  <a:pt x="10630" y="8890"/>
                  <a:pt x="10630" y="9570"/>
                </a:cubicBezTo>
                <a:cubicBezTo>
                  <a:pt x="10630" y="10249"/>
                  <a:pt x="10912" y="10800"/>
                  <a:pt x="11259" y="10800"/>
                </a:cubicBezTo>
                <a:cubicBezTo>
                  <a:pt x="11607" y="10800"/>
                  <a:pt x="11889" y="10249"/>
                  <a:pt x="11889" y="9570"/>
                </a:cubicBezTo>
                <a:cubicBezTo>
                  <a:pt x="11889" y="8890"/>
                  <a:pt x="11607" y="8340"/>
                  <a:pt x="11259" y="8340"/>
                </a:cubicBezTo>
                <a:close/>
                <a:moveTo>
                  <a:pt x="10800" y="7330"/>
                </a:moveTo>
                <a:cubicBezTo>
                  <a:pt x="11848" y="7330"/>
                  <a:pt x="12697" y="8989"/>
                  <a:pt x="12697" y="11035"/>
                </a:cubicBezTo>
                <a:cubicBezTo>
                  <a:pt x="12697" y="13081"/>
                  <a:pt x="11848" y="14739"/>
                  <a:pt x="10800" y="14739"/>
                </a:cubicBezTo>
                <a:cubicBezTo>
                  <a:pt x="9752" y="14739"/>
                  <a:pt x="8903" y="13081"/>
                  <a:pt x="8903" y="11035"/>
                </a:cubicBezTo>
                <a:cubicBezTo>
                  <a:pt x="8903" y="8989"/>
                  <a:pt x="9752" y="7330"/>
                  <a:pt x="10800" y="7330"/>
                </a:cubicBezTo>
                <a:close/>
                <a:moveTo>
                  <a:pt x="10800" y="5614"/>
                </a:moveTo>
                <a:cubicBezTo>
                  <a:pt x="9267" y="5614"/>
                  <a:pt x="8024" y="8041"/>
                  <a:pt x="8024" y="11035"/>
                </a:cubicBezTo>
                <a:cubicBezTo>
                  <a:pt x="8024" y="14028"/>
                  <a:pt x="9267" y="16455"/>
                  <a:pt x="10800" y="16455"/>
                </a:cubicBezTo>
                <a:cubicBezTo>
                  <a:pt x="12333" y="16455"/>
                  <a:pt x="13576" y="14028"/>
                  <a:pt x="13576" y="11035"/>
                </a:cubicBezTo>
                <a:cubicBezTo>
                  <a:pt x="13576" y="8041"/>
                  <a:pt x="12333" y="5614"/>
                  <a:pt x="10800" y="5614"/>
                </a:cubicBezTo>
                <a:close/>
                <a:moveTo>
                  <a:pt x="12126" y="3392"/>
                </a:moveTo>
                <a:cubicBezTo>
                  <a:pt x="13771" y="4441"/>
                  <a:pt x="14951" y="7469"/>
                  <a:pt x="14951" y="11035"/>
                </a:cubicBezTo>
                <a:cubicBezTo>
                  <a:pt x="14951" y="13804"/>
                  <a:pt x="14239" y="16249"/>
                  <a:pt x="13152" y="17704"/>
                </a:cubicBezTo>
                <a:cubicBezTo>
                  <a:pt x="15977" y="16091"/>
                  <a:pt x="18774" y="12578"/>
                  <a:pt x="18835" y="11033"/>
                </a:cubicBezTo>
                <a:lnTo>
                  <a:pt x="18871" y="11033"/>
                </a:lnTo>
                <a:lnTo>
                  <a:pt x="18853" y="10968"/>
                </a:lnTo>
                <a:lnTo>
                  <a:pt x="18871" y="10905"/>
                </a:lnTo>
                <a:lnTo>
                  <a:pt x="18837" y="10906"/>
                </a:lnTo>
                <a:cubicBezTo>
                  <a:pt x="18420" y="9162"/>
                  <a:pt x="15178" y="4726"/>
                  <a:pt x="12126" y="3392"/>
                </a:cubicBezTo>
                <a:close/>
                <a:moveTo>
                  <a:pt x="9772" y="3212"/>
                </a:moveTo>
                <a:cubicBezTo>
                  <a:pt x="6308" y="4242"/>
                  <a:pt x="2729" y="9405"/>
                  <a:pt x="2729" y="10967"/>
                </a:cubicBezTo>
                <a:lnTo>
                  <a:pt x="2729" y="10969"/>
                </a:lnTo>
                <a:cubicBezTo>
                  <a:pt x="2812" y="12306"/>
                  <a:pt x="5621" y="16400"/>
                  <a:pt x="8680" y="17967"/>
                </a:cubicBezTo>
                <a:cubicBezTo>
                  <a:pt x="7460" y="16578"/>
                  <a:pt x="6649" y="13991"/>
                  <a:pt x="6649" y="11035"/>
                </a:cubicBezTo>
                <a:cubicBezTo>
                  <a:pt x="6649" y="7254"/>
                  <a:pt x="7975" y="4079"/>
                  <a:pt x="9772" y="3212"/>
                </a:cubicBezTo>
                <a:close/>
                <a:moveTo>
                  <a:pt x="10777" y="0"/>
                </a:moveTo>
                <a:cubicBezTo>
                  <a:pt x="15281" y="453"/>
                  <a:pt x="20913" y="8166"/>
                  <a:pt x="21554" y="10946"/>
                </a:cubicBezTo>
                <a:lnTo>
                  <a:pt x="21600" y="10946"/>
                </a:lnTo>
                <a:lnTo>
                  <a:pt x="21577" y="11033"/>
                </a:lnTo>
                <a:lnTo>
                  <a:pt x="21600" y="11124"/>
                </a:lnTo>
                <a:lnTo>
                  <a:pt x="21552" y="11124"/>
                </a:lnTo>
                <a:cubicBezTo>
                  <a:pt x="21447" y="13883"/>
                  <a:pt x="15276" y="21167"/>
                  <a:pt x="10777" y="21600"/>
                </a:cubicBezTo>
                <a:cubicBezTo>
                  <a:pt x="5775" y="21363"/>
                  <a:pt x="136" y="13314"/>
                  <a:pt x="0" y="11035"/>
                </a:cubicBezTo>
                <a:lnTo>
                  <a:pt x="0" y="11031"/>
                </a:lnTo>
                <a:cubicBezTo>
                  <a:pt x="0" y="8652"/>
                  <a:pt x="5775" y="247"/>
                  <a:pt x="10777" y="0"/>
                </a:cubicBezTo>
                <a:close/>
              </a:path>
            </a:pathLst>
          </a:custGeom>
          <a:solidFill>
            <a:srgbClr val="808080"/>
          </a:solidFill>
          <a:ln w="12700">
            <a:miter lim="400000"/>
          </a:ln>
        </p:spPr>
        <p:txBody>
          <a:bodyPr lIns="45719" rIns="45719" anchor="ctr"/>
          <a:lstStyle/>
          <a:p>
            <a:pPr algn="ctr">
              <a:defRPr sz="2700"/>
            </a:pPr>
            <a:endParaRPr/>
          </a:p>
        </p:txBody>
      </p:sp>
      <p:sp>
        <p:nvSpPr>
          <p:cNvPr id="1469" name="Freeform 108"/>
          <p:cNvSpPr/>
          <p:nvPr/>
        </p:nvSpPr>
        <p:spPr>
          <a:xfrm>
            <a:off x="7191834" y="2416730"/>
            <a:ext cx="501859" cy="554554"/>
          </a:xfrm>
          <a:custGeom>
            <a:avLst/>
            <a:gdLst/>
            <a:ahLst/>
            <a:cxnLst>
              <a:cxn ang="0">
                <a:pos x="wd2" y="hd2"/>
              </a:cxn>
              <a:cxn ang="5400000">
                <a:pos x="wd2" y="hd2"/>
              </a:cxn>
              <a:cxn ang="10800000">
                <a:pos x="wd2" y="hd2"/>
              </a:cxn>
              <a:cxn ang="16200000">
                <a:pos x="wd2" y="hd2"/>
              </a:cxn>
            </a:cxnLst>
            <a:rect l="0" t="0" r="r" b="b"/>
            <a:pathLst>
              <a:path w="18703" h="21519" extrusionOk="0">
                <a:moveTo>
                  <a:pt x="9850" y="6050"/>
                </a:moveTo>
                <a:cubicBezTo>
                  <a:pt x="10392" y="5899"/>
                  <a:pt x="10982" y="6076"/>
                  <a:pt x="11381" y="6509"/>
                </a:cubicBezTo>
                <a:lnTo>
                  <a:pt x="11252" y="6636"/>
                </a:lnTo>
                <a:cubicBezTo>
                  <a:pt x="10900" y="6253"/>
                  <a:pt x="10380" y="6095"/>
                  <a:pt x="9902" y="6227"/>
                </a:cubicBezTo>
                <a:cubicBezTo>
                  <a:pt x="9395" y="6366"/>
                  <a:pt x="9028" y="6807"/>
                  <a:pt x="8967" y="7350"/>
                </a:cubicBezTo>
                <a:lnTo>
                  <a:pt x="8792" y="7321"/>
                </a:lnTo>
                <a:cubicBezTo>
                  <a:pt x="8810" y="7168"/>
                  <a:pt x="8849" y="7022"/>
                  <a:pt x="8907" y="6886"/>
                </a:cubicBezTo>
                <a:cubicBezTo>
                  <a:pt x="8951" y="6785"/>
                  <a:pt x="9004" y="6689"/>
                  <a:pt x="9067" y="6601"/>
                </a:cubicBezTo>
                <a:close/>
                <a:moveTo>
                  <a:pt x="10134" y="4386"/>
                </a:moveTo>
                <a:cubicBezTo>
                  <a:pt x="10406" y="4334"/>
                  <a:pt x="10693" y="4356"/>
                  <a:pt x="10964" y="4458"/>
                </a:cubicBezTo>
                <a:lnTo>
                  <a:pt x="10903" y="4631"/>
                </a:lnTo>
                <a:cubicBezTo>
                  <a:pt x="10423" y="4452"/>
                  <a:pt x="9890" y="4552"/>
                  <a:pt x="9519" y="4891"/>
                </a:cubicBezTo>
                <a:cubicBezTo>
                  <a:pt x="9124" y="5251"/>
                  <a:pt x="8985" y="5816"/>
                  <a:pt x="9163" y="6330"/>
                </a:cubicBezTo>
                <a:lnTo>
                  <a:pt x="8994" y="6386"/>
                </a:lnTo>
                <a:cubicBezTo>
                  <a:pt x="8845" y="5949"/>
                  <a:pt x="8897" y="5482"/>
                  <a:pt x="9119" y="5102"/>
                </a:cubicBezTo>
                <a:lnTo>
                  <a:pt x="9397" y="4757"/>
                </a:lnTo>
                <a:cubicBezTo>
                  <a:pt x="9607" y="4564"/>
                  <a:pt x="9863" y="4438"/>
                  <a:pt x="10134" y="4386"/>
                </a:cubicBezTo>
                <a:close/>
                <a:moveTo>
                  <a:pt x="9822" y="1423"/>
                </a:moveTo>
                <a:cubicBezTo>
                  <a:pt x="9537" y="1475"/>
                  <a:pt x="9273" y="1633"/>
                  <a:pt x="9088" y="1886"/>
                </a:cubicBezTo>
                <a:lnTo>
                  <a:pt x="9054" y="1865"/>
                </a:lnTo>
                <a:lnTo>
                  <a:pt x="9014" y="1933"/>
                </a:lnTo>
                <a:lnTo>
                  <a:pt x="8729" y="1656"/>
                </a:lnTo>
                <a:cubicBezTo>
                  <a:pt x="8098" y="1250"/>
                  <a:pt x="7271" y="1454"/>
                  <a:pt x="6882" y="2111"/>
                </a:cubicBezTo>
                <a:cubicBezTo>
                  <a:pt x="6858" y="2152"/>
                  <a:pt x="6836" y="2194"/>
                  <a:pt x="6834" y="2245"/>
                </a:cubicBezTo>
                <a:cubicBezTo>
                  <a:pt x="6647" y="3077"/>
                  <a:pt x="6945" y="3879"/>
                  <a:pt x="7542" y="4128"/>
                </a:cubicBezTo>
                <a:lnTo>
                  <a:pt x="7482" y="4305"/>
                </a:lnTo>
                <a:cubicBezTo>
                  <a:pt x="6860" y="4049"/>
                  <a:pt x="6517" y="3282"/>
                  <a:pt x="6625" y="2449"/>
                </a:cubicBezTo>
                <a:cubicBezTo>
                  <a:pt x="6045" y="2173"/>
                  <a:pt x="5351" y="2399"/>
                  <a:pt x="5004" y="2984"/>
                </a:cubicBezTo>
                <a:cubicBezTo>
                  <a:pt x="4729" y="3448"/>
                  <a:pt x="4781" y="3885"/>
                  <a:pt x="4991" y="4315"/>
                </a:cubicBezTo>
                <a:cubicBezTo>
                  <a:pt x="4849" y="4429"/>
                  <a:pt x="4728" y="4573"/>
                  <a:pt x="4629" y="4740"/>
                </a:cubicBezTo>
                <a:cubicBezTo>
                  <a:pt x="4128" y="5585"/>
                  <a:pt x="4380" y="6693"/>
                  <a:pt x="5192" y="7215"/>
                </a:cubicBezTo>
                <a:cubicBezTo>
                  <a:pt x="5463" y="7389"/>
                  <a:pt x="5763" y="7476"/>
                  <a:pt x="6058" y="7440"/>
                </a:cubicBezTo>
                <a:cubicBezTo>
                  <a:pt x="6113" y="6942"/>
                  <a:pt x="6266" y="6452"/>
                  <a:pt x="6515" y="6002"/>
                </a:cubicBezTo>
                <a:lnTo>
                  <a:pt x="6695" y="6110"/>
                </a:lnTo>
                <a:cubicBezTo>
                  <a:pt x="6447" y="6556"/>
                  <a:pt x="6301" y="7044"/>
                  <a:pt x="6286" y="7542"/>
                </a:cubicBezTo>
                <a:cubicBezTo>
                  <a:pt x="6482" y="8140"/>
                  <a:pt x="6995" y="8540"/>
                  <a:pt x="7572" y="8607"/>
                </a:cubicBezTo>
                <a:lnTo>
                  <a:pt x="7603" y="8999"/>
                </a:lnTo>
                <a:cubicBezTo>
                  <a:pt x="7778" y="9629"/>
                  <a:pt x="8369" y="10014"/>
                  <a:pt x="8970" y="9898"/>
                </a:cubicBezTo>
                <a:lnTo>
                  <a:pt x="8981" y="9938"/>
                </a:lnTo>
                <a:lnTo>
                  <a:pt x="9055" y="9915"/>
                </a:lnTo>
                <a:lnTo>
                  <a:pt x="9087" y="10320"/>
                </a:lnTo>
                <a:cubicBezTo>
                  <a:pt x="9293" y="11061"/>
                  <a:pt x="10037" y="11488"/>
                  <a:pt x="10750" y="11274"/>
                </a:cubicBezTo>
                <a:cubicBezTo>
                  <a:pt x="10794" y="11261"/>
                  <a:pt x="10837" y="11245"/>
                  <a:pt x="10871" y="11208"/>
                </a:cubicBezTo>
                <a:cubicBezTo>
                  <a:pt x="11514" y="10745"/>
                  <a:pt x="11814" y="9994"/>
                  <a:pt x="11581" y="9409"/>
                </a:cubicBezTo>
                <a:cubicBezTo>
                  <a:pt x="11250" y="9720"/>
                  <a:pt x="10791" y="9862"/>
                  <a:pt x="10330" y="9793"/>
                </a:cubicBezTo>
                <a:lnTo>
                  <a:pt x="10357" y="9610"/>
                </a:lnTo>
                <a:cubicBezTo>
                  <a:pt x="10861" y="9686"/>
                  <a:pt x="11364" y="9477"/>
                  <a:pt x="11663" y="9067"/>
                </a:cubicBezTo>
                <a:cubicBezTo>
                  <a:pt x="11980" y="8632"/>
                  <a:pt x="12009" y="8050"/>
                  <a:pt x="11735" y="7583"/>
                </a:cubicBezTo>
                <a:lnTo>
                  <a:pt x="11890" y="7493"/>
                </a:lnTo>
                <a:cubicBezTo>
                  <a:pt x="12196" y="8022"/>
                  <a:pt x="12164" y="8680"/>
                  <a:pt x="11808" y="9173"/>
                </a:cubicBezTo>
                <a:lnTo>
                  <a:pt x="11727" y="9258"/>
                </a:lnTo>
                <a:cubicBezTo>
                  <a:pt x="12009" y="9876"/>
                  <a:pt x="11766" y="10669"/>
                  <a:pt x="11157" y="11203"/>
                </a:cubicBezTo>
                <a:cubicBezTo>
                  <a:pt x="11409" y="11813"/>
                  <a:pt x="12069" y="12132"/>
                  <a:pt x="12704" y="11940"/>
                </a:cubicBezTo>
                <a:cubicBezTo>
                  <a:pt x="13129" y="11812"/>
                  <a:pt x="13369" y="11535"/>
                  <a:pt x="13498" y="11167"/>
                </a:cubicBezTo>
                <a:cubicBezTo>
                  <a:pt x="13988" y="11394"/>
                  <a:pt x="14551" y="11319"/>
                  <a:pt x="14971" y="10999"/>
                </a:cubicBezTo>
                <a:lnTo>
                  <a:pt x="15182" y="11077"/>
                </a:lnTo>
                <a:cubicBezTo>
                  <a:pt x="15851" y="11080"/>
                  <a:pt x="16365" y="11036"/>
                  <a:pt x="16688" y="10491"/>
                </a:cubicBezTo>
                <a:cubicBezTo>
                  <a:pt x="16967" y="10020"/>
                  <a:pt x="16945" y="9445"/>
                  <a:pt x="16662" y="9019"/>
                </a:cubicBezTo>
                <a:cubicBezTo>
                  <a:pt x="16362" y="9390"/>
                  <a:pt x="15963" y="9604"/>
                  <a:pt x="15560" y="9604"/>
                </a:cubicBezTo>
                <a:lnTo>
                  <a:pt x="15552" y="9396"/>
                </a:lnTo>
                <a:cubicBezTo>
                  <a:pt x="16093" y="9422"/>
                  <a:pt x="16635" y="8985"/>
                  <a:pt x="16899" y="8307"/>
                </a:cubicBezTo>
                <a:cubicBezTo>
                  <a:pt x="17059" y="7778"/>
                  <a:pt x="16934" y="7202"/>
                  <a:pt x="16573" y="6797"/>
                </a:cubicBezTo>
                <a:cubicBezTo>
                  <a:pt x="16249" y="7264"/>
                  <a:pt x="15692" y="7511"/>
                  <a:pt x="15126" y="7442"/>
                </a:cubicBezTo>
                <a:lnTo>
                  <a:pt x="15148" y="7259"/>
                </a:lnTo>
                <a:cubicBezTo>
                  <a:pt x="15654" y="7321"/>
                  <a:pt x="16151" y="7098"/>
                  <a:pt x="16439" y="6680"/>
                </a:cubicBezTo>
                <a:lnTo>
                  <a:pt x="16466" y="6627"/>
                </a:lnTo>
                <a:cubicBezTo>
                  <a:pt x="16459" y="6123"/>
                  <a:pt x="16199" y="5646"/>
                  <a:pt x="15755" y="5362"/>
                </a:cubicBezTo>
                <a:cubicBezTo>
                  <a:pt x="15593" y="5257"/>
                  <a:pt x="15419" y="5187"/>
                  <a:pt x="15240" y="5172"/>
                </a:cubicBezTo>
                <a:cubicBezTo>
                  <a:pt x="14914" y="5951"/>
                  <a:pt x="14254" y="6437"/>
                  <a:pt x="13612" y="6379"/>
                </a:cubicBezTo>
                <a:cubicBezTo>
                  <a:pt x="13602" y="6553"/>
                  <a:pt x="13544" y="6723"/>
                  <a:pt x="13443" y="6873"/>
                </a:cubicBezTo>
                <a:cubicBezTo>
                  <a:pt x="13235" y="7180"/>
                  <a:pt x="12880" y="7357"/>
                  <a:pt x="12506" y="7339"/>
                </a:cubicBezTo>
                <a:lnTo>
                  <a:pt x="12514" y="7160"/>
                </a:lnTo>
                <a:cubicBezTo>
                  <a:pt x="12826" y="7175"/>
                  <a:pt x="13123" y="7030"/>
                  <a:pt x="13297" y="6777"/>
                </a:cubicBezTo>
                <a:cubicBezTo>
                  <a:pt x="13387" y="6647"/>
                  <a:pt x="13437" y="6499"/>
                  <a:pt x="13444" y="6348"/>
                </a:cubicBezTo>
                <a:lnTo>
                  <a:pt x="13367" y="6334"/>
                </a:lnTo>
                <a:lnTo>
                  <a:pt x="13412" y="6177"/>
                </a:lnTo>
                <a:cubicBezTo>
                  <a:pt x="13426" y="6063"/>
                  <a:pt x="13390" y="5956"/>
                  <a:pt x="13332" y="5856"/>
                </a:cubicBezTo>
                <a:cubicBezTo>
                  <a:pt x="13178" y="5590"/>
                  <a:pt x="12892" y="5421"/>
                  <a:pt x="12579" y="5411"/>
                </a:cubicBezTo>
                <a:lnTo>
                  <a:pt x="12584" y="5232"/>
                </a:lnTo>
                <a:cubicBezTo>
                  <a:pt x="12959" y="5244"/>
                  <a:pt x="13301" y="5449"/>
                  <a:pt x="13484" y="5772"/>
                </a:cubicBezTo>
                <a:cubicBezTo>
                  <a:pt x="13554" y="5896"/>
                  <a:pt x="13598" y="6029"/>
                  <a:pt x="13604" y="6166"/>
                </a:cubicBezTo>
                <a:cubicBezTo>
                  <a:pt x="14165" y="6257"/>
                  <a:pt x="14753" y="5828"/>
                  <a:pt x="15041" y="5127"/>
                </a:cubicBezTo>
                <a:cubicBezTo>
                  <a:pt x="15286" y="4417"/>
                  <a:pt x="15029" y="3601"/>
                  <a:pt x="14387" y="3189"/>
                </a:cubicBezTo>
                <a:cubicBezTo>
                  <a:pt x="14136" y="3027"/>
                  <a:pt x="13858" y="2948"/>
                  <a:pt x="13585" y="2983"/>
                </a:cubicBezTo>
                <a:cubicBezTo>
                  <a:pt x="13641" y="3479"/>
                  <a:pt x="13491" y="3942"/>
                  <a:pt x="13149" y="4237"/>
                </a:cubicBezTo>
                <a:lnTo>
                  <a:pt x="13034" y="4093"/>
                </a:lnTo>
                <a:cubicBezTo>
                  <a:pt x="13415" y="3765"/>
                  <a:pt x="13519" y="3192"/>
                  <a:pt x="13336" y="2623"/>
                </a:cubicBezTo>
                <a:cubicBezTo>
                  <a:pt x="13229" y="2292"/>
                  <a:pt x="13009" y="1999"/>
                  <a:pt x="12700" y="1800"/>
                </a:cubicBezTo>
                <a:cubicBezTo>
                  <a:pt x="12143" y="1443"/>
                  <a:pt x="11456" y="1490"/>
                  <a:pt x="10957" y="1866"/>
                </a:cubicBezTo>
                <a:lnTo>
                  <a:pt x="10680" y="1597"/>
                </a:lnTo>
                <a:cubicBezTo>
                  <a:pt x="10412" y="1425"/>
                  <a:pt x="10107" y="1371"/>
                  <a:pt x="9822" y="1423"/>
                </a:cubicBezTo>
                <a:close/>
                <a:moveTo>
                  <a:pt x="10456" y="4"/>
                </a:moveTo>
                <a:cubicBezTo>
                  <a:pt x="16461" y="133"/>
                  <a:pt x="21459" y="7176"/>
                  <a:pt x="16983" y="12859"/>
                </a:cubicBezTo>
                <a:cubicBezTo>
                  <a:pt x="15516" y="14347"/>
                  <a:pt x="15317" y="16496"/>
                  <a:pt x="16610" y="21403"/>
                </a:cubicBezTo>
                <a:lnTo>
                  <a:pt x="6651" y="21519"/>
                </a:lnTo>
                <a:lnTo>
                  <a:pt x="5980" y="18409"/>
                </a:lnTo>
                <a:cubicBezTo>
                  <a:pt x="4200" y="19026"/>
                  <a:pt x="2233" y="18841"/>
                  <a:pt x="1578" y="18179"/>
                </a:cubicBezTo>
                <a:cubicBezTo>
                  <a:pt x="1257" y="17810"/>
                  <a:pt x="1394" y="16661"/>
                  <a:pt x="1802" y="15771"/>
                </a:cubicBezTo>
                <a:cubicBezTo>
                  <a:pt x="1933" y="15439"/>
                  <a:pt x="1271" y="15323"/>
                  <a:pt x="1131" y="14839"/>
                </a:cubicBezTo>
                <a:cubicBezTo>
                  <a:pt x="1066" y="14389"/>
                  <a:pt x="1502" y="14373"/>
                  <a:pt x="1687" y="14140"/>
                </a:cubicBezTo>
                <a:lnTo>
                  <a:pt x="1016" y="13645"/>
                </a:lnTo>
                <a:cubicBezTo>
                  <a:pt x="695" y="13302"/>
                  <a:pt x="1416" y="12655"/>
                  <a:pt x="1616" y="12160"/>
                </a:cubicBezTo>
                <a:cubicBezTo>
                  <a:pt x="915" y="11931"/>
                  <a:pt x="384" y="11620"/>
                  <a:pt x="17" y="11249"/>
                </a:cubicBezTo>
                <a:cubicBezTo>
                  <a:pt x="-141" y="10635"/>
                  <a:pt x="841" y="9779"/>
                  <a:pt x="1705" y="8662"/>
                </a:cubicBezTo>
                <a:cubicBezTo>
                  <a:pt x="2611" y="7550"/>
                  <a:pt x="1855" y="6702"/>
                  <a:pt x="2549" y="4314"/>
                </a:cubicBezTo>
                <a:cubicBezTo>
                  <a:pt x="3651" y="1360"/>
                  <a:pt x="6259" y="-81"/>
                  <a:pt x="10456" y="4"/>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0" name="Oval 8"/>
          <p:cNvSpPr/>
          <p:nvPr/>
        </p:nvSpPr>
        <p:spPr>
          <a:xfrm>
            <a:off x="8026937" y="2429072"/>
            <a:ext cx="527153" cy="529871"/>
          </a:xfrm>
          <a:custGeom>
            <a:avLst/>
            <a:gdLst/>
            <a:ahLst/>
            <a:cxnLst>
              <a:cxn ang="0">
                <a:pos x="wd2" y="hd2"/>
              </a:cxn>
              <a:cxn ang="5400000">
                <a:pos x="wd2" y="hd2"/>
              </a:cxn>
              <a:cxn ang="10800000">
                <a:pos x="wd2" y="hd2"/>
              </a:cxn>
              <a:cxn ang="16200000">
                <a:pos x="wd2" y="hd2"/>
              </a:cxn>
            </a:cxnLst>
            <a:rect l="0" t="0" r="r" b="b"/>
            <a:pathLst>
              <a:path w="21600" h="21600" extrusionOk="0">
                <a:moveTo>
                  <a:pt x="13679" y="0"/>
                </a:moveTo>
                <a:cubicBezTo>
                  <a:pt x="14724" y="0"/>
                  <a:pt x="15593" y="751"/>
                  <a:pt x="15718" y="1746"/>
                </a:cubicBezTo>
                <a:cubicBezTo>
                  <a:pt x="14551" y="2263"/>
                  <a:pt x="13845" y="3329"/>
                  <a:pt x="14030" y="4366"/>
                </a:cubicBezTo>
                <a:lnTo>
                  <a:pt x="14308" y="4307"/>
                </a:lnTo>
                <a:cubicBezTo>
                  <a:pt x="14135" y="3309"/>
                  <a:pt x="14924" y="2274"/>
                  <a:pt x="16155" y="1864"/>
                </a:cubicBezTo>
                <a:cubicBezTo>
                  <a:pt x="16222" y="1826"/>
                  <a:pt x="16294" y="1822"/>
                  <a:pt x="16367" y="1822"/>
                </a:cubicBezTo>
                <a:cubicBezTo>
                  <a:pt x="17540" y="1822"/>
                  <a:pt x="18490" y="2768"/>
                  <a:pt x="18490" y="3934"/>
                </a:cubicBezTo>
                <a:lnTo>
                  <a:pt x="18368" y="4535"/>
                </a:lnTo>
                <a:lnTo>
                  <a:pt x="18490" y="4535"/>
                </a:lnTo>
                <a:lnTo>
                  <a:pt x="18490" y="4597"/>
                </a:lnTo>
                <a:cubicBezTo>
                  <a:pt x="19451" y="4691"/>
                  <a:pt x="20187" y="5510"/>
                  <a:pt x="20187" y="6499"/>
                </a:cubicBezTo>
                <a:lnTo>
                  <a:pt x="20068" y="7083"/>
                </a:lnTo>
                <a:cubicBezTo>
                  <a:pt x="20968" y="7453"/>
                  <a:pt x="21600" y="8336"/>
                  <a:pt x="21600" y="9365"/>
                </a:cubicBezTo>
                <a:cubicBezTo>
                  <a:pt x="21600" y="9937"/>
                  <a:pt x="21405" y="10463"/>
                  <a:pt x="21066" y="10870"/>
                </a:cubicBezTo>
                <a:cubicBezTo>
                  <a:pt x="20482" y="11566"/>
                  <a:pt x="19655" y="11881"/>
                  <a:pt x="18915" y="11632"/>
                </a:cubicBezTo>
                <a:lnTo>
                  <a:pt x="18824" y="11900"/>
                </a:lnTo>
                <a:cubicBezTo>
                  <a:pt x="19489" y="12123"/>
                  <a:pt x="20212" y="11957"/>
                  <a:pt x="20807" y="11489"/>
                </a:cubicBezTo>
                <a:cubicBezTo>
                  <a:pt x="21078" y="11827"/>
                  <a:pt x="21207" y="12262"/>
                  <a:pt x="21207" y="12726"/>
                </a:cubicBezTo>
                <a:cubicBezTo>
                  <a:pt x="21207" y="13913"/>
                  <a:pt x="20366" y="14905"/>
                  <a:pt x="19244" y="15139"/>
                </a:cubicBezTo>
                <a:cubicBezTo>
                  <a:pt x="18099" y="15310"/>
                  <a:pt x="17058" y="14863"/>
                  <a:pt x="16708" y="14040"/>
                </a:cubicBezTo>
                <a:cubicBezTo>
                  <a:pt x="16880" y="13923"/>
                  <a:pt x="17017" y="13759"/>
                  <a:pt x="17118" y="13567"/>
                </a:cubicBezTo>
                <a:cubicBezTo>
                  <a:pt x="17383" y="13064"/>
                  <a:pt x="17364" y="12444"/>
                  <a:pt x="17068" y="11933"/>
                </a:cubicBezTo>
                <a:lnTo>
                  <a:pt x="16832" y="12069"/>
                </a:lnTo>
                <a:cubicBezTo>
                  <a:pt x="17080" y="12495"/>
                  <a:pt x="17099" y="13011"/>
                  <a:pt x="16883" y="13430"/>
                </a:cubicBezTo>
                <a:cubicBezTo>
                  <a:pt x="16802" y="13586"/>
                  <a:pt x="16694" y="13720"/>
                  <a:pt x="16535" y="13792"/>
                </a:cubicBezTo>
                <a:lnTo>
                  <a:pt x="16295" y="13856"/>
                </a:lnTo>
                <a:lnTo>
                  <a:pt x="16340" y="13970"/>
                </a:lnTo>
                <a:cubicBezTo>
                  <a:pt x="16139" y="14080"/>
                  <a:pt x="15906" y="14130"/>
                  <a:pt x="15664" y="14114"/>
                </a:cubicBezTo>
                <a:cubicBezTo>
                  <a:pt x="15192" y="14081"/>
                  <a:pt x="14758" y="13799"/>
                  <a:pt x="14518" y="13369"/>
                </a:cubicBezTo>
                <a:lnTo>
                  <a:pt x="14280" y="13500"/>
                </a:lnTo>
                <a:cubicBezTo>
                  <a:pt x="14567" y="14015"/>
                  <a:pt x="15091" y="14351"/>
                  <a:pt x="15660" y="14385"/>
                </a:cubicBezTo>
                <a:cubicBezTo>
                  <a:pt x="15939" y="14401"/>
                  <a:pt x="16207" y="14344"/>
                  <a:pt x="16440" y="14219"/>
                </a:cubicBezTo>
                <a:cubicBezTo>
                  <a:pt x="16898" y="15125"/>
                  <a:pt x="18075" y="15623"/>
                  <a:pt x="19351" y="15441"/>
                </a:cubicBezTo>
                <a:cubicBezTo>
                  <a:pt x="19481" y="15694"/>
                  <a:pt x="19535" y="15981"/>
                  <a:pt x="19535" y="16282"/>
                </a:cubicBezTo>
                <a:cubicBezTo>
                  <a:pt x="19535" y="17123"/>
                  <a:pt x="19113" y="17866"/>
                  <a:pt x="18442" y="18275"/>
                </a:cubicBezTo>
                <a:cubicBezTo>
                  <a:pt x="18263" y="19190"/>
                  <a:pt x="17576" y="19924"/>
                  <a:pt x="16678" y="20150"/>
                </a:cubicBezTo>
                <a:cubicBezTo>
                  <a:pt x="15379" y="20369"/>
                  <a:pt x="14196" y="19796"/>
                  <a:pt x="13928" y="18800"/>
                </a:cubicBezTo>
                <a:lnTo>
                  <a:pt x="13653" y="18873"/>
                </a:lnTo>
                <a:cubicBezTo>
                  <a:pt x="13873" y="19688"/>
                  <a:pt x="14615" y="20258"/>
                  <a:pt x="15561" y="20398"/>
                </a:cubicBezTo>
                <a:cubicBezTo>
                  <a:pt x="15245" y="21115"/>
                  <a:pt x="14519" y="21600"/>
                  <a:pt x="13679" y="21600"/>
                </a:cubicBezTo>
                <a:cubicBezTo>
                  <a:pt x="12706" y="21600"/>
                  <a:pt x="12223" y="20948"/>
                  <a:pt x="11670" y="20049"/>
                </a:cubicBezTo>
                <a:cubicBezTo>
                  <a:pt x="11490" y="19443"/>
                  <a:pt x="11255" y="17157"/>
                  <a:pt x="11638" y="15039"/>
                </a:cubicBezTo>
                <a:cubicBezTo>
                  <a:pt x="12499" y="16072"/>
                  <a:pt x="13710" y="16536"/>
                  <a:pt x="14794" y="16246"/>
                </a:cubicBezTo>
                <a:lnTo>
                  <a:pt x="14685" y="15890"/>
                </a:lnTo>
                <a:cubicBezTo>
                  <a:pt x="13627" y="16167"/>
                  <a:pt x="12426" y="15609"/>
                  <a:pt x="11634" y="14470"/>
                </a:cubicBezTo>
                <a:cubicBezTo>
                  <a:pt x="11227" y="13929"/>
                  <a:pt x="10933" y="10810"/>
                  <a:pt x="11596" y="8476"/>
                </a:cubicBezTo>
                <a:cubicBezTo>
                  <a:pt x="12373" y="7519"/>
                  <a:pt x="13548" y="7170"/>
                  <a:pt x="14396" y="7673"/>
                </a:cubicBezTo>
                <a:lnTo>
                  <a:pt x="14409" y="7652"/>
                </a:lnTo>
                <a:cubicBezTo>
                  <a:pt x="14397" y="7816"/>
                  <a:pt x="14431" y="7982"/>
                  <a:pt x="14501" y="8139"/>
                </a:cubicBezTo>
                <a:cubicBezTo>
                  <a:pt x="14680" y="8541"/>
                  <a:pt x="15067" y="8825"/>
                  <a:pt x="15517" y="8885"/>
                </a:cubicBezTo>
                <a:lnTo>
                  <a:pt x="15545" y="8678"/>
                </a:lnTo>
                <a:cubicBezTo>
                  <a:pt x="15169" y="8628"/>
                  <a:pt x="14847" y="8393"/>
                  <a:pt x="14696" y="8060"/>
                </a:cubicBezTo>
                <a:cubicBezTo>
                  <a:pt x="14537" y="7708"/>
                  <a:pt x="14595" y="7302"/>
                  <a:pt x="14849" y="7009"/>
                </a:cubicBezTo>
                <a:cubicBezTo>
                  <a:pt x="15087" y="6732"/>
                  <a:pt x="15463" y="6597"/>
                  <a:pt x="15837" y="6653"/>
                </a:cubicBezTo>
                <a:lnTo>
                  <a:pt x="15869" y="6446"/>
                </a:lnTo>
                <a:cubicBezTo>
                  <a:pt x="15420" y="6378"/>
                  <a:pt x="14969" y="6543"/>
                  <a:pt x="14683" y="6879"/>
                </a:cubicBezTo>
                <a:lnTo>
                  <a:pt x="14451" y="7391"/>
                </a:lnTo>
                <a:cubicBezTo>
                  <a:pt x="13575" y="6921"/>
                  <a:pt x="12428" y="7206"/>
                  <a:pt x="11593" y="8054"/>
                </a:cubicBezTo>
                <a:cubicBezTo>
                  <a:pt x="11102" y="7137"/>
                  <a:pt x="11152" y="3231"/>
                  <a:pt x="11500" y="1888"/>
                </a:cubicBezTo>
                <a:cubicBezTo>
                  <a:pt x="11950" y="834"/>
                  <a:pt x="12507" y="0"/>
                  <a:pt x="13679" y="0"/>
                </a:cubicBezTo>
                <a:close/>
                <a:moveTo>
                  <a:pt x="7921" y="0"/>
                </a:moveTo>
                <a:cubicBezTo>
                  <a:pt x="8894" y="0"/>
                  <a:pt x="9377" y="652"/>
                  <a:pt x="9930" y="1551"/>
                </a:cubicBezTo>
                <a:cubicBezTo>
                  <a:pt x="10110" y="2157"/>
                  <a:pt x="10345" y="4443"/>
                  <a:pt x="9962" y="6561"/>
                </a:cubicBezTo>
                <a:cubicBezTo>
                  <a:pt x="9101" y="5528"/>
                  <a:pt x="7890" y="5064"/>
                  <a:pt x="6806" y="5354"/>
                </a:cubicBezTo>
                <a:lnTo>
                  <a:pt x="6915" y="5710"/>
                </a:lnTo>
                <a:cubicBezTo>
                  <a:pt x="7973" y="5433"/>
                  <a:pt x="9174" y="5991"/>
                  <a:pt x="9966" y="7130"/>
                </a:cubicBezTo>
                <a:cubicBezTo>
                  <a:pt x="10373" y="7671"/>
                  <a:pt x="10667" y="10790"/>
                  <a:pt x="10004" y="13124"/>
                </a:cubicBezTo>
                <a:cubicBezTo>
                  <a:pt x="9227" y="14081"/>
                  <a:pt x="8052" y="14430"/>
                  <a:pt x="7204" y="13927"/>
                </a:cubicBezTo>
                <a:lnTo>
                  <a:pt x="7191" y="13948"/>
                </a:lnTo>
                <a:cubicBezTo>
                  <a:pt x="7203" y="13784"/>
                  <a:pt x="7169" y="13618"/>
                  <a:pt x="7099" y="13461"/>
                </a:cubicBezTo>
                <a:cubicBezTo>
                  <a:pt x="6920" y="13059"/>
                  <a:pt x="6533" y="12775"/>
                  <a:pt x="6083" y="12715"/>
                </a:cubicBezTo>
                <a:lnTo>
                  <a:pt x="6055" y="12922"/>
                </a:lnTo>
                <a:cubicBezTo>
                  <a:pt x="6431" y="12972"/>
                  <a:pt x="6753" y="13207"/>
                  <a:pt x="6904" y="13540"/>
                </a:cubicBezTo>
                <a:cubicBezTo>
                  <a:pt x="7063" y="13892"/>
                  <a:pt x="7005" y="14298"/>
                  <a:pt x="6751" y="14591"/>
                </a:cubicBezTo>
                <a:cubicBezTo>
                  <a:pt x="6513" y="14868"/>
                  <a:pt x="6137" y="15003"/>
                  <a:pt x="5763" y="14947"/>
                </a:cubicBezTo>
                <a:lnTo>
                  <a:pt x="5731" y="15154"/>
                </a:lnTo>
                <a:cubicBezTo>
                  <a:pt x="6180" y="15222"/>
                  <a:pt x="6631" y="15057"/>
                  <a:pt x="6917" y="14721"/>
                </a:cubicBezTo>
                <a:lnTo>
                  <a:pt x="7149" y="14209"/>
                </a:lnTo>
                <a:cubicBezTo>
                  <a:pt x="8025" y="14679"/>
                  <a:pt x="9172" y="14394"/>
                  <a:pt x="10007" y="13546"/>
                </a:cubicBezTo>
                <a:cubicBezTo>
                  <a:pt x="10498" y="14463"/>
                  <a:pt x="10448" y="18369"/>
                  <a:pt x="10100" y="19712"/>
                </a:cubicBezTo>
                <a:cubicBezTo>
                  <a:pt x="9650" y="20766"/>
                  <a:pt x="9093" y="21600"/>
                  <a:pt x="7921" y="21600"/>
                </a:cubicBezTo>
                <a:cubicBezTo>
                  <a:pt x="6876" y="21600"/>
                  <a:pt x="6007" y="20849"/>
                  <a:pt x="5882" y="19854"/>
                </a:cubicBezTo>
                <a:cubicBezTo>
                  <a:pt x="7049" y="19337"/>
                  <a:pt x="7755" y="18271"/>
                  <a:pt x="7570" y="17234"/>
                </a:cubicBezTo>
                <a:lnTo>
                  <a:pt x="7292" y="17293"/>
                </a:lnTo>
                <a:cubicBezTo>
                  <a:pt x="7465" y="18291"/>
                  <a:pt x="6676" y="19326"/>
                  <a:pt x="5445" y="19736"/>
                </a:cubicBezTo>
                <a:cubicBezTo>
                  <a:pt x="5378" y="19774"/>
                  <a:pt x="5306" y="19778"/>
                  <a:pt x="5233" y="19778"/>
                </a:cubicBezTo>
                <a:cubicBezTo>
                  <a:pt x="4060" y="19778"/>
                  <a:pt x="3110" y="18832"/>
                  <a:pt x="3110" y="17666"/>
                </a:cubicBezTo>
                <a:lnTo>
                  <a:pt x="3232" y="17065"/>
                </a:lnTo>
                <a:lnTo>
                  <a:pt x="3110" y="17065"/>
                </a:lnTo>
                <a:lnTo>
                  <a:pt x="3110" y="17003"/>
                </a:lnTo>
                <a:cubicBezTo>
                  <a:pt x="2149" y="16909"/>
                  <a:pt x="1413" y="16090"/>
                  <a:pt x="1413" y="15101"/>
                </a:cubicBezTo>
                <a:lnTo>
                  <a:pt x="1532" y="14517"/>
                </a:lnTo>
                <a:cubicBezTo>
                  <a:pt x="632" y="14147"/>
                  <a:pt x="0" y="13264"/>
                  <a:pt x="0" y="12235"/>
                </a:cubicBezTo>
                <a:cubicBezTo>
                  <a:pt x="0" y="11663"/>
                  <a:pt x="195" y="11137"/>
                  <a:pt x="534" y="10730"/>
                </a:cubicBezTo>
                <a:cubicBezTo>
                  <a:pt x="1118" y="10034"/>
                  <a:pt x="1945" y="9719"/>
                  <a:pt x="2685" y="9968"/>
                </a:cubicBezTo>
                <a:lnTo>
                  <a:pt x="2776" y="9700"/>
                </a:lnTo>
                <a:cubicBezTo>
                  <a:pt x="2111" y="9477"/>
                  <a:pt x="1388" y="9643"/>
                  <a:pt x="793" y="10111"/>
                </a:cubicBezTo>
                <a:cubicBezTo>
                  <a:pt x="522" y="9773"/>
                  <a:pt x="393" y="9338"/>
                  <a:pt x="393" y="8874"/>
                </a:cubicBezTo>
                <a:cubicBezTo>
                  <a:pt x="393" y="7687"/>
                  <a:pt x="1234" y="6695"/>
                  <a:pt x="2356" y="6461"/>
                </a:cubicBezTo>
                <a:cubicBezTo>
                  <a:pt x="3501" y="6290"/>
                  <a:pt x="4542" y="6737"/>
                  <a:pt x="4892" y="7560"/>
                </a:cubicBezTo>
                <a:cubicBezTo>
                  <a:pt x="4720" y="7677"/>
                  <a:pt x="4583" y="7841"/>
                  <a:pt x="4482" y="8033"/>
                </a:cubicBezTo>
                <a:cubicBezTo>
                  <a:pt x="4217" y="8536"/>
                  <a:pt x="4236" y="9156"/>
                  <a:pt x="4532" y="9667"/>
                </a:cubicBezTo>
                <a:lnTo>
                  <a:pt x="4768" y="9531"/>
                </a:lnTo>
                <a:cubicBezTo>
                  <a:pt x="4520" y="9105"/>
                  <a:pt x="4501" y="8589"/>
                  <a:pt x="4717" y="8170"/>
                </a:cubicBezTo>
                <a:cubicBezTo>
                  <a:pt x="4798" y="8014"/>
                  <a:pt x="4906" y="7880"/>
                  <a:pt x="5065" y="7808"/>
                </a:cubicBezTo>
                <a:lnTo>
                  <a:pt x="5305" y="7744"/>
                </a:lnTo>
                <a:lnTo>
                  <a:pt x="5260" y="7630"/>
                </a:lnTo>
                <a:cubicBezTo>
                  <a:pt x="5461" y="7520"/>
                  <a:pt x="5694" y="7470"/>
                  <a:pt x="5936" y="7486"/>
                </a:cubicBezTo>
                <a:cubicBezTo>
                  <a:pt x="6408" y="7519"/>
                  <a:pt x="6842" y="7801"/>
                  <a:pt x="7082" y="8231"/>
                </a:cubicBezTo>
                <a:lnTo>
                  <a:pt x="7320" y="8100"/>
                </a:lnTo>
                <a:cubicBezTo>
                  <a:pt x="7033" y="7585"/>
                  <a:pt x="6509" y="7249"/>
                  <a:pt x="5940" y="7215"/>
                </a:cubicBezTo>
                <a:cubicBezTo>
                  <a:pt x="5661" y="7199"/>
                  <a:pt x="5393" y="7256"/>
                  <a:pt x="5160" y="7381"/>
                </a:cubicBezTo>
                <a:cubicBezTo>
                  <a:pt x="4702" y="6475"/>
                  <a:pt x="3525" y="5977"/>
                  <a:pt x="2249" y="6159"/>
                </a:cubicBezTo>
                <a:cubicBezTo>
                  <a:pt x="2119" y="5906"/>
                  <a:pt x="2065" y="5619"/>
                  <a:pt x="2065" y="5318"/>
                </a:cubicBezTo>
                <a:cubicBezTo>
                  <a:pt x="2065" y="4477"/>
                  <a:pt x="2487" y="3734"/>
                  <a:pt x="3158" y="3325"/>
                </a:cubicBezTo>
                <a:cubicBezTo>
                  <a:pt x="3337" y="2410"/>
                  <a:pt x="4024" y="1676"/>
                  <a:pt x="4922" y="1450"/>
                </a:cubicBezTo>
                <a:cubicBezTo>
                  <a:pt x="6221" y="1231"/>
                  <a:pt x="7404" y="1804"/>
                  <a:pt x="7672" y="2800"/>
                </a:cubicBezTo>
                <a:lnTo>
                  <a:pt x="7947" y="2727"/>
                </a:lnTo>
                <a:cubicBezTo>
                  <a:pt x="7727" y="1912"/>
                  <a:pt x="6985" y="1342"/>
                  <a:pt x="6039" y="1202"/>
                </a:cubicBezTo>
                <a:cubicBezTo>
                  <a:pt x="6355" y="485"/>
                  <a:pt x="7081" y="0"/>
                  <a:pt x="7921"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grpSp>
        <p:nvGrpSpPr>
          <p:cNvPr id="1473" name="Group 110"/>
          <p:cNvGrpSpPr/>
          <p:nvPr/>
        </p:nvGrpSpPr>
        <p:grpSpPr>
          <a:xfrm>
            <a:off x="6353199" y="2376439"/>
            <a:ext cx="528975" cy="594845"/>
            <a:chOff x="0" y="0"/>
            <a:chExt cx="528974" cy="594844"/>
          </a:xfrm>
        </p:grpSpPr>
        <p:sp>
          <p:nvSpPr>
            <p:cNvPr id="1471" name="Freeform 111"/>
            <p:cNvSpPr/>
            <p:nvPr/>
          </p:nvSpPr>
          <p:spPr>
            <a:xfrm>
              <a:off x="0" y="40290"/>
              <a:ext cx="501858" cy="554555"/>
            </a:xfrm>
            <a:custGeom>
              <a:avLst/>
              <a:gdLst/>
              <a:ahLst/>
              <a:cxnLst>
                <a:cxn ang="0">
                  <a:pos x="wd2" y="hd2"/>
                </a:cxn>
                <a:cxn ang="5400000">
                  <a:pos x="wd2" y="hd2"/>
                </a:cxn>
                <a:cxn ang="10800000">
                  <a:pos x="wd2" y="hd2"/>
                </a:cxn>
                <a:cxn ang="16200000">
                  <a:pos x="wd2" y="hd2"/>
                </a:cxn>
              </a:cxnLst>
              <a:rect l="0" t="0" r="r" b="b"/>
              <a:pathLst>
                <a:path w="18703" h="21519" extrusionOk="0">
                  <a:moveTo>
                    <a:pt x="10456" y="4"/>
                  </a:moveTo>
                  <a:cubicBezTo>
                    <a:pt x="6259" y="-81"/>
                    <a:pt x="3651" y="1360"/>
                    <a:pt x="2549" y="4314"/>
                  </a:cubicBezTo>
                  <a:cubicBezTo>
                    <a:pt x="1855" y="6702"/>
                    <a:pt x="2611" y="7550"/>
                    <a:pt x="1705" y="8662"/>
                  </a:cubicBezTo>
                  <a:cubicBezTo>
                    <a:pt x="841" y="9779"/>
                    <a:pt x="-141" y="10635"/>
                    <a:pt x="17" y="11249"/>
                  </a:cubicBezTo>
                  <a:cubicBezTo>
                    <a:pt x="384" y="11620"/>
                    <a:pt x="915" y="11931"/>
                    <a:pt x="1616" y="12160"/>
                  </a:cubicBezTo>
                  <a:cubicBezTo>
                    <a:pt x="1416" y="12655"/>
                    <a:pt x="695" y="13302"/>
                    <a:pt x="1016" y="13645"/>
                  </a:cubicBezTo>
                  <a:lnTo>
                    <a:pt x="1687" y="14140"/>
                  </a:lnTo>
                  <a:cubicBezTo>
                    <a:pt x="1502" y="14373"/>
                    <a:pt x="1066" y="14389"/>
                    <a:pt x="1131" y="14839"/>
                  </a:cubicBezTo>
                  <a:cubicBezTo>
                    <a:pt x="1271" y="15323"/>
                    <a:pt x="1933" y="15439"/>
                    <a:pt x="1802" y="15771"/>
                  </a:cubicBezTo>
                  <a:cubicBezTo>
                    <a:pt x="1394" y="16661"/>
                    <a:pt x="1257" y="17810"/>
                    <a:pt x="1578" y="18179"/>
                  </a:cubicBezTo>
                  <a:cubicBezTo>
                    <a:pt x="2233" y="18841"/>
                    <a:pt x="4200" y="19026"/>
                    <a:pt x="5980" y="18409"/>
                  </a:cubicBezTo>
                  <a:lnTo>
                    <a:pt x="6651" y="21519"/>
                  </a:lnTo>
                  <a:lnTo>
                    <a:pt x="16610" y="21402"/>
                  </a:lnTo>
                  <a:cubicBezTo>
                    <a:pt x="15317" y="16496"/>
                    <a:pt x="15516" y="14347"/>
                    <a:pt x="16983" y="12859"/>
                  </a:cubicBezTo>
                  <a:cubicBezTo>
                    <a:pt x="21459" y="7176"/>
                    <a:pt x="16461" y="133"/>
                    <a:pt x="10456" y="4"/>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472" name="Oval 37"/>
            <p:cNvSpPr/>
            <p:nvPr/>
          </p:nvSpPr>
          <p:spPr>
            <a:xfrm rot="18100541">
              <a:off x="184276" y="17638"/>
              <a:ext cx="246742" cy="367894"/>
            </a:xfrm>
            <a:custGeom>
              <a:avLst/>
              <a:gdLst/>
              <a:ahLst/>
              <a:cxnLst>
                <a:cxn ang="0">
                  <a:pos x="wd2" y="hd2"/>
                </a:cxn>
                <a:cxn ang="5400000">
                  <a:pos x="wd2" y="hd2"/>
                </a:cxn>
                <a:cxn ang="10800000">
                  <a:pos x="wd2" y="hd2"/>
                </a:cxn>
                <a:cxn ang="16200000">
                  <a:pos x="wd2" y="hd2"/>
                </a:cxn>
              </a:cxnLst>
              <a:rect l="0" t="0" r="r" b="b"/>
              <a:pathLst>
                <a:path w="21253" h="21600" extrusionOk="0">
                  <a:moveTo>
                    <a:pt x="7793" y="8311"/>
                  </a:moveTo>
                  <a:cubicBezTo>
                    <a:pt x="7551" y="8296"/>
                    <a:pt x="7305" y="8300"/>
                    <a:pt x="7061" y="8323"/>
                  </a:cubicBezTo>
                  <a:cubicBezTo>
                    <a:pt x="6736" y="8353"/>
                    <a:pt x="6413" y="8416"/>
                    <a:pt x="6102" y="8513"/>
                  </a:cubicBezTo>
                  <a:lnTo>
                    <a:pt x="6260" y="8771"/>
                  </a:lnTo>
                  <a:cubicBezTo>
                    <a:pt x="7358" y="8421"/>
                    <a:pt x="8634" y="8562"/>
                    <a:pt x="9513" y="9132"/>
                  </a:cubicBezTo>
                  <a:cubicBezTo>
                    <a:pt x="10338" y="9667"/>
                    <a:pt x="10671" y="10488"/>
                    <a:pt x="10377" y="11264"/>
                  </a:cubicBezTo>
                  <a:lnTo>
                    <a:pt x="10772" y="11336"/>
                  </a:lnTo>
                  <a:cubicBezTo>
                    <a:pt x="11106" y="10457"/>
                    <a:pt x="10725" y="9527"/>
                    <a:pt x="9782" y="8922"/>
                  </a:cubicBezTo>
                  <a:cubicBezTo>
                    <a:pt x="9222" y="8562"/>
                    <a:pt x="8521" y="8354"/>
                    <a:pt x="7793" y="8311"/>
                  </a:cubicBezTo>
                  <a:close/>
                  <a:moveTo>
                    <a:pt x="10684" y="7191"/>
                  </a:moveTo>
                  <a:cubicBezTo>
                    <a:pt x="9699" y="7194"/>
                    <a:pt x="8754" y="7496"/>
                    <a:pt x="8111" y="8041"/>
                  </a:cubicBezTo>
                  <a:lnTo>
                    <a:pt x="8420" y="8224"/>
                  </a:lnTo>
                  <a:cubicBezTo>
                    <a:pt x="9175" y="7577"/>
                    <a:pt x="10410" y="7316"/>
                    <a:pt x="11568" y="7559"/>
                  </a:cubicBezTo>
                  <a:cubicBezTo>
                    <a:pt x="12657" y="7787"/>
                    <a:pt x="13492" y="8421"/>
                    <a:pt x="13736" y="9205"/>
                  </a:cubicBezTo>
                  <a:lnTo>
                    <a:pt x="14136" y="9150"/>
                  </a:lnTo>
                  <a:cubicBezTo>
                    <a:pt x="13862" y="8262"/>
                    <a:pt x="12912" y="7544"/>
                    <a:pt x="11672" y="7289"/>
                  </a:cubicBezTo>
                  <a:cubicBezTo>
                    <a:pt x="11345" y="7222"/>
                    <a:pt x="11012" y="7190"/>
                    <a:pt x="10684" y="7191"/>
                  </a:cubicBezTo>
                  <a:close/>
                  <a:moveTo>
                    <a:pt x="9692" y="0"/>
                  </a:moveTo>
                  <a:cubicBezTo>
                    <a:pt x="11218" y="0"/>
                    <a:pt x="12485" y="751"/>
                    <a:pt x="12668" y="1746"/>
                  </a:cubicBezTo>
                  <a:cubicBezTo>
                    <a:pt x="10964" y="2263"/>
                    <a:pt x="9934" y="3329"/>
                    <a:pt x="10205" y="4365"/>
                  </a:cubicBezTo>
                  <a:lnTo>
                    <a:pt x="10610" y="4307"/>
                  </a:lnTo>
                  <a:cubicBezTo>
                    <a:pt x="10357" y="3309"/>
                    <a:pt x="11510" y="2274"/>
                    <a:pt x="13306" y="1864"/>
                  </a:cubicBezTo>
                  <a:cubicBezTo>
                    <a:pt x="13404" y="1826"/>
                    <a:pt x="13509" y="1822"/>
                    <a:pt x="13615" y="1822"/>
                  </a:cubicBezTo>
                  <a:cubicBezTo>
                    <a:pt x="15327" y="1822"/>
                    <a:pt x="16714" y="2768"/>
                    <a:pt x="16714" y="3934"/>
                  </a:cubicBezTo>
                  <a:lnTo>
                    <a:pt x="16536" y="4535"/>
                  </a:lnTo>
                  <a:lnTo>
                    <a:pt x="16714" y="4535"/>
                  </a:lnTo>
                  <a:lnTo>
                    <a:pt x="16714" y="4597"/>
                  </a:lnTo>
                  <a:cubicBezTo>
                    <a:pt x="18117" y="4691"/>
                    <a:pt x="19190" y="5510"/>
                    <a:pt x="19190" y="6499"/>
                  </a:cubicBezTo>
                  <a:lnTo>
                    <a:pt x="19017" y="7083"/>
                  </a:lnTo>
                  <a:cubicBezTo>
                    <a:pt x="20330" y="7453"/>
                    <a:pt x="21253" y="8336"/>
                    <a:pt x="21253" y="9365"/>
                  </a:cubicBezTo>
                  <a:cubicBezTo>
                    <a:pt x="21253" y="9937"/>
                    <a:pt x="20968" y="10463"/>
                    <a:pt x="20474" y="10870"/>
                  </a:cubicBezTo>
                  <a:cubicBezTo>
                    <a:pt x="19621" y="11566"/>
                    <a:pt x="18414" y="11881"/>
                    <a:pt x="17334" y="11632"/>
                  </a:cubicBezTo>
                  <a:lnTo>
                    <a:pt x="17202" y="11900"/>
                  </a:lnTo>
                  <a:cubicBezTo>
                    <a:pt x="18172" y="12123"/>
                    <a:pt x="19228" y="11957"/>
                    <a:pt x="20096" y="11489"/>
                  </a:cubicBezTo>
                  <a:cubicBezTo>
                    <a:pt x="20491" y="11827"/>
                    <a:pt x="20680" y="12262"/>
                    <a:pt x="20680" y="12726"/>
                  </a:cubicBezTo>
                  <a:cubicBezTo>
                    <a:pt x="20680" y="13913"/>
                    <a:pt x="19452" y="14905"/>
                    <a:pt x="17815" y="15139"/>
                  </a:cubicBezTo>
                  <a:cubicBezTo>
                    <a:pt x="16143" y="15310"/>
                    <a:pt x="14623" y="14863"/>
                    <a:pt x="14113" y="14040"/>
                  </a:cubicBezTo>
                  <a:cubicBezTo>
                    <a:pt x="14363" y="13923"/>
                    <a:pt x="14563" y="13759"/>
                    <a:pt x="14711" y="13567"/>
                  </a:cubicBezTo>
                  <a:cubicBezTo>
                    <a:pt x="15099" y="13064"/>
                    <a:pt x="15071" y="12444"/>
                    <a:pt x="14638" y="11933"/>
                  </a:cubicBezTo>
                  <a:lnTo>
                    <a:pt x="14295" y="12069"/>
                  </a:lnTo>
                  <a:cubicBezTo>
                    <a:pt x="14656" y="12495"/>
                    <a:pt x="14684" y="13011"/>
                    <a:pt x="14368" y="13430"/>
                  </a:cubicBezTo>
                  <a:cubicBezTo>
                    <a:pt x="14251" y="13586"/>
                    <a:pt x="14092" y="13720"/>
                    <a:pt x="13861" y="13792"/>
                  </a:cubicBezTo>
                  <a:lnTo>
                    <a:pt x="13510" y="13856"/>
                  </a:lnTo>
                  <a:lnTo>
                    <a:pt x="13576" y="13970"/>
                  </a:lnTo>
                  <a:cubicBezTo>
                    <a:pt x="13283" y="14080"/>
                    <a:pt x="12942" y="14130"/>
                    <a:pt x="12589" y="14114"/>
                  </a:cubicBezTo>
                  <a:cubicBezTo>
                    <a:pt x="11900" y="14081"/>
                    <a:pt x="11266" y="13799"/>
                    <a:pt x="10916" y="13369"/>
                  </a:cubicBezTo>
                  <a:lnTo>
                    <a:pt x="10569" y="13500"/>
                  </a:lnTo>
                  <a:cubicBezTo>
                    <a:pt x="10988" y="14015"/>
                    <a:pt x="11753" y="14351"/>
                    <a:pt x="12584" y="14385"/>
                  </a:cubicBezTo>
                  <a:cubicBezTo>
                    <a:pt x="12990" y="14401"/>
                    <a:pt x="13382" y="14344"/>
                    <a:pt x="13721" y="14219"/>
                  </a:cubicBezTo>
                  <a:cubicBezTo>
                    <a:pt x="14390" y="15125"/>
                    <a:pt x="16108" y="15623"/>
                    <a:pt x="17971" y="15441"/>
                  </a:cubicBezTo>
                  <a:cubicBezTo>
                    <a:pt x="18160" y="15694"/>
                    <a:pt x="18239" y="15981"/>
                    <a:pt x="18239" y="16282"/>
                  </a:cubicBezTo>
                  <a:cubicBezTo>
                    <a:pt x="18239" y="17102"/>
                    <a:pt x="17654" y="17828"/>
                    <a:pt x="16711" y="18237"/>
                  </a:cubicBezTo>
                  <a:lnTo>
                    <a:pt x="16580" y="18244"/>
                  </a:lnTo>
                  <a:cubicBezTo>
                    <a:pt x="15443" y="18190"/>
                    <a:pt x="14420" y="17700"/>
                    <a:pt x="13923" y="16974"/>
                  </a:cubicBezTo>
                  <a:lnTo>
                    <a:pt x="13551" y="17090"/>
                  </a:lnTo>
                  <a:cubicBezTo>
                    <a:pt x="14106" y="17903"/>
                    <a:pt x="15248" y="18452"/>
                    <a:pt x="16521" y="18516"/>
                  </a:cubicBezTo>
                  <a:cubicBezTo>
                    <a:pt x="16195" y="19321"/>
                    <a:pt x="15259" y="19945"/>
                    <a:pt x="14069" y="20150"/>
                  </a:cubicBezTo>
                  <a:cubicBezTo>
                    <a:pt x="12467" y="20335"/>
                    <a:pt x="10987" y="19955"/>
                    <a:pt x="10381" y="19211"/>
                  </a:cubicBezTo>
                  <a:lnTo>
                    <a:pt x="9998" y="19387"/>
                  </a:lnTo>
                  <a:cubicBezTo>
                    <a:pt x="10486" y="19926"/>
                    <a:pt x="11374" y="20290"/>
                    <a:pt x="12438" y="20398"/>
                  </a:cubicBezTo>
                  <a:cubicBezTo>
                    <a:pt x="11978" y="21115"/>
                    <a:pt x="10918" y="21600"/>
                    <a:pt x="9692" y="21600"/>
                  </a:cubicBezTo>
                  <a:cubicBezTo>
                    <a:pt x="8271" y="21600"/>
                    <a:pt x="7567" y="20948"/>
                    <a:pt x="6760" y="20049"/>
                  </a:cubicBezTo>
                  <a:lnTo>
                    <a:pt x="6652" y="19705"/>
                  </a:lnTo>
                  <a:cubicBezTo>
                    <a:pt x="5539" y="19396"/>
                    <a:pt x="4717" y="18702"/>
                    <a:pt x="4550" y="17865"/>
                  </a:cubicBezTo>
                  <a:cubicBezTo>
                    <a:pt x="3699" y="17985"/>
                    <a:pt x="2886" y="17884"/>
                    <a:pt x="2129" y="17416"/>
                  </a:cubicBezTo>
                  <a:cubicBezTo>
                    <a:pt x="999" y="16718"/>
                    <a:pt x="799" y="15581"/>
                    <a:pt x="1645" y="14760"/>
                  </a:cubicBezTo>
                  <a:cubicBezTo>
                    <a:pt x="3391" y="15152"/>
                    <a:pt x="5180" y="14848"/>
                    <a:pt x="6005" y="13979"/>
                  </a:cubicBezTo>
                  <a:lnTo>
                    <a:pt x="6264" y="14021"/>
                  </a:lnTo>
                  <a:cubicBezTo>
                    <a:pt x="7626" y="14106"/>
                    <a:pt x="8906" y="13627"/>
                    <a:pt x="9532" y="12798"/>
                  </a:cubicBezTo>
                  <a:lnTo>
                    <a:pt x="9176" y="12662"/>
                  </a:lnTo>
                  <a:cubicBezTo>
                    <a:pt x="8626" y="13398"/>
                    <a:pt x="7493" y="13822"/>
                    <a:pt x="6287" y="13742"/>
                  </a:cubicBezTo>
                  <a:cubicBezTo>
                    <a:pt x="5153" y="13667"/>
                    <a:pt x="4148" y="13160"/>
                    <a:pt x="3680" y="12425"/>
                  </a:cubicBezTo>
                  <a:lnTo>
                    <a:pt x="3304" y="12534"/>
                  </a:lnTo>
                  <a:cubicBezTo>
                    <a:pt x="3731" y="13205"/>
                    <a:pt x="4556" y="13708"/>
                    <a:pt x="5543" y="13905"/>
                  </a:cubicBezTo>
                  <a:cubicBezTo>
                    <a:pt x="4722" y="14681"/>
                    <a:pt x="2942" y="14875"/>
                    <a:pt x="1288" y="14381"/>
                  </a:cubicBezTo>
                  <a:cubicBezTo>
                    <a:pt x="1178" y="14365"/>
                    <a:pt x="1096" y="14319"/>
                    <a:pt x="1017" y="14271"/>
                  </a:cubicBezTo>
                  <a:cubicBezTo>
                    <a:pt x="-251" y="13487"/>
                    <a:pt x="-347" y="12151"/>
                    <a:pt x="802" y="11287"/>
                  </a:cubicBezTo>
                  <a:lnTo>
                    <a:pt x="1526" y="10923"/>
                  </a:lnTo>
                  <a:lnTo>
                    <a:pt x="1394" y="10842"/>
                  </a:lnTo>
                  <a:lnTo>
                    <a:pt x="1455" y="10796"/>
                  </a:lnTo>
                  <a:cubicBezTo>
                    <a:pt x="509" y="10084"/>
                    <a:pt x="520" y="8986"/>
                    <a:pt x="1495" y="8253"/>
                  </a:cubicBezTo>
                  <a:lnTo>
                    <a:pt x="2198" y="7900"/>
                  </a:lnTo>
                  <a:cubicBezTo>
                    <a:pt x="1625" y="7074"/>
                    <a:pt x="1757" y="6071"/>
                    <a:pt x="2647" y="5333"/>
                  </a:cubicBezTo>
                  <a:cubicBezTo>
                    <a:pt x="3605" y="4959"/>
                    <a:pt x="4703" y="4767"/>
                    <a:pt x="5844" y="4745"/>
                  </a:cubicBezTo>
                  <a:lnTo>
                    <a:pt x="5830" y="4419"/>
                  </a:lnTo>
                  <a:cubicBezTo>
                    <a:pt x="4679" y="4442"/>
                    <a:pt x="3571" y="4626"/>
                    <a:pt x="2563" y="4947"/>
                  </a:cubicBezTo>
                  <a:cubicBezTo>
                    <a:pt x="2139" y="4580"/>
                    <a:pt x="1939" y="4110"/>
                    <a:pt x="1939" y="3608"/>
                  </a:cubicBezTo>
                  <a:cubicBezTo>
                    <a:pt x="1939" y="2108"/>
                    <a:pt x="3724" y="891"/>
                    <a:pt x="5925" y="891"/>
                  </a:cubicBezTo>
                  <a:cubicBezTo>
                    <a:pt x="6360" y="891"/>
                    <a:pt x="6779" y="939"/>
                    <a:pt x="7166" y="1039"/>
                  </a:cubicBezTo>
                  <a:cubicBezTo>
                    <a:pt x="7723" y="416"/>
                    <a:pt x="8484" y="0"/>
                    <a:pt x="9692" y="0"/>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sp>
        <p:nvSpPr>
          <p:cNvPr id="1474" name="Rectangle 19"/>
          <p:cNvSpPr/>
          <p:nvPr/>
        </p:nvSpPr>
        <p:spPr>
          <a:xfrm>
            <a:off x="5542039" y="2446821"/>
            <a:ext cx="449753" cy="494372"/>
          </a:xfrm>
          <a:custGeom>
            <a:avLst/>
            <a:gdLst/>
            <a:ahLst/>
            <a:cxnLst>
              <a:cxn ang="0">
                <a:pos x="wd2" y="hd2"/>
              </a:cxn>
              <a:cxn ang="5400000">
                <a:pos x="wd2" y="hd2"/>
              </a:cxn>
              <a:cxn ang="10800000">
                <a:pos x="wd2" y="hd2"/>
              </a:cxn>
              <a:cxn ang="16200000">
                <a:pos x="wd2" y="hd2"/>
              </a:cxn>
            </a:cxnLst>
            <a:rect l="0" t="0" r="r" b="b"/>
            <a:pathLst>
              <a:path w="20643" h="21509" extrusionOk="0">
                <a:moveTo>
                  <a:pt x="8115" y="13642"/>
                </a:moveTo>
                <a:cubicBezTo>
                  <a:pt x="8582" y="14112"/>
                  <a:pt x="8815" y="14970"/>
                  <a:pt x="9516" y="15053"/>
                </a:cubicBezTo>
                <a:cubicBezTo>
                  <a:pt x="10246" y="14804"/>
                  <a:pt x="10800" y="14361"/>
                  <a:pt x="11267" y="13725"/>
                </a:cubicBezTo>
                <a:cubicBezTo>
                  <a:pt x="11530" y="13577"/>
                  <a:pt x="12085" y="13706"/>
                  <a:pt x="12143" y="13863"/>
                </a:cubicBezTo>
                <a:cubicBezTo>
                  <a:pt x="10820" y="15800"/>
                  <a:pt x="11394" y="18484"/>
                  <a:pt x="11063" y="18926"/>
                </a:cubicBezTo>
                <a:cubicBezTo>
                  <a:pt x="9817" y="19830"/>
                  <a:pt x="8689" y="19351"/>
                  <a:pt x="7502" y="19563"/>
                </a:cubicBezTo>
                <a:cubicBezTo>
                  <a:pt x="6529" y="19756"/>
                  <a:pt x="5789" y="20780"/>
                  <a:pt x="4846" y="21057"/>
                </a:cubicBezTo>
                <a:cubicBezTo>
                  <a:pt x="3785" y="21297"/>
                  <a:pt x="2637" y="21564"/>
                  <a:pt x="1518" y="21499"/>
                </a:cubicBezTo>
                <a:cubicBezTo>
                  <a:pt x="662" y="21463"/>
                  <a:pt x="506" y="20374"/>
                  <a:pt x="963" y="19563"/>
                </a:cubicBezTo>
                <a:cubicBezTo>
                  <a:pt x="1187" y="18917"/>
                  <a:pt x="856" y="18742"/>
                  <a:pt x="759" y="18124"/>
                </a:cubicBezTo>
                <a:cubicBezTo>
                  <a:pt x="784" y="18010"/>
                  <a:pt x="900" y="17998"/>
                  <a:pt x="1117" y="18026"/>
                </a:cubicBezTo>
                <a:lnTo>
                  <a:pt x="1117" y="17563"/>
                </a:lnTo>
                <a:lnTo>
                  <a:pt x="1878" y="17563"/>
                </a:lnTo>
                <a:lnTo>
                  <a:pt x="1878" y="18111"/>
                </a:lnTo>
                <a:lnTo>
                  <a:pt x="2167" y="18135"/>
                </a:lnTo>
                <a:lnTo>
                  <a:pt x="2167" y="17563"/>
                </a:lnTo>
                <a:lnTo>
                  <a:pt x="2929" y="17563"/>
                </a:lnTo>
                <a:lnTo>
                  <a:pt x="2929" y="18132"/>
                </a:lnTo>
                <a:cubicBezTo>
                  <a:pt x="3023" y="18136"/>
                  <a:pt x="3119" y="18129"/>
                  <a:pt x="3218" y="18114"/>
                </a:cubicBezTo>
                <a:lnTo>
                  <a:pt x="3218" y="17507"/>
                </a:lnTo>
                <a:lnTo>
                  <a:pt x="3980" y="17507"/>
                </a:lnTo>
                <a:lnTo>
                  <a:pt x="3980" y="18006"/>
                </a:lnTo>
                <a:cubicBezTo>
                  <a:pt x="4075" y="17997"/>
                  <a:pt x="4171" y="17978"/>
                  <a:pt x="4269" y="17953"/>
                </a:cubicBezTo>
                <a:lnTo>
                  <a:pt x="4269" y="17397"/>
                </a:lnTo>
                <a:lnTo>
                  <a:pt x="5031" y="17397"/>
                </a:lnTo>
                <a:lnTo>
                  <a:pt x="5031" y="17753"/>
                </a:lnTo>
                <a:lnTo>
                  <a:pt x="5319" y="17664"/>
                </a:lnTo>
                <a:lnTo>
                  <a:pt x="5319" y="17258"/>
                </a:lnTo>
                <a:lnTo>
                  <a:pt x="6081" y="17258"/>
                </a:lnTo>
                <a:lnTo>
                  <a:pt x="6081" y="17386"/>
                </a:lnTo>
                <a:cubicBezTo>
                  <a:pt x="6331" y="17285"/>
                  <a:pt x="6590" y="17172"/>
                  <a:pt x="6860" y="17045"/>
                </a:cubicBezTo>
                <a:cubicBezTo>
                  <a:pt x="7268" y="16759"/>
                  <a:pt x="6626" y="14841"/>
                  <a:pt x="6685" y="14195"/>
                </a:cubicBezTo>
                <a:cubicBezTo>
                  <a:pt x="6753" y="13927"/>
                  <a:pt x="7638" y="13826"/>
                  <a:pt x="8115" y="13642"/>
                </a:cubicBezTo>
                <a:close/>
                <a:moveTo>
                  <a:pt x="2781" y="8830"/>
                </a:moveTo>
                <a:cubicBezTo>
                  <a:pt x="2515" y="8794"/>
                  <a:pt x="2236" y="8834"/>
                  <a:pt x="1956" y="8993"/>
                </a:cubicBezTo>
                <a:cubicBezTo>
                  <a:pt x="1197" y="9150"/>
                  <a:pt x="1985" y="10248"/>
                  <a:pt x="2219" y="10875"/>
                </a:cubicBezTo>
                <a:cubicBezTo>
                  <a:pt x="2365" y="11474"/>
                  <a:pt x="2160" y="12295"/>
                  <a:pt x="2656" y="12175"/>
                </a:cubicBezTo>
                <a:cubicBezTo>
                  <a:pt x="3775" y="11945"/>
                  <a:pt x="4807" y="11188"/>
                  <a:pt x="4437" y="9989"/>
                </a:cubicBezTo>
                <a:cubicBezTo>
                  <a:pt x="4255" y="9720"/>
                  <a:pt x="3580" y="8936"/>
                  <a:pt x="2781" y="8830"/>
                </a:cubicBezTo>
                <a:close/>
                <a:moveTo>
                  <a:pt x="10771" y="1"/>
                </a:moveTo>
                <a:cubicBezTo>
                  <a:pt x="14575" y="19"/>
                  <a:pt x="18496" y="868"/>
                  <a:pt x="20433" y="6946"/>
                </a:cubicBezTo>
                <a:cubicBezTo>
                  <a:pt x="21571" y="10460"/>
                  <a:pt x="17864" y="15827"/>
                  <a:pt x="14566" y="15329"/>
                </a:cubicBezTo>
                <a:cubicBezTo>
                  <a:pt x="13301" y="15163"/>
                  <a:pt x="13758" y="13476"/>
                  <a:pt x="10975" y="12977"/>
                </a:cubicBezTo>
                <a:cubicBezTo>
                  <a:pt x="8319" y="12498"/>
                  <a:pt x="5167" y="14619"/>
                  <a:pt x="3912" y="14444"/>
                </a:cubicBezTo>
                <a:cubicBezTo>
                  <a:pt x="3289" y="14324"/>
                  <a:pt x="2783" y="12738"/>
                  <a:pt x="2569" y="12922"/>
                </a:cubicBezTo>
                <a:cubicBezTo>
                  <a:pt x="2277" y="13180"/>
                  <a:pt x="2861" y="14352"/>
                  <a:pt x="3299" y="14748"/>
                </a:cubicBezTo>
                <a:cubicBezTo>
                  <a:pt x="3707" y="14988"/>
                  <a:pt x="5167" y="14730"/>
                  <a:pt x="6159" y="14306"/>
                </a:cubicBezTo>
                <a:cubicBezTo>
                  <a:pt x="6441" y="14232"/>
                  <a:pt x="6140" y="15071"/>
                  <a:pt x="6188" y="15606"/>
                </a:cubicBezTo>
                <a:lnTo>
                  <a:pt x="6081" y="15629"/>
                </a:lnTo>
                <a:lnTo>
                  <a:pt x="6081" y="16155"/>
                </a:lnTo>
                <a:lnTo>
                  <a:pt x="5319" y="16155"/>
                </a:lnTo>
                <a:lnTo>
                  <a:pt x="5319" y="15787"/>
                </a:lnTo>
                <a:lnTo>
                  <a:pt x="5031" y="15826"/>
                </a:lnTo>
                <a:lnTo>
                  <a:pt x="5031" y="16238"/>
                </a:lnTo>
                <a:lnTo>
                  <a:pt x="4269" y="16238"/>
                </a:lnTo>
                <a:lnTo>
                  <a:pt x="4269" y="15914"/>
                </a:lnTo>
                <a:lnTo>
                  <a:pt x="3980" y="15936"/>
                </a:lnTo>
                <a:lnTo>
                  <a:pt x="3980" y="16294"/>
                </a:lnTo>
                <a:lnTo>
                  <a:pt x="3218" y="16294"/>
                </a:lnTo>
                <a:lnTo>
                  <a:pt x="3218" y="15972"/>
                </a:lnTo>
                <a:lnTo>
                  <a:pt x="2929" y="15978"/>
                </a:lnTo>
                <a:lnTo>
                  <a:pt x="2929" y="16294"/>
                </a:lnTo>
                <a:lnTo>
                  <a:pt x="2167" y="16294"/>
                </a:lnTo>
                <a:lnTo>
                  <a:pt x="2167" y="15963"/>
                </a:lnTo>
                <a:cubicBezTo>
                  <a:pt x="2068" y="15964"/>
                  <a:pt x="1972" y="15958"/>
                  <a:pt x="1878" y="15950"/>
                </a:cubicBezTo>
                <a:lnTo>
                  <a:pt x="1878" y="16238"/>
                </a:lnTo>
                <a:lnTo>
                  <a:pt x="1117" y="16238"/>
                </a:lnTo>
                <a:lnTo>
                  <a:pt x="1117" y="15853"/>
                </a:lnTo>
                <a:cubicBezTo>
                  <a:pt x="755" y="15784"/>
                  <a:pt x="508" y="15683"/>
                  <a:pt x="438" y="15551"/>
                </a:cubicBezTo>
                <a:cubicBezTo>
                  <a:pt x="263" y="15126"/>
                  <a:pt x="730" y="14868"/>
                  <a:pt x="876" y="14527"/>
                </a:cubicBezTo>
                <a:cubicBezTo>
                  <a:pt x="788" y="14342"/>
                  <a:pt x="526" y="14324"/>
                  <a:pt x="613" y="13974"/>
                </a:cubicBezTo>
                <a:cubicBezTo>
                  <a:pt x="681" y="13734"/>
                  <a:pt x="1713" y="13577"/>
                  <a:pt x="1868" y="13337"/>
                </a:cubicBezTo>
                <a:cubicBezTo>
                  <a:pt x="1927" y="12839"/>
                  <a:pt x="-29" y="11511"/>
                  <a:pt x="0" y="11179"/>
                </a:cubicBezTo>
                <a:cubicBezTo>
                  <a:pt x="88" y="10829"/>
                  <a:pt x="876" y="10423"/>
                  <a:pt x="1343" y="9879"/>
                </a:cubicBezTo>
                <a:cubicBezTo>
                  <a:pt x="1567" y="9620"/>
                  <a:pt x="565" y="8477"/>
                  <a:pt x="642" y="8191"/>
                </a:cubicBezTo>
                <a:cubicBezTo>
                  <a:pt x="788" y="7305"/>
                  <a:pt x="1693" y="6309"/>
                  <a:pt x="1868" y="4705"/>
                </a:cubicBezTo>
                <a:cubicBezTo>
                  <a:pt x="2413" y="2224"/>
                  <a:pt x="6782" y="-36"/>
                  <a:pt x="10771" y="1"/>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5" name="Rounded Rectangle 31"/>
          <p:cNvSpPr/>
          <p:nvPr/>
        </p:nvSpPr>
        <p:spPr>
          <a:xfrm>
            <a:off x="5580598" y="3571006"/>
            <a:ext cx="372635" cy="529813"/>
          </a:xfrm>
          <a:custGeom>
            <a:avLst/>
            <a:gdLst/>
            <a:ahLst/>
            <a:cxnLst>
              <a:cxn ang="0">
                <a:pos x="wd2" y="hd2"/>
              </a:cxn>
              <a:cxn ang="5400000">
                <a:pos x="wd2" y="hd2"/>
              </a:cxn>
              <a:cxn ang="10800000">
                <a:pos x="wd2" y="hd2"/>
              </a:cxn>
              <a:cxn ang="16200000">
                <a:pos x="wd2" y="hd2"/>
              </a:cxn>
            </a:cxnLst>
            <a:rect l="0" t="0" r="r" b="b"/>
            <a:pathLst>
              <a:path w="21600" h="21600" extrusionOk="0">
                <a:moveTo>
                  <a:pt x="12365" y="8187"/>
                </a:moveTo>
                <a:cubicBezTo>
                  <a:pt x="12243" y="8185"/>
                  <a:pt x="12119" y="8200"/>
                  <a:pt x="11998" y="8234"/>
                </a:cubicBezTo>
                <a:cubicBezTo>
                  <a:pt x="11630" y="8337"/>
                  <a:pt x="11407" y="8585"/>
                  <a:pt x="11410" y="8848"/>
                </a:cubicBezTo>
                <a:lnTo>
                  <a:pt x="10157" y="12137"/>
                </a:lnTo>
                <a:lnTo>
                  <a:pt x="9272" y="9814"/>
                </a:lnTo>
                <a:cubicBezTo>
                  <a:pt x="9171" y="9550"/>
                  <a:pt x="8856" y="9366"/>
                  <a:pt x="8493" y="9330"/>
                </a:cubicBezTo>
                <a:cubicBezTo>
                  <a:pt x="8434" y="9325"/>
                  <a:pt x="8372" y="9323"/>
                  <a:pt x="8312" y="9338"/>
                </a:cubicBezTo>
                <a:lnTo>
                  <a:pt x="8295" y="9336"/>
                </a:lnTo>
                <a:cubicBezTo>
                  <a:pt x="8284" y="9337"/>
                  <a:pt x="8272" y="9337"/>
                  <a:pt x="8261" y="9341"/>
                </a:cubicBezTo>
                <a:lnTo>
                  <a:pt x="8121" y="9347"/>
                </a:lnTo>
                <a:cubicBezTo>
                  <a:pt x="8104" y="9350"/>
                  <a:pt x="8087" y="9354"/>
                  <a:pt x="8073" y="9364"/>
                </a:cubicBezTo>
                <a:cubicBezTo>
                  <a:pt x="7795" y="9414"/>
                  <a:pt x="7558" y="9555"/>
                  <a:pt x="7445" y="9756"/>
                </a:cubicBezTo>
                <a:lnTo>
                  <a:pt x="5478" y="13292"/>
                </a:lnTo>
                <a:lnTo>
                  <a:pt x="3430" y="13292"/>
                </a:lnTo>
                <a:cubicBezTo>
                  <a:pt x="2911" y="13292"/>
                  <a:pt x="2490" y="13588"/>
                  <a:pt x="2490" y="13953"/>
                </a:cubicBezTo>
                <a:cubicBezTo>
                  <a:pt x="2490" y="14318"/>
                  <a:pt x="2911" y="14614"/>
                  <a:pt x="3430" y="14614"/>
                </a:cubicBezTo>
                <a:lnTo>
                  <a:pt x="5933" y="14614"/>
                </a:lnTo>
                <a:cubicBezTo>
                  <a:pt x="6230" y="14667"/>
                  <a:pt x="6536" y="14601"/>
                  <a:pt x="6748" y="14454"/>
                </a:cubicBezTo>
                <a:cubicBezTo>
                  <a:pt x="6918" y="14366"/>
                  <a:pt x="7034" y="14234"/>
                  <a:pt x="7058" y="14080"/>
                </a:cubicBezTo>
                <a:lnTo>
                  <a:pt x="8182" y="12060"/>
                </a:lnTo>
                <a:lnTo>
                  <a:pt x="9191" y="14708"/>
                </a:lnTo>
                <a:cubicBezTo>
                  <a:pt x="9085" y="15045"/>
                  <a:pt x="9378" y="15383"/>
                  <a:pt x="9859" y="15473"/>
                </a:cubicBezTo>
                <a:cubicBezTo>
                  <a:pt x="9922" y="15485"/>
                  <a:pt x="9986" y="15492"/>
                  <a:pt x="10049" y="15482"/>
                </a:cubicBezTo>
                <a:cubicBezTo>
                  <a:pt x="10084" y="15490"/>
                  <a:pt x="10120" y="15493"/>
                  <a:pt x="10157" y="15486"/>
                </a:cubicBezTo>
                <a:cubicBezTo>
                  <a:pt x="10194" y="15493"/>
                  <a:pt x="10230" y="15490"/>
                  <a:pt x="10265" y="15482"/>
                </a:cubicBezTo>
                <a:lnTo>
                  <a:pt x="10455" y="15473"/>
                </a:lnTo>
                <a:cubicBezTo>
                  <a:pt x="10936" y="15383"/>
                  <a:pt x="11229" y="15045"/>
                  <a:pt x="11124" y="14708"/>
                </a:cubicBezTo>
                <a:lnTo>
                  <a:pt x="12545" y="10978"/>
                </a:lnTo>
                <a:lnTo>
                  <a:pt x="14385" y="14220"/>
                </a:lnTo>
                <a:cubicBezTo>
                  <a:pt x="14553" y="14514"/>
                  <a:pt x="14987" y="14677"/>
                  <a:pt x="15411" y="14614"/>
                </a:cubicBezTo>
                <a:lnTo>
                  <a:pt x="17849" y="14614"/>
                </a:lnTo>
                <a:cubicBezTo>
                  <a:pt x="18368" y="14614"/>
                  <a:pt x="18789" y="14318"/>
                  <a:pt x="18789" y="13953"/>
                </a:cubicBezTo>
                <a:cubicBezTo>
                  <a:pt x="18789" y="13588"/>
                  <a:pt x="18368" y="13292"/>
                  <a:pt x="17849" y="13292"/>
                </a:cubicBezTo>
                <a:lnTo>
                  <a:pt x="15882" y="13292"/>
                </a:lnTo>
                <a:lnTo>
                  <a:pt x="13219" y="8602"/>
                </a:lnTo>
                <a:cubicBezTo>
                  <a:pt x="13075" y="8348"/>
                  <a:pt x="12731" y="8192"/>
                  <a:pt x="12365" y="8187"/>
                </a:cubicBezTo>
                <a:close/>
                <a:moveTo>
                  <a:pt x="3192" y="3507"/>
                </a:moveTo>
                <a:lnTo>
                  <a:pt x="18408" y="3507"/>
                </a:lnTo>
                <a:cubicBezTo>
                  <a:pt x="18970" y="3507"/>
                  <a:pt x="19425" y="3827"/>
                  <a:pt x="19425" y="4222"/>
                </a:cubicBezTo>
                <a:lnTo>
                  <a:pt x="19425" y="19370"/>
                </a:lnTo>
                <a:cubicBezTo>
                  <a:pt x="19425" y="19765"/>
                  <a:pt x="18970" y="20085"/>
                  <a:pt x="18408" y="20085"/>
                </a:cubicBezTo>
                <a:lnTo>
                  <a:pt x="3192" y="20085"/>
                </a:lnTo>
                <a:cubicBezTo>
                  <a:pt x="2630" y="20085"/>
                  <a:pt x="2175" y="19765"/>
                  <a:pt x="2175" y="19370"/>
                </a:cubicBezTo>
                <a:lnTo>
                  <a:pt x="2175" y="4222"/>
                </a:lnTo>
                <a:cubicBezTo>
                  <a:pt x="2175" y="3827"/>
                  <a:pt x="2630" y="3507"/>
                  <a:pt x="3192" y="3507"/>
                </a:cubicBezTo>
                <a:close/>
                <a:moveTo>
                  <a:pt x="2334" y="2920"/>
                </a:moveTo>
                <a:cubicBezTo>
                  <a:pt x="1709" y="2920"/>
                  <a:pt x="1203" y="3277"/>
                  <a:pt x="1203" y="3716"/>
                </a:cubicBezTo>
                <a:lnTo>
                  <a:pt x="1203" y="19875"/>
                </a:lnTo>
                <a:cubicBezTo>
                  <a:pt x="1203" y="20315"/>
                  <a:pt x="1709" y="20671"/>
                  <a:pt x="2334" y="20671"/>
                </a:cubicBezTo>
                <a:lnTo>
                  <a:pt x="19266" y="20671"/>
                </a:lnTo>
                <a:cubicBezTo>
                  <a:pt x="19891" y="20671"/>
                  <a:pt x="20397" y="20315"/>
                  <a:pt x="20397" y="19875"/>
                </a:cubicBezTo>
                <a:lnTo>
                  <a:pt x="20397" y="3716"/>
                </a:lnTo>
                <a:cubicBezTo>
                  <a:pt x="20397" y="3277"/>
                  <a:pt x="19891" y="2920"/>
                  <a:pt x="19266" y="2920"/>
                </a:cubicBezTo>
                <a:close/>
                <a:moveTo>
                  <a:pt x="9256" y="0"/>
                </a:moveTo>
                <a:lnTo>
                  <a:pt x="12344" y="0"/>
                </a:lnTo>
                <a:cubicBezTo>
                  <a:pt x="12615" y="0"/>
                  <a:pt x="12836" y="155"/>
                  <a:pt x="12836" y="346"/>
                </a:cubicBezTo>
                <a:lnTo>
                  <a:pt x="12836" y="1038"/>
                </a:lnTo>
                <a:lnTo>
                  <a:pt x="13128" y="1038"/>
                </a:lnTo>
                <a:cubicBezTo>
                  <a:pt x="13399" y="1038"/>
                  <a:pt x="13620" y="1193"/>
                  <a:pt x="13620" y="1384"/>
                </a:cubicBezTo>
                <a:lnTo>
                  <a:pt x="13620" y="1992"/>
                </a:lnTo>
                <a:lnTo>
                  <a:pt x="19776" y="1992"/>
                </a:lnTo>
                <a:cubicBezTo>
                  <a:pt x="20783" y="1992"/>
                  <a:pt x="21600" y="2566"/>
                  <a:pt x="21600" y="3275"/>
                </a:cubicBezTo>
                <a:lnTo>
                  <a:pt x="21600" y="20317"/>
                </a:lnTo>
                <a:cubicBezTo>
                  <a:pt x="21600" y="21026"/>
                  <a:pt x="20783" y="21600"/>
                  <a:pt x="19776" y="21600"/>
                </a:cubicBezTo>
                <a:lnTo>
                  <a:pt x="1824" y="21600"/>
                </a:lnTo>
                <a:cubicBezTo>
                  <a:pt x="817" y="21600"/>
                  <a:pt x="0" y="21026"/>
                  <a:pt x="0" y="20317"/>
                </a:cubicBezTo>
                <a:lnTo>
                  <a:pt x="0" y="3275"/>
                </a:lnTo>
                <a:cubicBezTo>
                  <a:pt x="0" y="2566"/>
                  <a:pt x="817" y="1992"/>
                  <a:pt x="1824" y="1992"/>
                </a:cubicBezTo>
                <a:lnTo>
                  <a:pt x="7980" y="1992"/>
                </a:lnTo>
                <a:lnTo>
                  <a:pt x="7980" y="1384"/>
                </a:lnTo>
                <a:cubicBezTo>
                  <a:pt x="7980" y="1193"/>
                  <a:pt x="8201" y="1038"/>
                  <a:pt x="8472" y="1038"/>
                </a:cubicBezTo>
                <a:lnTo>
                  <a:pt x="8764" y="1038"/>
                </a:lnTo>
                <a:lnTo>
                  <a:pt x="8764" y="346"/>
                </a:lnTo>
                <a:cubicBezTo>
                  <a:pt x="8764" y="155"/>
                  <a:pt x="8985" y="0"/>
                  <a:pt x="925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6" name="Oval 47"/>
          <p:cNvSpPr/>
          <p:nvPr/>
        </p:nvSpPr>
        <p:spPr>
          <a:xfrm>
            <a:off x="8847295" y="4500774"/>
            <a:ext cx="529813" cy="529813"/>
          </a:xfrm>
          <a:custGeom>
            <a:avLst/>
            <a:gdLst/>
            <a:ahLst/>
            <a:cxnLst>
              <a:cxn ang="0">
                <a:pos x="wd2" y="hd2"/>
              </a:cxn>
              <a:cxn ang="5400000">
                <a:pos x="wd2" y="hd2"/>
              </a:cxn>
              <a:cxn ang="10800000">
                <a:pos x="wd2" y="hd2"/>
              </a:cxn>
              <a:cxn ang="16200000">
                <a:pos x="wd2" y="hd2"/>
              </a:cxn>
            </a:cxnLst>
            <a:rect l="0" t="0" r="r" b="b"/>
            <a:pathLst>
              <a:path w="21600" h="21600" extrusionOk="0">
                <a:moveTo>
                  <a:pt x="8688" y="3206"/>
                </a:moveTo>
                <a:lnTo>
                  <a:pt x="8688" y="8688"/>
                </a:lnTo>
                <a:lnTo>
                  <a:pt x="3206" y="8688"/>
                </a:lnTo>
                <a:lnTo>
                  <a:pt x="3206" y="12912"/>
                </a:lnTo>
                <a:lnTo>
                  <a:pt x="8688" y="12912"/>
                </a:lnTo>
                <a:lnTo>
                  <a:pt x="8688" y="18394"/>
                </a:lnTo>
                <a:lnTo>
                  <a:pt x="12912" y="18394"/>
                </a:lnTo>
                <a:lnTo>
                  <a:pt x="12912" y="12912"/>
                </a:lnTo>
                <a:lnTo>
                  <a:pt x="18394" y="12912"/>
                </a:lnTo>
                <a:lnTo>
                  <a:pt x="18394" y="8688"/>
                </a:lnTo>
                <a:lnTo>
                  <a:pt x="12912" y="8688"/>
                </a:lnTo>
                <a:lnTo>
                  <a:pt x="12912" y="3206"/>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7" name="Oval 50"/>
          <p:cNvSpPr/>
          <p:nvPr/>
        </p:nvSpPr>
        <p:spPr>
          <a:xfrm>
            <a:off x="6369579" y="3571006"/>
            <a:ext cx="469095" cy="529813"/>
          </a:xfrm>
          <a:custGeom>
            <a:avLst/>
            <a:gdLst/>
            <a:ahLst/>
            <a:cxnLst>
              <a:cxn ang="0">
                <a:pos x="wd2" y="hd2"/>
              </a:cxn>
              <a:cxn ang="5400000">
                <a:pos x="wd2" y="hd2"/>
              </a:cxn>
              <a:cxn ang="10800000">
                <a:pos x="wd2" y="hd2"/>
              </a:cxn>
              <a:cxn ang="16200000">
                <a:pos x="wd2" y="hd2"/>
              </a:cxn>
            </a:cxnLst>
            <a:rect l="0" t="0" r="r" b="b"/>
            <a:pathLst>
              <a:path w="20539" h="21600" extrusionOk="0">
                <a:moveTo>
                  <a:pt x="10265" y="15272"/>
                </a:moveTo>
                <a:cubicBezTo>
                  <a:pt x="9434" y="15646"/>
                  <a:pt x="8615" y="15965"/>
                  <a:pt x="7825" y="16229"/>
                </a:cubicBezTo>
                <a:cubicBezTo>
                  <a:pt x="8358" y="18748"/>
                  <a:pt x="9254" y="20400"/>
                  <a:pt x="10269" y="20400"/>
                </a:cubicBezTo>
                <a:cubicBezTo>
                  <a:pt x="11284" y="20400"/>
                  <a:pt x="12180" y="18747"/>
                  <a:pt x="12701" y="16225"/>
                </a:cubicBezTo>
                <a:cubicBezTo>
                  <a:pt x="11912" y="15963"/>
                  <a:pt x="11096" y="15643"/>
                  <a:pt x="10265" y="15272"/>
                </a:cubicBezTo>
                <a:close/>
                <a:moveTo>
                  <a:pt x="13066" y="13854"/>
                </a:moveTo>
                <a:cubicBezTo>
                  <a:pt x="12847" y="13983"/>
                  <a:pt x="12623" y="14107"/>
                  <a:pt x="12395" y="14229"/>
                </a:cubicBezTo>
                <a:lnTo>
                  <a:pt x="11709" y="14581"/>
                </a:lnTo>
                <a:cubicBezTo>
                  <a:pt x="12112" y="14767"/>
                  <a:pt x="12514" y="14927"/>
                  <a:pt x="12911" y="15062"/>
                </a:cubicBezTo>
                <a:cubicBezTo>
                  <a:pt x="12974" y="14674"/>
                  <a:pt x="13024" y="14270"/>
                  <a:pt x="13066" y="13854"/>
                </a:cubicBezTo>
                <a:close/>
                <a:moveTo>
                  <a:pt x="7462" y="13848"/>
                </a:moveTo>
                <a:cubicBezTo>
                  <a:pt x="7503" y="14268"/>
                  <a:pt x="7555" y="14675"/>
                  <a:pt x="7617" y="15066"/>
                </a:cubicBezTo>
                <a:cubicBezTo>
                  <a:pt x="8014" y="14922"/>
                  <a:pt x="8421" y="14762"/>
                  <a:pt x="8834" y="14585"/>
                </a:cubicBezTo>
                <a:cubicBezTo>
                  <a:pt x="8602" y="14473"/>
                  <a:pt x="8372" y="14353"/>
                  <a:pt x="8143" y="14229"/>
                </a:cubicBezTo>
                <a:close/>
                <a:moveTo>
                  <a:pt x="4007" y="11551"/>
                </a:moveTo>
                <a:cubicBezTo>
                  <a:pt x="1922" y="13232"/>
                  <a:pt x="833" y="14781"/>
                  <a:pt x="1340" y="15600"/>
                </a:cubicBezTo>
                <a:cubicBezTo>
                  <a:pt x="1848" y="16418"/>
                  <a:pt x="3832" y="16315"/>
                  <a:pt x="6441" y="15484"/>
                </a:cubicBezTo>
                <a:cubicBezTo>
                  <a:pt x="6292" y="14715"/>
                  <a:pt x="6180" y="13896"/>
                  <a:pt x="6112" y="13039"/>
                </a:cubicBezTo>
                <a:cubicBezTo>
                  <a:pt x="5351" y="12555"/>
                  <a:pt x="4645" y="12056"/>
                  <a:pt x="4007" y="11551"/>
                </a:cubicBezTo>
                <a:close/>
                <a:moveTo>
                  <a:pt x="16532" y="11537"/>
                </a:moveTo>
                <a:cubicBezTo>
                  <a:pt x="15899" y="12051"/>
                  <a:pt x="15191" y="12551"/>
                  <a:pt x="14428" y="13037"/>
                </a:cubicBezTo>
                <a:cubicBezTo>
                  <a:pt x="14357" y="13895"/>
                  <a:pt x="14247" y="14714"/>
                  <a:pt x="14085" y="15480"/>
                </a:cubicBezTo>
                <a:lnTo>
                  <a:pt x="14904" y="15720"/>
                </a:lnTo>
                <a:cubicBezTo>
                  <a:pt x="15150" y="15470"/>
                  <a:pt x="15504" y="15316"/>
                  <a:pt x="15897" y="15316"/>
                </a:cubicBezTo>
                <a:cubicBezTo>
                  <a:pt x="16483" y="15316"/>
                  <a:pt x="16983" y="15657"/>
                  <a:pt x="17178" y="16139"/>
                </a:cubicBezTo>
                <a:cubicBezTo>
                  <a:pt x="18200" y="16220"/>
                  <a:pt x="18920" y="16048"/>
                  <a:pt x="19198" y="15600"/>
                </a:cubicBezTo>
                <a:cubicBezTo>
                  <a:pt x="19706" y="14780"/>
                  <a:pt x="18614" y="13229"/>
                  <a:pt x="16532" y="11537"/>
                </a:cubicBezTo>
                <a:close/>
                <a:moveTo>
                  <a:pt x="14505" y="10070"/>
                </a:moveTo>
                <a:cubicBezTo>
                  <a:pt x="14519" y="10311"/>
                  <a:pt x="14522" y="10555"/>
                  <a:pt x="14522" y="10800"/>
                </a:cubicBezTo>
                <a:lnTo>
                  <a:pt x="14493" y="11538"/>
                </a:lnTo>
                <a:lnTo>
                  <a:pt x="15563" y="10794"/>
                </a:lnTo>
                <a:cubicBezTo>
                  <a:pt x="15232" y="10548"/>
                  <a:pt x="14881" y="10303"/>
                  <a:pt x="14505" y="10070"/>
                </a:cubicBezTo>
                <a:close/>
                <a:moveTo>
                  <a:pt x="6045" y="10062"/>
                </a:moveTo>
                <a:lnTo>
                  <a:pt x="4975" y="10806"/>
                </a:lnTo>
                <a:cubicBezTo>
                  <a:pt x="5306" y="11052"/>
                  <a:pt x="5657" y="11297"/>
                  <a:pt x="6033" y="11530"/>
                </a:cubicBezTo>
                <a:cubicBezTo>
                  <a:pt x="6019" y="11289"/>
                  <a:pt x="6016" y="11045"/>
                  <a:pt x="6016" y="10800"/>
                </a:cubicBezTo>
                <a:close/>
                <a:moveTo>
                  <a:pt x="10269" y="9075"/>
                </a:moveTo>
                <a:cubicBezTo>
                  <a:pt x="11266" y="9075"/>
                  <a:pt x="12073" y="9827"/>
                  <a:pt x="12073" y="10755"/>
                </a:cubicBezTo>
                <a:cubicBezTo>
                  <a:pt x="12073" y="11683"/>
                  <a:pt x="11266" y="12435"/>
                  <a:pt x="10269" y="12435"/>
                </a:cubicBezTo>
                <a:cubicBezTo>
                  <a:pt x="9272" y="12435"/>
                  <a:pt x="8465" y="11683"/>
                  <a:pt x="8465" y="10755"/>
                </a:cubicBezTo>
                <a:cubicBezTo>
                  <a:pt x="8465" y="9827"/>
                  <a:pt x="9272" y="9075"/>
                  <a:pt x="10269" y="9075"/>
                </a:cubicBezTo>
                <a:close/>
                <a:moveTo>
                  <a:pt x="10265" y="7663"/>
                </a:moveTo>
                <a:cubicBezTo>
                  <a:pt x="9776" y="7893"/>
                  <a:pt x="9283" y="8143"/>
                  <a:pt x="8787" y="8410"/>
                </a:cubicBezTo>
                <a:lnTo>
                  <a:pt x="7354" y="9233"/>
                </a:lnTo>
                <a:cubicBezTo>
                  <a:pt x="7318" y="9742"/>
                  <a:pt x="7305" y="10266"/>
                  <a:pt x="7305" y="10800"/>
                </a:cubicBezTo>
                <a:lnTo>
                  <a:pt x="7362" y="12372"/>
                </a:lnTo>
                <a:cubicBezTo>
                  <a:pt x="7816" y="12654"/>
                  <a:pt x="8293" y="12925"/>
                  <a:pt x="8787" y="13190"/>
                </a:cubicBezTo>
                <a:lnTo>
                  <a:pt x="10273" y="13937"/>
                </a:lnTo>
                <a:cubicBezTo>
                  <a:pt x="10762" y="13707"/>
                  <a:pt x="11255" y="13457"/>
                  <a:pt x="11751" y="13190"/>
                </a:cubicBezTo>
                <a:lnTo>
                  <a:pt x="13184" y="12367"/>
                </a:lnTo>
                <a:cubicBezTo>
                  <a:pt x="13220" y="11858"/>
                  <a:pt x="13233" y="11334"/>
                  <a:pt x="13233" y="10800"/>
                </a:cubicBezTo>
                <a:lnTo>
                  <a:pt x="13176" y="9228"/>
                </a:lnTo>
                <a:cubicBezTo>
                  <a:pt x="12722" y="8946"/>
                  <a:pt x="12245" y="8675"/>
                  <a:pt x="11751" y="8410"/>
                </a:cubicBezTo>
                <a:close/>
                <a:moveTo>
                  <a:pt x="7627" y="6538"/>
                </a:moveTo>
                <a:cubicBezTo>
                  <a:pt x="7564" y="6926"/>
                  <a:pt x="7514" y="7330"/>
                  <a:pt x="7472" y="7746"/>
                </a:cubicBezTo>
                <a:cubicBezTo>
                  <a:pt x="7691" y="7617"/>
                  <a:pt x="7915" y="7493"/>
                  <a:pt x="8143" y="7371"/>
                </a:cubicBezTo>
                <a:lnTo>
                  <a:pt x="8829" y="7019"/>
                </a:lnTo>
                <a:cubicBezTo>
                  <a:pt x="8426" y="6833"/>
                  <a:pt x="8024" y="6673"/>
                  <a:pt x="7627" y="6538"/>
                </a:cubicBezTo>
                <a:close/>
                <a:moveTo>
                  <a:pt x="12921" y="6534"/>
                </a:moveTo>
                <a:cubicBezTo>
                  <a:pt x="12524" y="6678"/>
                  <a:pt x="12117" y="6838"/>
                  <a:pt x="11704" y="7015"/>
                </a:cubicBezTo>
                <a:cubicBezTo>
                  <a:pt x="11936" y="7127"/>
                  <a:pt x="12166" y="7247"/>
                  <a:pt x="12395" y="7371"/>
                </a:cubicBezTo>
                <a:lnTo>
                  <a:pt x="13076" y="7752"/>
                </a:lnTo>
                <a:cubicBezTo>
                  <a:pt x="13035" y="7332"/>
                  <a:pt x="12983" y="6925"/>
                  <a:pt x="12921" y="6534"/>
                </a:cubicBezTo>
                <a:close/>
                <a:moveTo>
                  <a:pt x="17414" y="5440"/>
                </a:moveTo>
                <a:cubicBezTo>
                  <a:pt x="16531" y="5470"/>
                  <a:pt x="15390" y="5703"/>
                  <a:pt x="14097" y="6116"/>
                </a:cubicBezTo>
                <a:cubicBezTo>
                  <a:pt x="14246" y="6885"/>
                  <a:pt x="14358" y="7704"/>
                  <a:pt x="14426" y="8561"/>
                </a:cubicBezTo>
                <a:cubicBezTo>
                  <a:pt x="15187" y="9045"/>
                  <a:pt x="15893" y="9544"/>
                  <a:pt x="16531" y="10049"/>
                </a:cubicBezTo>
                <a:cubicBezTo>
                  <a:pt x="18616" y="8368"/>
                  <a:pt x="19705" y="6819"/>
                  <a:pt x="19198" y="6000"/>
                </a:cubicBezTo>
                <a:cubicBezTo>
                  <a:pt x="18942" y="5587"/>
                  <a:pt x="18311" y="5409"/>
                  <a:pt x="17414" y="5440"/>
                </a:cubicBezTo>
                <a:close/>
                <a:moveTo>
                  <a:pt x="3124" y="5440"/>
                </a:moveTo>
                <a:cubicBezTo>
                  <a:pt x="2227" y="5409"/>
                  <a:pt x="1596" y="5587"/>
                  <a:pt x="1340" y="6000"/>
                </a:cubicBezTo>
                <a:cubicBezTo>
                  <a:pt x="1134" y="6333"/>
                  <a:pt x="1192" y="6788"/>
                  <a:pt x="1481" y="7320"/>
                </a:cubicBezTo>
                <a:cubicBezTo>
                  <a:pt x="1531" y="7308"/>
                  <a:pt x="1582" y="7305"/>
                  <a:pt x="1634" y="7305"/>
                </a:cubicBezTo>
                <a:cubicBezTo>
                  <a:pt x="2394" y="7305"/>
                  <a:pt x="3009" y="7879"/>
                  <a:pt x="3009" y="8586"/>
                </a:cubicBezTo>
                <a:cubicBezTo>
                  <a:pt x="3009" y="8761"/>
                  <a:pt x="2971" y="8929"/>
                  <a:pt x="2902" y="9081"/>
                </a:cubicBezTo>
                <a:cubicBezTo>
                  <a:pt x="3226" y="9403"/>
                  <a:pt x="3597" y="9730"/>
                  <a:pt x="4006" y="10063"/>
                </a:cubicBezTo>
                <a:cubicBezTo>
                  <a:pt x="4639" y="9549"/>
                  <a:pt x="5347" y="9049"/>
                  <a:pt x="6110" y="8563"/>
                </a:cubicBezTo>
                <a:cubicBezTo>
                  <a:pt x="6181" y="7705"/>
                  <a:pt x="6291" y="6886"/>
                  <a:pt x="6453" y="6120"/>
                </a:cubicBezTo>
                <a:cubicBezTo>
                  <a:pt x="5155" y="5704"/>
                  <a:pt x="4010" y="5470"/>
                  <a:pt x="3124" y="5440"/>
                </a:cubicBezTo>
                <a:close/>
                <a:moveTo>
                  <a:pt x="10269" y="1200"/>
                </a:moveTo>
                <a:cubicBezTo>
                  <a:pt x="9254" y="1200"/>
                  <a:pt x="8358" y="2853"/>
                  <a:pt x="7837" y="5375"/>
                </a:cubicBezTo>
                <a:cubicBezTo>
                  <a:pt x="8626" y="5637"/>
                  <a:pt x="9442" y="5957"/>
                  <a:pt x="10273" y="6328"/>
                </a:cubicBezTo>
                <a:cubicBezTo>
                  <a:pt x="11104" y="5954"/>
                  <a:pt x="11923" y="5635"/>
                  <a:pt x="12713" y="5371"/>
                </a:cubicBezTo>
                <a:cubicBezTo>
                  <a:pt x="12542" y="4566"/>
                  <a:pt x="12335" y="3849"/>
                  <a:pt x="12091" y="3249"/>
                </a:cubicBezTo>
                <a:cubicBezTo>
                  <a:pt x="12085" y="3251"/>
                  <a:pt x="12079" y="3251"/>
                  <a:pt x="12073" y="3251"/>
                </a:cubicBezTo>
                <a:cubicBezTo>
                  <a:pt x="11314" y="3251"/>
                  <a:pt x="10698" y="2678"/>
                  <a:pt x="10698" y="1971"/>
                </a:cubicBezTo>
                <a:cubicBezTo>
                  <a:pt x="10698" y="1765"/>
                  <a:pt x="10750" y="1572"/>
                  <a:pt x="10855" y="1406"/>
                </a:cubicBezTo>
                <a:cubicBezTo>
                  <a:pt x="10672" y="1267"/>
                  <a:pt x="10473" y="1200"/>
                  <a:pt x="10269" y="1200"/>
                </a:cubicBezTo>
                <a:close/>
                <a:moveTo>
                  <a:pt x="10269" y="0"/>
                </a:moveTo>
                <a:cubicBezTo>
                  <a:pt x="10806" y="0"/>
                  <a:pt x="11319" y="252"/>
                  <a:pt x="11785" y="719"/>
                </a:cubicBezTo>
                <a:cubicBezTo>
                  <a:pt x="11878" y="700"/>
                  <a:pt x="11974" y="690"/>
                  <a:pt x="12073" y="690"/>
                </a:cubicBezTo>
                <a:cubicBezTo>
                  <a:pt x="12833" y="690"/>
                  <a:pt x="13449" y="1263"/>
                  <a:pt x="13449" y="1971"/>
                </a:cubicBezTo>
                <a:cubicBezTo>
                  <a:pt x="13449" y="2286"/>
                  <a:pt x="13326" y="2574"/>
                  <a:pt x="13111" y="2787"/>
                </a:cubicBezTo>
                <a:cubicBezTo>
                  <a:pt x="13401" y="3438"/>
                  <a:pt x="13650" y="4188"/>
                  <a:pt x="13856" y="5015"/>
                </a:cubicBezTo>
                <a:cubicBezTo>
                  <a:pt x="17035" y="4112"/>
                  <a:pt x="19558" y="4182"/>
                  <a:pt x="20314" y="5400"/>
                </a:cubicBezTo>
                <a:cubicBezTo>
                  <a:pt x="21069" y="6618"/>
                  <a:pt x="19872" y="8688"/>
                  <a:pt x="17444" y="10801"/>
                </a:cubicBezTo>
                <a:cubicBezTo>
                  <a:pt x="19873" y="12913"/>
                  <a:pt x="21069" y="14982"/>
                  <a:pt x="20314" y="16200"/>
                </a:cubicBezTo>
                <a:cubicBezTo>
                  <a:pt x="19842" y="16961"/>
                  <a:pt x="18681" y="17273"/>
                  <a:pt x="17102" y="17181"/>
                </a:cubicBezTo>
                <a:cubicBezTo>
                  <a:pt x="16887" y="17598"/>
                  <a:pt x="16427" y="17877"/>
                  <a:pt x="15897" y="17877"/>
                </a:cubicBezTo>
                <a:cubicBezTo>
                  <a:pt x="15196" y="17877"/>
                  <a:pt x="14618" y="17389"/>
                  <a:pt x="14539" y="16758"/>
                </a:cubicBezTo>
                <a:cubicBezTo>
                  <a:pt x="14314" y="16711"/>
                  <a:pt x="14087" y="16651"/>
                  <a:pt x="13857" y="16585"/>
                </a:cubicBezTo>
                <a:cubicBezTo>
                  <a:pt x="13106" y="19600"/>
                  <a:pt x="11780" y="21600"/>
                  <a:pt x="10269" y="21600"/>
                </a:cubicBezTo>
                <a:cubicBezTo>
                  <a:pt x="8758" y="21600"/>
                  <a:pt x="7432" y="19600"/>
                  <a:pt x="6682" y="16585"/>
                </a:cubicBezTo>
                <a:cubicBezTo>
                  <a:pt x="3503" y="17488"/>
                  <a:pt x="980" y="17418"/>
                  <a:pt x="224" y="16200"/>
                </a:cubicBezTo>
                <a:cubicBezTo>
                  <a:pt x="-531" y="14982"/>
                  <a:pt x="666" y="12912"/>
                  <a:pt x="3094" y="10799"/>
                </a:cubicBezTo>
                <a:cubicBezTo>
                  <a:pt x="2711" y="10466"/>
                  <a:pt x="2359" y="10134"/>
                  <a:pt x="2046" y="9801"/>
                </a:cubicBezTo>
                <a:cubicBezTo>
                  <a:pt x="1917" y="9846"/>
                  <a:pt x="1778" y="9866"/>
                  <a:pt x="1634" y="9866"/>
                </a:cubicBezTo>
                <a:cubicBezTo>
                  <a:pt x="875" y="9866"/>
                  <a:pt x="259" y="9293"/>
                  <a:pt x="259" y="8586"/>
                </a:cubicBezTo>
                <a:cubicBezTo>
                  <a:pt x="259" y="8312"/>
                  <a:pt x="351" y="8059"/>
                  <a:pt x="528" y="7864"/>
                </a:cubicBezTo>
                <a:cubicBezTo>
                  <a:pt x="-34" y="6891"/>
                  <a:pt x="-167" y="6031"/>
                  <a:pt x="224" y="5400"/>
                </a:cubicBezTo>
                <a:cubicBezTo>
                  <a:pt x="979" y="4182"/>
                  <a:pt x="3502" y="4112"/>
                  <a:pt x="6681" y="5015"/>
                </a:cubicBezTo>
                <a:cubicBezTo>
                  <a:pt x="7432" y="2000"/>
                  <a:pt x="8758" y="0"/>
                  <a:pt x="1026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8" name="Heart 17"/>
          <p:cNvSpPr/>
          <p:nvPr/>
        </p:nvSpPr>
        <p:spPr>
          <a:xfrm>
            <a:off x="8865289" y="3588496"/>
            <a:ext cx="501300" cy="491507"/>
          </a:xfrm>
          <a:custGeom>
            <a:avLst/>
            <a:gdLst/>
            <a:ahLst/>
            <a:cxnLst>
              <a:cxn ang="0">
                <a:pos x="wd2" y="hd2"/>
              </a:cxn>
              <a:cxn ang="5400000">
                <a:pos x="wd2" y="hd2"/>
              </a:cxn>
              <a:cxn ang="10800000">
                <a:pos x="wd2" y="hd2"/>
              </a:cxn>
              <a:cxn ang="16200000">
                <a:pos x="wd2" y="hd2"/>
              </a:cxn>
            </a:cxnLst>
            <a:rect l="0" t="0" r="r" b="b"/>
            <a:pathLst>
              <a:path w="12401" h="15999" extrusionOk="0">
                <a:moveTo>
                  <a:pt x="7205" y="3933"/>
                </a:moveTo>
                <a:cubicBezTo>
                  <a:pt x="7140" y="3931"/>
                  <a:pt x="7073" y="3946"/>
                  <a:pt x="7008" y="3980"/>
                </a:cubicBezTo>
                <a:cubicBezTo>
                  <a:pt x="6811" y="4084"/>
                  <a:pt x="6690" y="4333"/>
                  <a:pt x="6692" y="4597"/>
                </a:cubicBezTo>
                <a:lnTo>
                  <a:pt x="5981" y="8093"/>
                </a:lnTo>
                <a:lnTo>
                  <a:pt x="5466" y="5568"/>
                </a:lnTo>
                <a:cubicBezTo>
                  <a:pt x="5412" y="5302"/>
                  <a:pt x="5243" y="5118"/>
                  <a:pt x="5048" y="5082"/>
                </a:cubicBezTo>
                <a:cubicBezTo>
                  <a:pt x="5016" y="5076"/>
                  <a:pt x="4983" y="5074"/>
                  <a:pt x="4951" y="5090"/>
                </a:cubicBezTo>
                <a:lnTo>
                  <a:pt x="4942" y="5088"/>
                </a:lnTo>
                <a:cubicBezTo>
                  <a:pt x="4936" y="5088"/>
                  <a:pt x="4930" y="5089"/>
                  <a:pt x="4924" y="5092"/>
                </a:cubicBezTo>
                <a:lnTo>
                  <a:pt x="4848" y="5098"/>
                </a:lnTo>
                <a:cubicBezTo>
                  <a:pt x="4839" y="5102"/>
                  <a:pt x="4830" y="5105"/>
                  <a:pt x="4822" y="5115"/>
                </a:cubicBezTo>
                <a:cubicBezTo>
                  <a:pt x="4674" y="5165"/>
                  <a:pt x="4546" y="5307"/>
                  <a:pt x="4486" y="5510"/>
                </a:cubicBezTo>
                <a:lnTo>
                  <a:pt x="3429" y="9062"/>
                </a:lnTo>
                <a:lnTo>
                  <a:pt x="2329" y="9062"/>
                </a:lnTo>
                <a:cubicBezTo>
                  <a:pt x="2051" y="9062"/>
                  <a:pt x="1825" y="9359"/>
                  <a:pt x="1825" y="9726"/>
                </a:cubicBezTo>
                <a:cubicBezTo>
                  <a:pt x="1825" y="10093"/>
                  <a:pt x="2051" y="10390"/>
                  <a:pt x="2329" y="10390"/>
                </a:cubicBezTo>
                <a:lnTo>
                  <a:pt x="3673" y="10390"/>
                </a:lnTo>
                <a:cubicBezTo>
                  <a:pt x="3833" y="10444"/>
                  <a:pt x="3997" y="10377"/>
                  <a:pt x="4111" y="10230"/>
                </a:cubicBezTo>
                <a:cubicBezTo>
                  <a:pt x="4202" y="10141"/>
                  <a:pt x="4264" y="10008"/>
                  <a:pt x="4278" y="9854"/>
                </a:cubicBezTo>
                <a:lnTo>
                  <a:pt x="4881" y="7825"/>
                </a:lnTo>
                <a:lnTo>
                  <a:pt x="5484" y="10784"/>
                </a:lnTo>
                <a:cubicBezTo>
                  <a:pt x="5532" y="11023"/>
                  <a:pt x="5674" y="11197"/>
                  <a:pt x="5847" y="11245"/>
                </a:cubicBezTo>
                <a:lnTo>
                  <a:pt x="5860" y="11254"/>
                </a:lnTo>
                <a:cubicBezTo>
                  <a:pt x="5862" y="11254"/>
                  <a:pt x="5864" y="11255"/>
                  <a:pt x="5867" y="11254"/>
                </a:cubicBezTo>
                <a:cubicBezTo>
                  <a:pt x="5903" y="11272"/>
                  <a:pt x="5942" y="11277"/>
                  <a:pt x="5981" y="11264"/>
                </a:cubicBezTo>
                <a:cubicBezTo>
                  <a:pt x="6020" y="11277"/>
                  <a:pt x="6058" y="11272"/>
                  <a:pt x="6095" y="11254"/>
                </a:cubicBezTo>
                <a:lnTo>
                  <a:pt x="6102" y="11254"/>
                </a:lnTo>
                <a:cubicBezTo>
                  <a:pt x="6106" y="11252"/>
                  <a:pt x="6111" y="11250"/>
                  <a:pt x="6115" y="11245"/>
                </a:cubicBezTo>
                <a:cubicBezTo>
                  <a:pt x="6287" y="11197"/>
                  <a:pt x="6429" y="11023"/>
                  <a:pt x="6478" y="10784"/>
                </a:cubicBezTo>
                <a:lnTo>
                  <a:pt x="7302" y="6737"/>
                </a:lnTo>
                <a:lnTo>
                  <a:pt x="8290" y="9994"/>
                </a:lnTo>
                <a:cubicBezTo>
                  <a:pt x="8380" y="10290"/>
                  <a:pt x="8613" y="10454"/>
                  <a:pt x="8841" y="10390"/>
                </a:cubicBezTo>
                <a:lnTo>
                  <a:pt x="10150" y="10390"/>
                </a:lnTo>
                <a:cubicBezTo>
                  <a:pt x="10429" y="10390"/>
                  <a:pt x="10655" y="10093"/>
                  <a:pt x="10655" y="9726"/>
                </a:cubicBezTo>
                <a:cubicBezTo>
                  <a:pt x="10655" y="9359"/>
                  <a:pt x="10429" y="9062"/>
                  <a:pt x="10150" y="9062"/>
                </a:cubicBezTo>
                <a:lnTo>
                  <a:pt x="9094" y="9062"/>
                </a:lnTo>
                <a:lnTo>
                  <a:pt x="7664" y="4350"/>
                </a:lnTo>
                <a:cubicBezTo>
                  <a:pt x="7586" y="4095"/>
                  <a:pt x="7402" y="3938"/>
                  <a:pt x="7205" y="3933"/>
                </a:cubicBezTo>
                <a:close/>
                <a:moveTo>
                  <a:pt x="2939" y="0"/>
                </a:moveTo>
                <a:cubicBezTo>
                  <a:pt x="4170" y="28"/>
                  <a:pt x="5479" y="1191"/>
                  <a:pt x="6201" y="3849"/>
                </a:cubicBezTo>
                <a:cubicBezTo>
                  <a:pt x="8765" y="-5601"/>
                  <a:pt x="18768" y="3849"/>
                  <a:pt x="6201" y="15999"/>
                </a:cubicBezTo>
                <a:cubicBezTo>
                  <a:pt x="-2832" y="7266"/>
                  <a:pt x="-205" y="-72"/>
                  <a:pt x="293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79" name="Rounded Rectangle 17"/>
          <p:cNvSpPr/>
          <p:nvPr/>
        </p:nvSpPr>
        <p:spPr>
          <a:xfrm>
            <a:off x="5600420" y="4575423"/>
            <a:ext cx="332991" cy="529813"/>
          </a:xfrm>
          <a:custGeom>
            <a:avLst/>
            <a:gdLst/>
            <a:ahLst/>
            <a:cxnLst>
              <a:cxn ang="0">
                <a:pos x="wd2" y="hd2"/>
              </a:cxn>
              <a:cxn ang="5400000">
                <a:pos x="wd2" y="hd2"/>
              </a:cxn>
              <a:cxn ang="10800000">
                <a:pos x="wd2" y="hd2"/>
              </a:cxn>
              <a:cxn ang="16200000">
                <a:pos x="wd2" y="hd2"/>
              </a:cxn>
            </a:cxnLst>
            <a:rect l="0" t="0" r="r" b="b"/>
            <a:pathLst>
              <a:path w="21600" h="21600" extrusionOk="0">
                <a:moveTo>
                  <a:pt x="9155" y="9311"/>
                </a:moveTo>
                <a:lnTo>
                  <a:pt x="9155" y="11355"/>
                </a:lnTo>
                <a:lnTo>
                  <a:pt x="5902" y="11355"/>
                </a:lnTo>
                <a:lnTo>
                  <a:pt x="5902" y="13423"/>
                </a:lnTo>
                <a:lnTo>
                  <a:pt x="9155" y="13423"/>
                </a:lnTo>
                <a:lnTo>
                  <a:pt x="9155" y="15468"/>
                </a:lnTo>
                <a:lnTo>
                  <a:pt x="12445" y="15468"/>
                </a:lnTo>
                <a:lnTo>
                  <a:pt x="12445" y="13423"/>
                </a:lnTo>
                <a:lnTo>
                  <a:pt x="15698" y="13423"/>
                </a:lnTo>
                <a:lnTo>
                  <a:pt x="15698" y="11355"/>
                </a:lnTo>
                <a:lnTo>
                  <a:pt x="12445" y="11355"/>
                </a:lnTo>
                <a:lnTo>
                  <a:pt x="12445" y="9311"/>
                </a:lnTo>
                <a:close/>
                <a:moveTo>
                  <a:pt x="4256" y="6340"/>
                </a:moveTo>
                <a:lnTo>
                  <a:pt x="17344" y="6340"/>
                </a:lnTo>
                <a:lnTo>
                  <a:pt x="17344" y="18438"/>
                </a:lnTo>
                <a:lnTo>
                  <a:pt x="4256" y="18438"/>
                </a:lnTo>
                <a:close/>
                <a:moveTo>
                  <a:pt x="3275" y="5723"/>
                </a:moveTo>
                <a:lnTo>
                  <a:pt x="3275" y="19055"/>
                </a:lnTo>
                <a:lnTo>
                  <a:pt x="18325" y="19055"/>
                </a:lnTo>
                <a:lnTo>
                  <a:pt x="18325" y="5723"/>
                </a:lnTo>
                <a:close/>
                <a:moveTo>
                  <a:pt x="2577" y="3178"/>
                </a:moveTo>
                <a:lnTo>
                  <a:pt x="19023" y="3178"/>
                </a:lnTo>
                <a:cubicBezTo>
                  <a:pt x="20446" y="3178"/>
                  <a:pt x="21600" y="3903"/>
                  <a:pt x="21600" y="4798"/>
                </a:cubicBezTo>
                <a:lnTo>
                  <a:pt x="21600" y="19981"/>
                </a:lnTo>
                <a:cubicBezTo>
                  <a:pt x="21600" y="20875"/>
                  <a:pt x="20446" y="21600"/>
                  <a:pt x="19023" y="21600"/>
                </a:cubicBezTo>
                <a:lnTo>
                  <a:pt x="2577" y="21600"/>
                </a:lnTo>
                <a:cubicBezTo>
                  <a:pt x="1154" y="21600"/>
                  <a:pt x="0" y="20875"/>
                  <a:pt x="0" y="19981"/>
                </a:cubicBezTo>
                <a:lnTo>
                  <a:pt x="0" y="4798"/>
                </a:lnTo>
                <a:cubicBezTo>
                  <a:pt x="0" y="3903"/>
                  <a:pt x="1154" y="3178"/>
                  <a:pt x="2577" y="3178"/>
                </a:cubicBezTo>
                <a:close/>
                <a:moveTo>
                  <a:pt x="5526" y="0"/>
                </a:moveTo>
                <a:lnTo>
                  <a:pt x="16074" y="0"/>
                </a:lnTo>
                <a:cubicBezTo>
                  <a:pt x="16518" y="0"/>
                  <a:pt x="16878" y="226"/>
                  <a:pt x="16878" y="505"/>
                </a:cubicBezTo>
                <a:lnTo>
                  <a:pt x="16878" y="2478"/>
                </a:lnTo>
                <a:lnTo>
                  <a:pt x="4722" y="2478"/>
                </a:lnTo>
                <a:lnTo>
                  <a:pt x="4722" y="505"/>
                </a:lnTo>
                <a:cubicBezTo>
                  <a:pt x="4722" y="226"/>
                  <a:pt x="5082" y="0"/>
                  <a:pt x="552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0" name="Oval 21"/>
          <p:cNvSpPr/>
          <p:nvPr/>
        </p:nvSpPr>
        <p:spPr>
          <a:xfrm>
            <a:off x="9668003" y="4500774"/>
            <a:ext cx="529813" cy="529813"/>
          </a:xfrm>
          <a:custGeom>
            <a:avLst/>
            <a:gdLst/>
            <a:ahLst/>
            <a:cxnLst>
              <a:cxn ang="0">
                <a:pos x="wd2" y="hd2"/>
              </a:cxn>
              <a:cxn ang="5400000">
                <a:pos x="wd2" y="hd2"/>
              </a:cxn>
              <a:cxn ang="10800000">
                <a:pos x="wd2" y="hd2"/>
              </a:cxn>
              <a:cxn ang="16200000">
                <a:pos x="wd2" y="hd2"/>
              </a:cxn>
            </a:cxnLst>
            <a:rect l="0" t="0" r="r" b="b"/>
            <a:pathLst>
              <a:path w="21600" h="21600" extrusionOk="0">
                <a:moveTo>
                  <a:pt x="12000" y="2040"/>
                </a:moveTo>
                <a:lnTo>
                  <a:pt x="9600" y="2040"/>
                </a:lnTo>
                <a:lnTo>
                  <a:pt x="9600" y="8722"/>
                </a:lnTo>
                <a:lnTo>
                  <a:pt x="3814" y="5381"/>
                </a:lnTo>
                <a:lnTo>
                  <a:pt x="2614" y="7459"/>
                </a:lnTo>
                <a:lnTo>
                  <a:pt x="8400" y="10800"/>
                </a:lnTo>
                <a:lnTo>
                  <a:pt x="2614" y="14141"/>
                </a:lnTo>
                <a:lnTo>
                  <a:pt x="3814" y="16219"/>
                </a:lnTo>
                <a:lnTo>
                  <a:pt x="9600" y="12878"/>
                </a:lnTo>
                <a:lnTo>
                  <a:pt x="9600" y="19560"/>
                </a:lnTo>
                <a:lnTo>
                  <a:pt x="12000" y="19560"/>
                </a:lnTo>
                <a:lnTo>
                  <a:pt x="12000" y="12878"/>
                </a:lnTo>
                <a:lnTo>
                  <a:pt x="17786" y="16219"/>
                </a:lnTo>
                <a:lnTo>
                  <a:pt x="18986" y="14141"/>
                </a:lnTo>
                <a:lnTo>
                  <a:pt x="13200" y="10800"/>
                </a:lnTo>
                <a:lnTo>
                  <a:pt x="18986" y="7459"/>
                </a:lnTo>
                <a:lnTo>
                  <a:pt x="17786" y="5381"/>
                </a:lnTo>
                <a:lnTo>
                  <a:pt x="12000" y="8722"/>
                </a:lnTo>
                <a:close/>
                <a:moveTo>
                  <a:pt x="10800" y="0"/>
                </a:moveTo>
                <a:cubicBezTo>
                  <a:pt x="16765" y="0"/>
                  <a:pt x="21600" y="4835"/>
                  <a:pt x="21600" y="10800"/>
                </a:cubicBezTo>
                <a:cubicBezTo>
                  <a:pt x="21600" y="16765"/>
                  <a:pt x="16765" y="21600"/>
                  <a:pt x="10800" y="21600"/>
                </a:cubicBezTo>
                <a:cubicBezTo>
                  <a:pt x="4835" y="21600"/>
                  <a:pt x="0" y="16765"/>
                  <a:pt x="0" y="10800"/>
                </a:cubicBezTo>
                <a:cubicBezTo>
                  <a:pt x="0" y="4835"/>
                  <a:pt x="4835"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1" name="Oval 25"/>
          <p:cNvSpPr/>
          <p:nvPr/>
        </p:nvSpPr>
        <p:spPr>
          <a:xfrm>
            <a:off x="7178217" y="3571006"/>
            <a:ext cx="529091" cy="529813"/>
          </a:xfrm>
          <a:custGeom>
            <a:avLst/>
            <a:gdLst/>
            <a:ahLst/>
            <a:cxnLst>
              <a:cxn ang="0">
                <a:pos x="wd2" y="hd2"/>
              </a:cxn>
              <a:cxn ang="5400000">
                <a:pos x="wd2" y="hd2"/>
              </a:cxn>
              <a:cxn ang="10800000">
                <a:pos x="wd2" y="hd2"/>
              </a:cxn>
              <a:cxn ang="16200000">
                <a:pos x="wd2" y="hd2"/>
              </a:cxn>
            </a:cxnLst>
            <a:rect l="0" t="0" r="r" b="b"/>
            <a:pathLst>
              <a:path w="21600" h="21600" extrusionOk="0">
                <a:moveTo>
                  <a:pt x="9080" y="0"/>
                </a:moveTo>
                <a:cubicBezTo>
                  <a:pt x="10478" y="0"/>
                  <a:pt x="11612" y="1132"/>
                  <a:pt x="11612" y="2528"/>
                </a:cubicBezTo>
                <a:cubicBezTo>
                  <a:pt x="11612" y="3550"/>
                  <a:pt x="11004" y="4431"/>
                  <a:pt x="10128" y="4824"/>
                </a:cubicBezTo>
                <a:lnTo>
                  <a:pt x="10762" y="7818"/>
                </a:lnTo>
                <a:cubicBezTo>
                  <a:pt x="10791" y="7810"/>
                  <a:pt x="10820" y="7809"/>
                  <a:pt x="10849" y="7809"/>
                </a:cubicBezTo>
                <a:cubicBezTo>
                  <a:pt x="12247" y="7809"/>
                  <a:pt x="13380" y="8941"/>
                  <a:pt x="13380" y="10337"/>
                </a:cubicBezTo>
                <a:lnTo>
                  <a:pt x="13369" y="10485"/>
                </a:lnTo>
                <a:lnTo>
                  <a:pt x="16915" y="11448"/>
                </a:lnTo>
                <a:cubicBezTo>
                  <a:pt x="17353" y="10717"/>
                  <a:pt x="18154" y="10233"/>
                  <a:pt x="19069" y="10233"/>
                </a:cubicBezTo>
                <a:cubicBezTo>
                  <a:pt x="20467" y="10233"/>
                  <a:pt x="21600" y="11365"/>
                  <a:pt x="21600" y="12761"/>
                </a:cubicBezTo>
                <a:cubicBezTo>
                  <a:pt x="21600" y="14157"/>
                  <a:pt x="20467" y="15289"/>
                  <a:pt x="19069" y="15289"/>
                </a:cubicBezTo>
                <a:cubicBezTo>
                  <a:pt x="17670" y="15289"/>
                  <a:pt x="16537" y="14157"/>
                  <a:pt x="16537" y="12761"/>
                </a:cubicBezTo>
                <a:lnTo>
                  <a:pt x="16578" y="12354"/>
                </a:lnTo>
                <a:lnTo>
                  <a:pt x="13112" y="11413"/>
                </a:lnTo>
                <a:cubicBezTo>
                  <a:pt x="12876" y="11966"/>
                  <a:pt x="12428" y="12401"/>
                  <a:pt x="11876" y="12644"/>
                </a:cubicBezTo>
                <a:lnTo>
                  <a:pt x="12780" y="16577"/>
                </a:lnTo>
                <a:cubicBezTo>
                  <a:pt x="14026" y="16724"/>
                  <a:pt x="14987" y="17786"/>
                  <a:pt x="14987" y="19072"/>
                </a:cubicBezTo>
                <a:cubicBezTo>
                  <a:pt x="14987" y="20468"/>
                  <a:pt x="13854" y="21600"/>
                  <a:pt x="12456" y="21600"/>
                </a:cubicBezTo>
                <a:cubicBezTo>
                  <a:pt x="11058" y="21600"/>
                  <a:pt x="9924" y="20468"/>
                  <a:pt x="9924" y="19072"/>
                </a:cubicBezTo>
                <a:cubicBezTo>
                  <a:pt x="9924" y="17902"/>
                  <a:pt x="10721" y="16917"/>
                  <a:pt x="11805" y="16639"/>
                </a:cubicBezTo>
                <a:lnTo>
                  <a:pt x="10936" y="12857"/>
                </a:lnTo>
                <a:cubicBezTo>
                  <a:pt x="10907" y="12865"/>
                  <a:pt x="10878" y="12865"/>
                  <a:pt x="10849" y="12865"/>
                </a:cubicBezTo>
                <a:cubicBezTo>
                  <a:pt x="9875" y="12865"/>
                  <a:pt x="9030" y="12316"/>
                  <a:pt x="8617" y="11506"/>
                </a:cubicBezTo>
                <a:lnTo>
                  <a:pt x="4865" y="13044"/>
                </a:lnTo>
                <a:cubicBezTo>
                  <a:pt x="4993" y="13346"/>
                  <a:pt x="5063" y="13677"/>
                  <a:pt x="5063" y="14025"/>
                </a:cubicBezTo>
                <a:cubicBezTo>
                  <a:pt x="5063" y="15421"/>
                  <a:pt x="3930" y="16553"/>
                  <a:pt x="2531" y="16553"/>
                </a:cubicBezTo>
                <a:cubicBezTo>
                  <a:pt x="1133" y="16553"/>
                  <a:pt x="0" y="15421"/>
                  <a:pt x="0" y="14025"/>
                </a:cubicBezTo>
                <a:cubicBezTo>
                  <a:pt x="0" y="12629"/>
                  <a:pt x="1133" y="11497"/>
                  <a:pt x="2531" y="11497"/>
                </a:cubicBezTo>
                <a:cubicBezTo>
                  <a:pt x="3226" y="11497"/>
                  <a:pt x="3856" y="11777"/>
                  <a:pt x="4313" y="12230"/>
                </a:cubicBezTo>
                <a:lnTo>
                  <a:pt x="8342" y="10578"/>
                </a:lnTo>
                <a:cubicBezTo>
                  <a:pt x="8321" y="10500"/>
                  <a:pt x="8318" y="10419"/>
                  <a:pt x="8318" y="10337"/>
                </a:cubicBezTo>
                <a:cubicBezTo>
                  <a:pt x="8318" y="9307"/>
                  <a:pt x="8935" y="8421"/>
                  <a:pt x="9822" y="8031"/>
                </a:cubicBezTo>
                <a:lnTo>
                  <a:pt x="9189" y="5045"/>
                </a:lnTo>
                <a:cubicBezTo>
                  <a:pt x="9153" y="5055"/>
                  <a:pt x="9117" y="5056"/>
                  <a:pt x="9080" y="5056"/>
                </a:cubicBezTo>
                <a:cubicBezTo>
                  <a:pt x="7682" y="5056"/>
                  <a:pt x="6549" y="3924"/>
                  <a:pt x="6549" y="2528"/>
                </a:cubicBezTo>
                <a:cubicBezTo>
                  <a:pt x="6549" y="1132"/>
                  <a:pt x="7682" y="0"/>
                  <a:pt x="908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2" name="Round Same Side Corner Rectangle 8"/>
          <p:cNvSpPr/>
          <p:nvPr/>
        </p:nvSpPr>
        <p:spPr>
          <a:xfrm>
            <a:off x="8029292" y="5500015"/>
            <a:ext cx="522442" cy="523243"/>
          </a:xfrm>
          <a:custGeom>
            <a:avLst/>
            <a:gdLst/>
            <a:ahLst/>
            <a:cxnLst>
              <a:cxn ang="0">
                <a:pos x="wd2" y="hd2"/>
              </a:cxn>
              <a:cxn ang="5400000">
                <a:pos x="wd2" y="hd2"/>
              </a:cxn>
              <a:cxn ang="10800000">
                <a:pos x="wd2" y="hd2"/>
              </a:cxn>
              <a:cxn ang="16200000">
                <a:pos x="wd2" y="hd2"/>
              </a:cxn>
            </a:cxnLst>
            <a:rect l="0" t="0" r="r" b="b"/>
            <a:pathLst>
              <a:path w="21600" h="21600" extrusionOk="0">
                <a:moveTo>
                  <a:pt x="4063" y="10868"/>
                </a:moveTo>
                <a:lnTo>
                  <a:pt x="17537" y="10868"/>
                </a:lnTo>
                <a:cubicBezTo>
                  <a:pt x="19781" y="10868"/>
                  <a:pt x="21600" y="12685"/>
                  <a:pt x="21600" y="14925"/>
                </a:cubicBezTo>
                <a:lnTo>
                  <a:pt x="21600" y="18726"/>
                </a:lnTo>
                <a:lnTo>
                  <a:pt x="21600" y="18726"/>
                </a:lnTo>
                <a:lnTo>
                  <a:pt x="21600" y="19660"/>
                </a:lnTo>
                <a:lnTo>
                  <a:pt x="21597" y="19660"/>
                </a:lnTo>
                <a:lnTo>
                  <a:pt x="21597" y="21600"/>
                </a:lnTo>
                <a:lnTo>
                  <a:pt x="3" y="21600"/>
                </a:lnTo>
                <a:lnTo>
                  <a:pt x="3" y="19660"/>
                </a:lnTo>
                <a:lnTo>
                  <a:pt x="0" y="19660"/>
                </a:lnTo>
                <a:lnTo>
                  <a:pt x="0" y="14925"/>
                </a:lnTo>
                <a:cubicBezTo>
                  <a:pt x="0" y="12685"/>
                  <a:pt x="1819" y="10868"/>
                  <a:pt x="4063" y="10868"/>
                </a:cubicBezTo>
                <a:close/>
                <a:moveTo>
                  <a:pt x="10800" y="0"/>
                </a:moveTo>
                <a:cubicBezTo>
                  <a:pt x="13501" y="0"/>
                  <a:pt x="15691" y="2186"/>
                  <a:pt x="15691" y="4883"/>
                </a:cubicBezTo>
                <a:cubicBezTo>
                  <a:pt x="15691" y="7580"/>
                  <a:pt x="13501" y="9766"/>
                  <a:pt x="10800" y="9766"/>
                </a:cubicBezTo>
                <a:cubicBezTo>
                  <a:pt x="8099" y="9766"/>
                  <a:pt x="5909" y="7580"/>
                  <a:pt x="5909" y="4883"/>
                </a:cubicBezTo>
                <a:cubicBezTo>
                  <a:pt x="5909" y="2186"/>
                  <a:pt x="8099" y="0"/>
                  <a:pt x="10800"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3" name="Rounded Rectangle 51"/>
          <p:cNvSpPr/>
          <p:nvPr/>
        </p:nvSpPr>
        <p:spPr>
          <a:xfrm rot="16200000" flipH="1">
            <a:off x="5496131" y="5556094"/>
            <a:ext cx="541567" cy="510027"/>
          </a:xfrm>
          <a:custGeom>
            <a:avLst/>
            <a:gdLst/>
            <a:ahLst/>
            <a:cxnLst>
              <a:cxn ang="0">
                <a:pos x="wd2" y="hd2"/>
              </a:cxn>
              <a:cxn ang="5400000">
                <a:pos x="wd2" y="hd2"/>
              </a:cxn>
              <a:cxn ang="10800000">
                <a:pos x="wd2" y="hd2"/>
              </a:cxn>
              <a:cxn ang="16200000">
                <a:pos x="wd2" y="hd2"/>
              </a:cxn>
            </a:cxnLst>
            <a:rect l="0" t="0" r="r" b="b"/>
            <a:pathLst>
              <a:path w="21600" h="21600" extrusionOk="0">
                <a:moveTo>
                  <a:pt x="20630" y="9397"/>
                </a:moveTo>
                <a:lnTo>
                  <a:pt x="20630" y="12076"/>
                </a:lnTo>
                <a:cubicBezTo>
                  <a:pt x="20630" y="12361"/>
                  <a:pt x="20847" y="12591"/>
                  <a:pt x="21115" y="12591"/>
                </a:cubicBezTo>
                <a:lnTo>
                  <a:pt x="21115" y="12591"/>
                </a:lnTo>
                <a:cubicBezTo>
                  <a:pt x="21383" y="12591"/>
                  <a:pt x="21600" y="12361"/>
                  <a:pt x="21600" y="12076"/>
                </a:cubicBezTo>
                <a:lnTo>
                  <a:pt x="21600" y="9397"/>
                </a:lnTo>
                <a:cubicBezTo>
                  <a:pt x="21600" y="9113"/>
                  <a:pt x="21383" y="8882"/>
                  <a:pt x="21115" y="8882"/>
                </a:cubicBezTo>
                <a:cubicBezTo>
                  <a:pt x="20847" y="8882"/>
                  <a:pt x="20630" y="9113"/>
                  <a:pt x="20630" y="9397"/>
                </a:cubicBezTo>
                <a:close/>
                <a:moveTo>
                  <a:pt x="19126" y="8985"/>
                </a:moveTo>
                <a:lnTo>
                  <a:pt x="19126" y="12488"/>
                </a:lnTo>
                <a:cubicBezTo>
                  <a:pt x="19126" y="12773"/>
                  <a:pt x="19343" y="13003"/>
                  <a:pt x="19611" y="13003"/>
                </a:cubicBezTo>
                <a:lnTo>
                  <a:pt x="19611" y="13003"/>
                </a:lnTo>
                <a:cubicBezTo>
                  <a:pt x="19879" y="13003"/>
                  <a:pt x="20096" y="12773"/>
                  <a:pt x="20096" y="12488"/>
                </a:cubicBezTo>
                <a:lnTo>
                  <a:pt x="20096" y="8985"/>
                </a:lnTo>
                <a:cubicBezTo>
                  <a:pt x="20096" y="8701"/>
                  <a:pt x="19879" y="8470"/>
                  <a:pt x="19611" y="8470"/>
                </a:cubicBezTo>
                <a:cubicBezTo>
                  <a:pt x="19343" y="8470"/>
                  <a:pt x="19126" y="8701"/>
                  <a:pt x="19126" y="8985"/>
                </a:cubicBezTo>
                <a:close/>
                <a:moveTo>
                  <a:pt x="17623" y="8779"/>
                </a:moveTo>
                <a:lnTo>
                  <a:pt x="17623" y="12694"/>
                </a:lnTo>
                <a:cubicBezTo>
                  <a:pt x="17623" y="12979"/>
                  <a:pt x="17840" y="13210"/>
                  <a:pt x="18108" y="13210"/>
                </a:cubicBezTo>
                <a:lnTo>
                  <a:pt x="18108" y="13210"/>
                </a:lnTo>
                <a:cubicBezTo>
                  <a:pt x="18376" y="13210"/>
                  <a:pt x="18593" y="12979"/>
                  <a:pt x="18593" y="12694"/>
                </a:cubicBezTo>
                <a:lnTo>
                  <a:pt x="18593" y="8779"/>
                </a:lnTo>
                <a:cubicBezTo>
                  <a:pt x="18593" y="8495"/>
                  <a:pt x="18376" y="8264"/>
                  <a:pt x="18108" y="8264"/>
                </a:cubicBezTo>
                <a:cubicBezTo>
                  <a:pt x="17840" y="8264"/>
                  <a:pt x="17623" y="8495"/>
                  <a:pt x="17623" y="8779"/>
                </a:cubicBezTo>
                <a:close/>
                <a:moveTo>
                  <a:pt x="9694" y="9766"/>
                </a:moveTo>
                <a:cubicBezTo>
                  <a:pt x="9694" y="9601"/>
                  <a:pt x="9820" y="9467"/>
                  <a:pt x="9976" y="9467"/>
                </a:cubicBezTo>
                <a:lnTo>
                  <a:pt x="10402" y="9467"/>
                </a:lnTo>
                <a:lnTo>
                  <a:pt x="10402" y="8981"/>
                </a:lnTo>
                <a:cubicBezTo>
                  <a:pt x="10402" y="8972"/>
                  <a:pt x="10402" y="8963"/>
                  <a:pt x="10412" y="8955"/>
                </a:cubicBezTo>
                <a:lnTo>
                  <a:pt x="10389" y="8877"/>
                </a:lnTo>
                <a:cubicBezTo>
                  <a:pt x="10402" y="8712"/>
                  <a:pt x="10539" y="8590"/>
                  <a:pt x="10694" y="8605"/>
                </a:cubicBezTo>
                <a:lnTo>
                  <a:pt x="16498" y="9144"/>
                </a:lnTo>
                <a:cubicBezTo>
                  <a:pt x="16653" y="9158"/>
                  <a:pt x="16768" y="9303"/>
                  <a:pt x="16754" y="9468"/>
                </a:cubicBezTo>
                <a:cubicBezTo>
                  <a:pt x="16740" y="9633"/>
                  <a:pt x="16604" y="9755"/>
                  <a:pt x="16449" y="9740"/>
                </a:cubicBezTo>
                <a:cubicBezTo>
                  <a:pt x="14558" y="9565"/>
                  <a:pt x="12668" y="9389"/>
                  <a:pt x="10778" y="9213"/>
                </a:cubicBezTo>
                <a:lnTo>
                  <a:pt x="10778" y="9467"/>
                </a:lnTo>
                <a:lnTo>
                  <a:pt x="11203" y="9467"/>
                </a:lnTo>
                <a:cubicBezTo>
                  <a:pt x="11359" y="9467"/>
                  <a:pt x="11485" y="9601"/>
                  <a:pt x="11485" y="9766"/>
                </a:cubicBezTo>
                <a:lnTo>
                  <a:pt x="11485" y="9766"/>
                </a:lnTo>
                <a:cubicBezTo>
                  <a:pt x="11485" y="9932"/>
                  <a:pt x="11359" y="10066"/>
                  <a:pt x="11203" y="10066"/>
                </a:cubicBezTo>
                <a:cubicBezTo>
                  <a:pt x="11061" y="10066"/>
                  <a:pt x="10920" y="10066"/>
                  <a:pt x="10778" y="10066"/>
                </a:cubicBezTo>
                <a:lnTo>
                  <a:pt x="10778" y="10476"/>
                </a:lnTo>
                <a:lnTo>
                  <a:pt x="11203" y="10476"/>
                </a:lnTo>
                <a:cubicBezTo>
                  <a:pt x="11359" y="10476"/>
                  <a:pt x="11485" y="10610"/>
                  <a:pt x="11485" y="10775"/>
                </a:cubicBezTo>
                <a:lnTo>
                  <a:pt x="11485" y="10775"/>
                </a:lnTo>
                <a:cubicBezTo>
                  <a:pt x="11485" y="10940"/>
                  <a:pt x="11359" y="11074"/>
                  <a:pt x="11203" y="11074"/>
                </a:cubicBezTo>
                <a:cubicBezTo>
                  <a:pt x="11061" y="11074"/>
                  <a:pt x="10920" y="11074"/>
                  <a:pt x="10778" y="11074"/>
                </a:cubicBezTo>
                <a:lnTo>
                  <a:pt x="10778" y="11484"/>
                </a:lnTo>
                <a:lnTo>
                  <a:pt x="11203" y="11484"/>
                </a:lnTo>
                <a:cubicBezTo>
                  <a:pt x="11359" y="11484"/>
                  <a:pt x="11485" y="11618"/>
                  <a:pt x="11485" y="11784"/>
                </a:cubicBezTo>
                <a:lnTo>
                  <a:pt x="11485" y="11784"/>
                </a:lnTo>
                <a:cubicBezTo>
                  <a:pt x="11485" y="11949"/>
                  <a:pt x="11359" y="12083"/>
                  <a:pt x="11203" y="12083"/>
                </a:cubicBezTo>
                <a:cubicBezTo>
                  <a:pt x="11061" y="12083"/>
                  <a:pt x="10920" y="12083"/>
                  <a:pt x="10778" y="12083"/>
                </a:cubicBezTo>
                <a:lnTo>
                  <a:pt x="10778" y="12338"/>
                </a:lnTo>
                <a:lnTo>
                  <a:pt x="16422" y="11708"/>
                </a:lnTo>
                <a:cubicBezTo>
                  <a:pt x="16577" y="11691"/>
                  <a:pt x="16716" y="11810"/>
                  <a:pt x="16732" y="11975"/>
                </a:cubicBezTo>
                <a:cubicBezTo>
                  <a:pt x="16748" y="12139"/>
                  <a:pt x="16636" y="12286"/>
                  <a:pt x="16481" y="12303"/>
                </a:cubicBezTo>
                <a:cubicBezTo>
                  <a:pt x="14550" y="12519"/>
                  <a:pt x="12618" y="12735"/>
                  <a:pt x="10687" y="12950"/>
                </a:cubicBezTo>
                <a:cubicBezTo>
                  <a:pt x="10532" y="12967"/>
                  <a:pt x="10393" y="12848"/>
                  <a:pt x="10377" y="12684"/>
                </a:cubicBezTo>
                <a:cubicBezTo>
                  <a:pt x="10373" y="12647"/>
                  <a:pt x="10376" y="12611"/>
                  <a:pt x="10405" y="12582"/>
                </a:cubicBezTo>
                <a:lnTo>
                  <a:pt x="10402" y="12573"/>
                </a:lnTo>
                <a:lnTo>
                  <a:pt x="10402" y="12083"/>
                </a:lnTo>
                <a:lnTo>
                  <a:pt x="9976" y="12083"/>
                </a:lnTo>
                <a:cubicBezTo>
                  <a:pt x="9820" y="12083"/>
                  <a:pt x="9694" y="11949"/>
                  <a:pt x="9694" y="11784"/>
                </a:cubicBezTo>
                <a:cubicBezTo>
                  <a:pt x="9694" y="11618"/>
                  <a:pt x="9820" y="11484"/>
                  <a:pt x="9976" y="11484"/>
                </a:cubicBezTo>
                <a:lnTo>
                  <a:pt x="10402" y="11484"/>
                </a:lnTo>
                <a:lnTo>
                  <a:pt x="10402" y="11074"/>
                </a:lnTo>
                <a:lnTo>
                  <a:pt x="9976" y="11074"/>
                </a:lnTo>
                <a:cubicBezTo>
                  <a:pt x="9820" y="11074"/>
                  <a:pt x="9694" y="10940"/>
                  <a:pt x="9694" y="10775"/>
                </a:cubicBezTo>
                <a:cubicBezTo>
                  <a:pt x="9694" y="10610"/>
                  <a:pt x="9820" y="10476"/>
                  <a:pt x="9976" y="10476"/>
                </a:cubicBezTo>
                <a:lnTo>
                  <a:pt x="10402" y="10476"/>
                </a:lnTo>
                <a:lnTo>
                  <a:pt x="10402" y="10066"/>
                </a:lnTo>
                <a:lnTo>
                  <a:pt x="9976" y="10066"/>
                </a:lnTo>
                <a:cubicBezTo>
                  <a:pt x="9820" y="10066"/>
                  <a:pt x="9694" y="9932"/>
                  <a:pt x="9694" y="9766"/>
                </a:cubicBezTo>
                <a:close/>
                <a:moveTo>
                  <a:pt x="8644" y="564"/>
                </a:moveTo>
                <a:lnTo>
                  <a:pt x="8644" y="2256"/>
                </a:lnTo>
                <a:cubicBezTo>
                  <a:pt x="8644" y="2567"/>
                  <a:pt x="8882" y="2819"/>
                  <a:pt x="9175" y="2819"/>
                </a:cubicBezTo>
                <a:cubicBezTo>
                  <a:pt x="9468" y="2819"/>
                  <a:pt x="9706" y="2567"/>
                  <a:pt x="9706" y="2256"/>
                </a:cubicBezTo>
                <a:lnTo>
                  <a:pt x="9706" y="564"/>
                </a:lnTo>
                <a:cubicBezTo>
                  <a:pt x="9706" y="252"/>
                  <a:pt x="9468" y="0"/>
                  <a:pt x="9175" y="0"/>
                </a:cubicBezTo>
                <a:cubicBezTo>
                  <a:pt x="8882" y="0"/>
                  <a:pt x="8644" y="252"/>
                  <a:pt x="8644" y="564"/>
                </a:cubicBezTo>
                <a:close/>
                <a:moveTo>
                  <a:pt x="8644" y="19344"/>
                </a:moveTo>
                <a:lnTo>
                  <a:pt x="8644" y="21036"/>
                </a:lnTo>
                <a:cubicBezTo>
                  <a:pt x="8644" y="21348"/>
                  <a:pt x="8882" y="21600"/>
                  <a:pt x="9175" y="21600"/>
                </a:cubicBezTo>
                <a:cubicBezTo>
                  <a:pt x="9468" y="21600"/>
                  <a:pt x="9706" y="21348"/>
                  <a:pt x="9706" y="21036"/>
                </a:cubicBezTo>
                <a:lnTo>
                  <a:pt x="9706" y="19344"/>
                </a:lnTo>
                <a:cubicBezTo>
                  <a:pt x="9706" y="19033"/>
                  <a:pt x="9468" y="18781"/>
                  <a:pt x="9175" y="18781"/>
                </a:cubicBezTo>
                <a:cubicBezTo>
                  <a:pt x="8882" y="18781"/>
                  <a:pt x="8644" y="19033"/>
                  <a:pt x="8644" y="19344"/>
                </a:cubicBezTo>
                <a:close/>
                <a:moveTo>
                  <a:pt x="3801" y="10737"/>
                </a:moveTo>
                <a:cubicBezTo>
                  <a:pt x="3801" y="12204"/>
                  <a:pt x="4328" y="13671"/>
                  <a:pt x="5382" y="14791"/>
                </a:cubicBezTo>
                <a:cubicBezTo>
                  <a:pt x="7491" y="17030"/>
                  <a:pt x="10909" y="17030"/>
                  <a:pt x="13018" y="14791"/>
                </a:cubicBezTo>
                <a:lnTo>
                  <a:pt x="14313" y="13416"/>
                </a:lnTo>
                <a:lnTo>
                  <a:pt x="15757" y="13416"/>
                </a:lnTo>
                <a:cubicBezTo>
                  <a:pt x="16338" y="13416"/>
                  <a:pt x="16808" y="12916"/>
                  <a:pt x="16808" y="12299"/>
                </a:cubicBezTo>
                <a:lnTo>
                  <a:pt x="16808" y="10766"/>
                </a:lnTo>
                <a:lnTo>
                  <a:pt x="16835" y="10737"/>
                </a:lnTo>
                <a:lnTo>
                  <a:pt x="16808" y="10708"/>
                </a:lnTo>
                <a:lnTo>
                  <a:pt x="16808" y="9174"/>
                </a:lnTo>
                <a:cubicBezTo>
                  <a:pt x="16808" y="8558"/>
                  <a:pt x="16338" y="8058"/>
                  <a:pt x="15757" y="8058"/>
                </a:cubicBezTo>
                <a:lnTo>
                  <a:pt x="14313" y="8058"/>
                </a:lnTo>
                <a:cubicBezTo>
                  <a:pt x="13881" y="7600"/>
                  <a:pt x="13449" y="7141"/>
                  <a:pt x="13018" y="6683"/>
                </a:cubicBezTo>
                <a:cubicBezTo>
                  <a:pt x="10909" y="4444"/>
                  <a:pt x="7491" y="4444"/>
                  <a:pt x="5382" y="6683"/>
                </a:cubicBezTo>
                <a:cubicBezTo>
                  <a:pt x="4328" y="7802"/>
                  <a:pt x="3801" y="9270"/>
                  <a:pt x="3801" y="10737"/>
                </a:cubicBezTo>
                <a:close/>
                <a:moveTo>
                  <a:pt x="2867" y="18692"/>
                </a:moveTo>
                <a:cubicBezTo>
                  <a:pt x="2867" y="18837"/>
                  <a:pt x="2919" y="18981"/>
                  <a:pt x="3023" y="19091"/>
                </a:cubicBezTo>
                <a:cubicBezTo>
                  <a:pt x="3230" y="19311"/>
                  <a:pt x="3567" y="19311"/>
                  <a:pt x="3774" y="19091"/>
                </a:cubicBezTo>
                <a:lnTo>
                  <a:pt x="4900" y="17895"/>
                </a:lnTo>
                <a:cubicBezTo>
                  <a:pt x="5108" y="17675"/>
                  <a:pt x="5108" y="17318"/>
                  <a:pt x="4900" y="17097"/>
                </a:cubicBezTo>
                <a:cubicBezTo>
                  <a:pt x="4693" y="16877"/>
                  <a:pt x="4357" y="16877"/>
                  <a:pt x="4149" y="17097"/>
                </a:cubicBezTo>
                <a:lnTo>
                  <a:pt x="3023" y="18294"/>
                </a:lnTo>
                <a:cubicBezTo>
                  <a:pt x="2919" y="18404"/>
                  <a:pt x="2867" y="18548"/>
                  <a:pt x="2867" y="18692"/>
                </a:cubicBezTo>
                <a:close/>
                <a:moveTo>
                  <a:pt x="2867" y="2864"/>
                </a:moveTo>
                <a:cubicBezTo>
                  <a:pt x="2867" y="3008"/>
                  <a:pt x="2919" y="3153"/>
                  <a:pt x="3023" y="3263"/>
                </a:cubicBezTo>
                <a:lnTo>
                  <a:pt x="4149" y="4459"/>
                </a:lnTo>
                <a:cubicBezTo>
                  <a:pt x="4357" y="4679"/>
                  <a:pt x="4693" y="4679"/>
                  <a:pt x="4900" y="4459"/>
                </a:cubicBezTo>
                <a:cubicBezTo>
                  <a:pt x="5108" y="4239"/>
                  <a:pt x="5108" y="3882"/>
                  <a:pt x="4900" y="3661"/>
                </a:cubicBezTo>
                <a:lnTo>
                  <a:pt x="3774" y="2465"/>
                </a:lnTo>
                <a:cubicBezTo>
                  <a:pt x="3567" y="2245"/>
                  <a:pt x="3230" y="2245"/>
                  <a:pt x="3023" y="2465"/>
                </a:cubicBezTo>
                <a:cubicBezTo>
                  <a:pt x="2919" y="2575"/>
                  <a:pt x="2867" y="2720"/>
                  <a:pt x="2867" y="2864"/>
                </a:cubicBezTo>
                <a:close/>
                <a:moveTo>
                  <a:pt x="0" y="10800"/>
                </a:moveTo>
                <a:cubicBezTo>
                  <a:pt x="0" y="11111"/>
                  <a:pt x="238" y="11364"/>
                  <a:pt x="531" y="11364"/>
                </a:cubicBezTo>
                <a:lnTo>
                  <a:pt x="2124" y="11364"/>
                </a:lnTo>
                <a:cubicBezTo>
                  <a:pt x="2417" y="11364"/>
                  <a:pt x="2655" y="11111"/>
                  <a:pt x="2655" y="10800"/>
                </a:cubicBezTo>
                <a:cubicBezTo>
                  <a:pt x="2655" y="10489"/>
                  <a:pt x="2417" y="10236"/>
                  <a:pt x="2124" y="10236"/>
                </a:cubicBezTo>
                <a:lnTo>
                  <a:pt x="531" y="10236"/>
                </a:lnTo>
                <a:cubicBezTo>
                  <a:pt x="238" y="10236"/>
                  <a:pt x="0" y="10489"/>
                  <a:pt x="0" y="10800"/>
                </a:cubicBezTo>
                <a:close/>
              </a:path>
            </a:pathLst>
          </a:custGeom>
          <a:solidFill>
            <a:srgbClr val="808080"/>
          </a:solidFill>
          <a:ln w="12700">
            <a:miter lim="400000"/>
          </a:ln>
        </p:spPr>
        <p:txBody>
          <a:bodyPr lIns="45719" rIns="45719" anchor="ctr"/>
          <a:lstStyle/>
          <a:p>
            <a:pPr algn="ctr">
              <a:defRPr sz="2700"/>
            </a:pPr>
            <a:endParaRPr/>
          </a:p>
        </p:txBody>
      </p:sp>
      <p:sp>
        <p:nvSpPr>
          <p:cNvPr id="1484" name="Isosceles Triangle 5"/>
          <p:cNvSpPr/>
          <p:nvPr/>
        </p:nvSpPr>
        <p:spPr>
          <a:xfrm>
            <a:off x="7240653" y="4661937"/>
            <a:ext cx="404221" cy="403784"/>
          </a:xfrm>
          <a:custGeom>
            <a:avLst/>
            <a:gdLst/>
            <a:ahLst/>
            <a:cxnLst>
              <a:cxn ang="0">
                <a:pos x="wd2" y="hd2"/>
              </a:cxn>
              <a:cxn ang="5400000">
                <a:pos x="wd2" y="hd2"/>
              </a:cxn>
              <a:cxn ang="10800000">
                <a:pos x="wd2" y="hd2"/>
              </a:cxn>
              <a:cxn ang="16200000">
                <a:pos x="wd2" y="hd2"/>
              </a:cxn>
            </a:cxnLst>
            <a:rect l="0" t="0" r="r" b="b"/>
            <a:pathLst>
              <a:path w="21600" h="21600" extrusionOk="0">
                <a:moveTo>
                  <a:pt x="15459" y="6078"/>
                </a:moveTo>
                <a:lnTo>
                  <a:pt x="21600" y="6078"/>
                </a:lnTo>
                <a:lnTo>
                  <a:pt x="11840" y="20742"/>
                </a:lnTo>
                <a:close/>
                <a:moveTo>
                  <a:pt x="6" y="6078"/>
                </a:moveTo>
                <a:lnTo>
                  <a:pt x="6146" y="6078"/>
                </a:lnTo>
                <a:lnTo>
                  <a:pt x="10021" y="20997"/>
                </a:lnTo>
                <a:close/>
                <a:moveTo>
                  <a:pt x="6937" y="6078"/>
                </a:moveTo>
                <a:lnTo>
                  <a:pt x="14663" y="6078"/>
                </a:lnTo>
                <a:lnTo>
                  <a:pt x="10800" y="21600"/>
                </a:lnTo>
                <a:close/>
                <a:moveTo>
                  <a:pt x="18527" y="0"/>
                </a:moveTo>
                <a:lnTo>
                  <a:pt x="21600" y="5304"/>
                </a:lnTo>
                <a:lnTo>
                  <a:pt x="15454" y="5304"/>
                </a:lnTo>
                <a:close/>
                <a:moveTo>
                  <a:pt x="11590" y="0"/>
                </a:moveTo>
                <a:lnTo>
                  <a:pt x="17737" y="0"/>
                </a:lnTo>
                <a:lnTo>
                  <a:pt x="14663" y="5304"/>
                </a:lnTo>
                <a:close/>
                <a:moveTo>
                  <a:pt x="10800" y="0"/>
                </a:moveTo>
                <a:lnTo>
                  <a:pt x="13873" y="5304"/>
                </a:lnTo>
                <a:lnTo>
                  <a:pt x="7727" y="5304"/>
                </a:lnTo>
                <a:close/>
                <a:moveTo>
                  <a:pt x="3863" y="0"/>
                </a:moveTo>
                <a:lnTo>
                  <a:pt x="10010" y="0"/>
                </a:lnTo>
                <a:lnTo>
                  <a:pt x="6937" y="5304"/>
                </a:lnTo>
                <a:close/>
                <a:moveTo>
                  <a:pt x="3073" y="0"/>
                </a:moveTo>
                <a:lnTo>
                  <a:pt x="6146" y="5304"/>
                </a:lnTo>
                <a:lnTo>
                  <a:pt x="0" y="5304"/>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5" name="Trapezoid 22"/>
          <p:cNvSpPr/>
          <p:nvPr/>
        </p:nvSpPr>
        <p:spPr>
          <a:xfrm>
            <a:off x="8025606" y="4602271"/>
            <a:ext cx="529814" cy="269526"/>
          </a:xfrm>
          <a:custGeom>
            <a:avLst/>
            <a:gdLst/>
            <a:ahLst/>
            <a:cxnLst>
              <a:cxn ang="0">
                <a:pos x="wd2" y="hd2"/>
              </a:cxn>
              <a:cxn ang="5400000">
                <a:pos x="wd2" y="hd2"/>
              </a:cxn>
              <a:cxn ang="10800000">
                <a:pos x="wd2" y="hd2"/>
              </a:cxn>
              <a:cxn ang="16200000">
                <a:pos x="wd2" y="hd2"/>
              </a:cxn>
            </a:cxnLst>
            <a:rect l="0" t="0" r="r" b="b"/>
            <a:pathLst>
              <a:path w="21526" h="21600" extrusionOk="0">
                <a:moveTo>
                  <a:pt x="799" y="18706"/>
                </a:moveTo>
                <a:lnTo>
                  <a:pt x="20100" y="18706"/>
                </a:lnTo>
                <a:cubicBezTo>
                  <a:pt x="19810" y="19635"/>
                  <a:pt x="19516" y="20582"/>
                  <a:pt x="19264" y="21600"/>
                </a:cubicBezTo>
                <a:lnTo>
                  <a:pt x="1338" y="21600"/>
                </a:lnTo>
                <a:cubicBezTo>
                  <a:pt x="1242" y="20634"/>
                  <a:pt x="1030" y="19669"/>
                  <a:pt x="799" y="18706"/>
                </a:cubicBezTo>
                <a:close/>
                <a:moveTo>
                  <a:pt x="18579" y="14573"/>
                </a:moveTo>
                <a:lnTo>
                  <a:pt x="18579" y="15979"/>
                </a:lnTo>
                <a:lnTo>
                  <a:pt x="19292" y="15979"/>
                </a:lnTo>
                <a:lnTo>
                  <a:pt x="19292" y="14573"/>
                </a:lnTo>
                <a:close/>
                <a:moveTo>
                  <a:pt x="17161" y="14573"/>
                </a:moveTo>
                <a:lnTo>
                  <a:pt x="17161" y="15979"/>
                </a:lnTo>
                <a:lnTo>
                  <a:pt x="17873" y="15979"/>
                </a:lnTo>
                <a:lnTo>
                  <a:pt x="17873" y="14573"/>
                </a:lnTo>
                <a:close/>
                <a:moveTo>
                  <a:pt x="15742" y="14573"/>
                </a:moveTo>
                <a:lnTo>
                  <a:pt x="15742" y="15979"/>
                </a:lnTo>
                <a:lnTo>
                  <a:pt x="16455" y="15979"/>
                </a:lnTo>
                <a:lnTo>
                  <a:pt x="16455" y="14573"/>
                </a:lnTo>
                <a:close/>
                <a:moveTo>
                  <a:pt x="11330" y="14573"/>
                </a:moveTo>
                <a:lnTo>
                  <a:pt x="11330" y="15979"/>
                </a:lnTo>
                <a:lnTo>
                  <a:pt x="12042" y="15979"/>
                </a:lnTo>
                <a:lnTo>
                  <a:pt x="12042" y="14573"/>
                </a:lnTo>
                <a:close/>
                <a:moveTo>
                  <a:pt x="9911" y="14573"/>
                </a:moveTo>
                <a:lnTo>
                  <a:pt x="9911" y="15979"/>
                </a:lnTo>
                <a:lnTo>
                  <a:pt x="10624" y="15979"/>
                </a:lnTo>
                <a:lnTo>
                  <a:pt x="10624" y="14573"/>
                </a:lnTo>
                <a:close/>
                <a:moveTo>
                  <a:pt x="8493" y="14573"/>
                </a:moveTo>
                <a:lnTo>
                  <a:pt x="8493" y="15979"/>
                </a:lnTo>
                <a:lnTo>
                  <a:pt x="9206" y="15979"/>
                </a:lnTo>
                <a:lnTo>
                  <a:pt x="9206" y="14573"/>
                </a:lnTo>
                <a:close/>
                <a:moveTo>
                  <a:pt x="7075" y="14573"/>
                </a:moveTo>
                <a:lnTo>
                  <a:pt x="7075" y="15979"/>
                </a:lnTo>
                <a:lnTo>
                  <a:pt x="7787" y="15979"/>
                </a:lnTo>
                <a:lnTo>
                  <a:pt x="7787" y="14573"/>
                </a:lnTo>
                <a:close/>
                <a:moveTo>
                  <a:pt x="5656" y="14573"/>
                </a:moveTo>
                <a:lnTo>
                  <a:pt x="5656" y="15979"/>
                </a:lnTo>
                <a:lnTo>
                  <a:pt x="6369" y="15979"/>
                </a:lnTo>
                <a:lnTo>
                  <a:pt x="6369" y="14573"/>
                </a:lnTo>
                <a:close/>
                <a:moveTo>
                  <a:pt x="4238" y="14573"/>
                </a:moveTo>
                <a:lnTo>
                  <a:pt x="4238" y="15979"/>
                </a:lnTo>
                <a:lnTo>
                  <a:pt x="4951" y="15979"/>
                </a:lnTo>
                <a:lnTo>
                  <a:pt x="4951" y="14573"/>
                </a:lnTo>
                <a:close/>
                <a:moveTo>
                  <a:pt x="2820" y="14573"/>
                </a:moveTo>
                <a:lnTo>
                  <a:pt x="2820" y="15979"/>
                </a:lnTo>
                <a:lnTo>
                  <a:pt x="3533" y="15979"/>
                </a:lnTo>
                <a:lnTo>
                  <a:pt x="3533" y="14573"/>
                </a:lnTo>
                <a:close/>
                <a:moveTo>
                  <a:pt x="2352" y="10337"/>
                </a:moveTo>
                <a:lnTo>
                  <a:pt x="2051" y="11677"/>
                </a:lnTo>
                <a:lnTo>
                  <a:pt x="17298" y="11825"/>
                </a:lnTo>
                <a:lnTo>
                  <a:pt x="16765" y="10436"/>
                </a:lnTo>
                <a:close/>
                <a:moveTo>
                  <a:pt x="2526" y="8218"/>
                </a:moveTo>
                <a:lnTo>
                  <a:pt x="2400" y="9508"/>
                </a:lnTo>
                <a:lnTo>
                  <a:pt x="16451" y="9607"/>
                </a:lnTo>
                <a:lnTo>
                  <a:pt x="15964" y="8218"/>
                </a:lnTo>
                <a:close/>
                <a:moveTo>
                  <a:pt x="11594" y="4152"/>
                </a:moveTo>
                <a:lnTo>
                  <a:pt x="11594" y="6218"/>
                </a:lnTo>
                <a:lnTo>
                  <a:pt x="12544" y="6218"/>
                </a:lnTo>
                <a:lnTo>
                  <a:pt x="12544" y="4152"/>
                </a:lnTo>
                <a:close/>
                <a:moveTo>
                  <a:pt x="9702" y="4152"/>
                </a:moveTo>
                <a:lnTo>
                  <a:pt x="9702" y="6218"/>
                </a:lnTo>
                <a:lnTo>
                  <a:pt x="10653" y="6218"/>
                </a:lnTo>
                <a:lnTo>
                  <a:pt x="10653" y="4152"/>
                </a:lnTo>
                <a:close/>
                <a:moveTo>
                  <a:pt x="7811" y="4152"/>
                </a:moveTo>
                <a:lnTo>
                  <a:pt x="7811" y="6218"/>
                </a:lnTo>
                <a:lnTo>
                  <a:pt x="8761" y="6218"/>
                </a:lnTo>
                <a:lnTo>
                  <a:pt x="8761" y="4152"/>
                </a:lnTo>
                <a:close/>
                <a:moveTo>
                  <a:pt x="5919" y="4152"/>
                </a:moveTo>
                <a:lnTo>
                  <a:pt x="5919" y="6218"/>
                </a:lnTo>
                <a:lnTo>
                  <a:pt x="6870" y="6218"/>
                </a:lnTo>
                <a:lnTo>
                  <a:pt x="6870" y="4152"/>
                </a:lnTo>
                <a:close/>
                <a:moveTo>
                  <a:pt x="7858" y="0"/>
                </a:moveTo>
                <a:lnTo>
                  <a:pt x="8394" y="0"/>
                </a:lnTo>
                <a:lnTo>
                  <a:pt x="8635" y="2523"/>
                </a:lnTo>
                <a:lnTo>
                  <a:pt x="13053" y="2523"/>
                </a:lnTo>
                <a:lnTo>
                  <a:pt x="14112" y="6843"/>
                </a:lnTo>
                <a:lnTo>
                  <a:pt x="15981" y="6843"/>
                </a:lnTo>
                <a:lnTo>
                  <a:pt x="18151" y="12379"/>
                </a:lnTo>
                <a:lnTo>
                  <a:pt x="21526" y="12201"/>
                </a:lnTo>
                <a:cubicBezTo>
                  <a:pt x="21416" y="14283"/>
                  <a:pt x="20937" y="16024"/>
                  <a:pt x="20390" y="17769"/>
                </a:cubicBezTo>
                <a:lnTo>
                  <a:pt x="581" y="17769"/>
                </a:lnTo>
                <a:cubicBezTo>
                  <a:pt x="234" y="16291"/>
                  <a:pt x="-74" y="14814"/>
                  <a:pt x="16" y="13337"/>
                </a:cubicBezTo>
                <a:lnTo>
                  <a:pt x="1305" y="13269"/>
                </a:lnTo>
                <a:lnTo>
                  <a:pt x="2120" y="6843"/>
                </a:lnTo>
                <a:lnTo>
                  <a:pt x="4501" y="6843"/>
                </a:lnTo>
                <a:lnTo>
                  <a:pt x="5049" y="2523"/>
                </a:lnTo>
                <a:lnTo>
                  <a:pt x="6139" y="2523"/>
                </a:lnTo>
                <a:lnTo>
                  <a:pt x="6378" y="8"/>
                </a:lnTo>
                <a:lnTo>
                  <a:pt x="6914" y="8"/>
                </a:lnTo>
                <a:lnTo>
                  <a:pt x="7154" y="2523"/>
                </a:lnTo>
                <a:lnTo>
                  <a:pt x="7618" y="2523"/>
                </a:ln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6" name="Rounded Rectangle 20"/>
          <p:cNvSpPr/>
          <p:nvPr/>
        </p:nvSpPr>
        <p:spPr>
          <a:xfrm rot="2160000">
            <a:off x="9687397" y="3557024"/>
            <a:ext cx="491029" cy="529814"/>
          </a:xfrm>
          <a:custGeom>
            <a:avLst/>
            <a:gdLst/>
            <a:ahLst/>
            <a:cxnLst>
              <a:cxn ang="0">
                <a:pos x="wd2" y="hd2"/>
              </a:cxn>
              <a:cxn ang="5400000">
                <a:pos x="wd2" y="hd2"/>
              </a:cxn>
              <a:cxn ang="10800000">
                <a:pos x="wd2" y="hd2"/>
              </a:cxn>
              <a:cxn ang="16200000">
                <a:pos x="wd2" y="hd2"/>
              </a:cxn>
            </a:cxnLst>
            <a:rect l="0" t="0" r="r" b="b"/>
            <a:pathLst>
              <a:path w="20340" h="20065" extrusionOk="0">
                <a:moveTo>
                  <a:pt x="7029" y="6412"/>
                </a:moveTo>
                <a:cubicBezTo>
                  <a:pt x="3753" y="8589"/>
                  <a:pt x="3026" y="12781"/>
                  <a:pt x="5407" y="15776"/>
                </a:cubicBezTo>
                <a:cubicBezTo>
                  <a:pt x="7787" y="18772"/>
                  <a:pt x="12373" y="19436"/>
                  <a:pt x="15649" y="17259"/>
                </a:cubicBezTo>
                <a:cubicBezTo>
                  <a:pt x="18925" y="15083"/>
                  <a:pt x="19652" y="10891"/>
                  <a:pt x="17271" y="7895"/>
                </a:cubicBezTo>
                <a:cubicBezTo>
                  <a:pt x="14901" y="4913"/>
                  <a:pt x="10344" y="4242"/>
                  <a:pt x="7072" y="6387"/>
                </a:cubicBezTo>
                <a:lnTo>
                  <a:pt x="11584" y="11002"/>
                </a:lnTo>
                <a:cubicBezTo>
                  <a:pt x="11874" y="11023"/>
                  <a:pt x="12150" y="11160"/>
                  <a:pt x="12335" y="11392"/>
                </a:cubicBezTo>
                <a:cubicBezTo>
                  <a:pt x="12682" y="11830"/>
                  <a:pt x="12576" y="12442"/>
                  <a:pt x="12098" y="12760"/>
                </a:cubicBezTo>
                <a:cubicBezTo>
                  <a:pt x="11619" y="13078"/>
                  <a:pt x="10949" y="12981"/>
                  <a:pt x="10602" y="12543"/>
                </a:cubicBezTo>
                <a:cubicBezTo>
                  <a:pt x="10402" y="12291"/>
                  <a:pt x="10352" y="11981"/>
                  <a:pt x="10453" y="11707"/>
                </a:cubicBezTo>
                <a:lnTo>
                  <a:pt x="7066" y="6390"/>
                </a:lnTo>
                <a:cubicBezTo>
                  <a:pt x="7053" y="6396"/>
                  <a:pt x="7041" y="6404"/>
                  <a:pt x="7029" y="6412"/>
                </a:cubicBezTo>
                <a:close/>
                <a:moveTo>
                  <a:pt x="2900" y="1217"/>
                </a:moveTo>
                <a:cubicBezTo>
                  <a:pt x="1661" y="2040"/>
                  <a:pt x="1387" y="3625"/>
                  <a:pt x="2287" y="4757"/>
                </a:cubicBezTo>
                <a:cubicBezTo>
                  <a:pt x="2921" y="5556"/>
                  <a:pt x="3969" y="5916"/>
                  <a:pt x="4965" y="5760"/>
                </a:cubicBezTo>
                <a:lnTo>
                  <a:pt x="4138" y="4720"/>
                </a:lnTo>
                <a:lnTo>
                  <a:pt x="3930" y="4858"/>
                </a:lnTo>
                <a:cubicBezTo>
                  <a:pt x="3709" y="5004"/>
                  <a:pt x="3401" y="4960"/>
                  <a:pt x="3240" y="4758"/>
                </a:cubicBezTo>
                <a:lnTo>
                  <a:pt x="2541" y="3878"/>
                </a:lnTo>
                <a:cubicBezTo>
                  <a:pt x="2381" y="3677"/>
                  <a:pt x="2430" y="3394"/>
                  <a:pt x="2651" y="3248"/>
                </a:cubicBezTo>
                <a:lnTo>
                  <a:pt x="5090" y="1628"/>
                </a:lnTo>
                <a:cubicBezTo>
                  <a:pt x="5311" y="1481"/>
                  <a:pt x="5619" y="1526"/>
                  <a:pt x="5780" y="1727"/>
                </a:cubicBezTo>
                <a:lnTo>
                  <a:pt x="6479" y="2607"/>
                </a:lnTo>
                <a:cubicBezTo>
                  <a:pt x="6639" y="2809"/>
                  <a:pt x="6590" y="3091"/>
                  <a:pt x="6369" y="3237"/>
                </a:cubicBezTo>
                <a:lnTo>
                  <a:pt x="6162" y="3375"/>
                </a:lnTo>
                <a:lnTo>
                  <a:pt x="6989" y="4416"/>
                </a:lnTo>
                <a:cubicBezTo>
                  <a:pt x="7458" y="3599"/>
                  <a:pt x="7407" y="2576"/>
                  <a:pt x="6773" y="1778"/>
                </a:cubicBezTo>
                <a:cubicBezTo>
                  <a:pt x="5873" y="645"/>
                  <a:pt x="4139" y="394"/>
                  <a:pt x="2900" y="1217"/>
                </a:cubicBezTo>
                <a:close/>
                <a:moveTo>
                  <a:pt x="2429" y="625"/>
                </a:moveTo>
                <a:cubicBezTo>
                  <a:pt x="4026" y="-436"/>
                  <a:pt x="6261" y="-112"/>
                  <a:pt x="7421" y="1347"/>
                </a:cubicBezTo>
                <a:cubicBezTo>
                  <a:pt x="8108" y="2212"/>
                  <a:pt x="8264" y="3281"/>
                  <a:pt x="7937" y="4226"/>
                </a:cubicBezTo>
                <a:cubicBezTo>
                  <a:pt x="8366" y="4055"/>
                  <a:pt x="8809" y="3926"/>
                  <a:pt x="9257" y="3830"/>
                </a:cubicBezTo>
                <a:lnTo>
                  <a:pt x="9257" y="2895"/>
                </a:lnTo>
                <a:lnTo>
                  <a:pt x="9209" y="2895"/>
                </a:lnTo>
                <a:cubicBezTo>
                  <a:pt x="8948" y="2895"/>
                  <a:pt x="8736" y="2702"/>
                  <a:pt x="8736" y="2463"/>
                </a:cubicBezTo>
                <a:lnTo>
                  <a:pt x="8736" y="1423"/>
                </a:lnTo>
                <a:cubicBezTo>
                  <a:pt x="8736" y="1304"/>
                  <a:pt x="8789" y="1196"/>
                  <a:pt x="8875" y="1117"/>
                </a:cubicBezTo>
                <a:cubicBezTo>
                  <a:pt x="8960" y="1039"/>
                  <a:pt x="9078" y="991"/>
                  <a:pt x="9209" y="991"/>
                </a:cubicBezTo>
                <a:lnTo>
                  <a:pt x="11041" y="991"/>
                </a:lnTo>
                <a:cubicBezTo>
                  <a:pt x="11302" y="991"/>
                  <a:pt x="11514" y="1184"/>
                  <a:pt x="11514" y="1423"/>
                </a:cubicBezTo>
                <a:lnTo>
                  <a:pt x="11514" y="2463"/>
                </a:lnTo>
                <a:cubicBezTo>
                  <a:pt x="11514" y="2702"/>
                  <a:pt x="11302" y="2895"/>
                  <a:pt x="11041" y="2895"/>
                </a:cubicBezTo>
                <a:lnTo>
                  <a:pt x="10993" y="2895"/>
                </a:lnTo>
                <a:lnTo>
                  <a:pt x="10993" y="3614"/>
                </a:lnTo>
                <a:cubicBezTo>
                  <a:pt x="13891" y="3513"/>
                  <a:pt x="16788" y="4693"/>
                  <a:pt x="18620" y="6999"/>
                </a:cubicBezTo>
                <a:cubicBezTo>
                  <a:pt x="21542" y="10676"/>
                  <a:pt x="20651" y="15822"/>
                  <a:pt x="16629" y="18493"/>
                </a:cubicBezTo>
                <a:cubicBezTo>
                  <a:pt x="12608" y="21164"/>
                  <a:pt x="6979" y="20349"/>
                  <a:pt x="4058" y="16672"/>
                </a:cubicBezTo>
                <a:cubicBezTo>
                  <a:pt x="2252" y="14400"/>
                  <a:pt x="1903" y="11567"/>
                  <a:pt x="2853" y="9104"/>
                </a:cubicBezTo>
                <a:lnTo>
                  <a:pt x="2018" y="8852"/>
                </a:lnTo>
                <a:lnTo>
                  <a:pt x="2002" y="8896"/>
                </a:lnTo>
                <a:cubicBezTo>
                  <a:pt x="1920" y="9122"/>
                  <a:pt x="1653" y="9245"/>
                  <a:pt x="1405" y="9171"/>
                </a:cubicBezTo>
                <a:lnTo>
                  <a:pt x="324" y="8844"/>
                </a:lnTo>
                <a:cubicBezTo>
                  <a:pt x="76" y="8769"/>
                  <a:pt x="-58" y="8525"/>
                  <a:pt x="24" y="8298"/>
                </a:cubicBezTo>
                <a:lnTo>
                  <a:pt x="599" y="6708"/>
                </a:lnTo>
                <a:cubicBezTo>
                  <a:pt x="640" y="6594"/>
                  <a:pt x="727" y="6507"/>
                  <a:pt x="835" y="6457"/>
                </a:cubicBezTo>
                <a:cubicBezTo>
                  <a:pt x="943" y="6408"/>
                  <a:pt x="1072" y="6396"/>
                  <a:pt x="1196" y="6433"/>
                </a:cubicBezTo>
                <a:lnTo>
                  <a:pt x="2276" y="6760"/>
                </a:lnTo>
                <a:cubicBezTo>
                  <a:pt x="2524" y="6834"/>
                  <a:pt x="2659" y="7079"/>
                  <a:pt x="2577" y="7305"/>
                </a:cubicBezTo>
                <a:lnTo>
                  <a:pt x="2562" y="7345"/>
                </a:lnTo>
                <a:lnTo>
                  <a:pt x="3589" y="7655"/>
                </a:lnTo>
                <a:cubicBezTo>
                  <a:pt x="3841" y="7257"/>
                  <a:pt x="4135" y="6878"/>
                  <a:pt x="4474" y="6526"/>
                </a:cubicBezTo>
                <a:cubicBezTo>
                  <a:pt x="3390" y="6518"/>
                  <a:pt x="2326" y="6052"/>
                  <a:pt x="1639" y="5188"/>
                </a:cubicBezTo>
                <a:cubicBezTo>
                  <a:pt x="479" y="3728"/>
                  <a:pt x="833" y="1685"/>
                  <a:pt x="2429" y="625"/>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7" name="Trapezoid 28"/>
          <p:cNvSpPr/>
          <p:nvPr/>
        </p:nvSpPr>
        <p:spPr>
          <a:xfrm>
            <a:off x="8071925" y="3588496"/>
            <a:ext cx="437176" cy="529813"/>
          </a:xfrm>
          <a:custGeom>
            <a:avLst/>
            <a:gdLst/>
            <a:ahLst/>
            <a:cxnLst>
              <a:cxn ang="0">
                <a:pos x="wd2" y="hd2"/>
              </a:cxn>
              <a:cxn ang="5400000">
                <a:pos x="wd2" y="hd2"/>
              </a:cxn>
              <a:cxn ang="10800000">
                <a:pos x="wd2" y="hd2"/>
              </a:cxn>
              <a:cxn ang="16200000">
                <a:pos x="wd2" y="hd2"/>
              </a:cxn>
            </a:cxnLst>
            <a:rect l="0" t="0" r="r" b="b"/>
            <a:pathLst>
              <a:path w="16842" h="20887" extrusionOk="0">
                <a:moveTo>
                  <a:pt x="12682" y="12356"/>
                </a:moveTo>
                <a:cubicBezTo>
                  <a:pt x="13878" y="14688"/>
                  <a:pt x="15149" y="16771"/>
                  <a:pt x="14023" y="17423"/>
                </a:cubicBezTo>
                <a:cubicBezTo>
                  <a:pt x="11129" y="19146"/>
                  <a:pt x="5532" y="19485"/>
                  <a:pt x="2613" y="17423"/>
                </a:cubicBezTo>
                <a:cubicBezTo>
                  <a:pt x="1757" y="16681"/>
                  <a:pt x="2834" y="14686"/>
                  <a:pt x="3934" y="12412"/>
                </a:cubicBezTo>
                <a:close/>
                <a:moveTo>
                  <a:pt x="6311" y="2058"/>
                </a:moveTo>
                <a:lnTo>
                  <a:pt x="6666" y="6070"/>
                </a:lnTo>
                <a:cubicBezTo>
                  <a:pt x="6785" y="7776"/>
                  <a:pt x="-598" y="16463"/>
                  <a:pt x="1663" y="18138"/>
                </a:cubicBezTo>
                <a:cubicBezTo>
                  <a:pt x="5055" y="20185"/>
                  <a:pt x="11560" y="19849"/>
                  <a:pt x="14923" y="18138"/>
                </a:cubicBezTo>
                <a:cubicBezTo>
                  <a:pt x="17813" y="16708"/>
                  <a:pt x="9909" y="8081"/>
                  <a:pt x="9858" y="6070"/>
                </a:cubicBezTo>
                <a:lnTo>
                  <a:pt x="10340" y="2075"/>
                </a:lnTo>
                <a:lnTo>
                  <a:pt x="10219" y="2095"/>
                </a:lnTo>
                <a:cubicBezTo>
                  <a:pt x="9741" y="2345"/>
                  <a:pt x="9057" y="2499"/>
                  <a:pt x="8296" y="2499"/>
                </a:cubicBezTo>
                <a:cubicBezTo>
                  <a:pt x="7501" y="2499"/>
                  <a:pt x="6789" y="2331"/>
                  <a:pt x="6311" y="2058"/>
                </a:cubicBezTo>
                <a:close/>
                <a:moveTo>
                  <a:pt x="8296" y="393"/>
                </a:moveTo>
                <a:cubicBezTo>
                  <a:pt x="7303" y="393"/>
                  <a:pt x="6497" y="777"/>
                  <a:pt x="6497" y="1250"/>
                </a:cubicBezTo>
                <a:cubicBezTo>
                  <a:pt x="6497" y="1723"/>
                  <a:pt x="7303" y="2106"/>
                  <a:pt x="8296" y="2106"/>
                </a:cubicBezTo>
                <a:cubicBezTo>
                  <a:pt x="9290" y="2106"/>
                  <a:pt x="10096" y="1723"/>
                  <a:pt x="10096" y="1250"/>
                </a:cubicBezTo>
                <a:cubicBezTo>
                  <a:pt x="10096" y="777"/>
                  <a:pt x="9290" y="393"/>
                  <a:pt x="8296" y="393"/>
                </a:cubicBezTo>
                <a:close/>
                <a:moveTo>
                  <a:pt x="8296" y="0"/>
                </a:moveTo>
                <a:cubicBezTo>
                  <a:pt x="9717" y="0"/>
                  <a:pt x="10874" y="537"/>
                  <a:pt x="10912" y="1209"/>
                </a:cubicBezTo>
                <a:cubicBezTo>
                  <a:pt x="10915" y="1207"/>
                  <a:pt x="10918" y="1204"/>
                  <a:pt x="10921" y="1201"/>
                </a:cubicBezTo>
                <a:lnTo>
                  <a:pt x="10918" y="1235"/>
                </a:lnTo>
                <a:cubicBezTo>
                  <a:pt x="10921" y="1240"/>
                  <a:pt x="10921" y="1245"/>
                  <a:pt x="10921" y="1250"/>
                </a:cubicBezTo>
                <a:lnTo>
                  <a:pt x="10912" y="1289"/>
                </a:lnTo>
                <a:lnTo>
                  <a:pt x="10466" y="5950"/>
                </a:lnTo>
                <a:cubicBezTo>
                  <a:pt x="10526" y="8207"/>
                  <a:pt x="19465" y="17698"/>
                  <a:pt x="16075" y="19303"/>
                </a:cubicBezTo>
                <a:cubicBezTo>
                  <a:pt x="12129" y="21223"/>
                  <a:pt x="4498" y="21600"/>
                  <a:pt x="518" y="19303"/>
                </a:cubicBezTo>
                <a:cubicBezTo>
                  <a:pt x="-2135" y="17423"/>
                  <a:pt x="6268" y="7864"/>
                  <a:pt x="6127" y="5950"/>
                </a:cubicBezTo>
                <a:lnTo>
                  <a:pt x="5681" y="1290"/>
                </a:lnTo>
                <a:cubicBezTo>
                  <a:pt x="5673" y="1277"/>
                  <a:pt x="5672" y="1263"/>
                  <a:pt x="5672" y="1250"/>
                </a:cubicBezTo>
                <a:lnTo>
                  <a:pt x="5675" y="1235"/>
                </a:lnTo>
                <a:lnTo>
                  <a:pt x="5672" y="1201"/>
                </a:lnTo>
                <a:lnTo>
                  <a:pt x="5681" y="1208"/>
                </a:lnTo>
                <a:cubicBezTo>
                  <a:pt x="5720" y="537"/>
                  <a:pt x="6876" y="0"/>
                  <a:pt x="829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88" name="Rounded Rectangle 2"/>
          <p:cNvSpPr/>
          <p:nvPr/>
        </p:nvSpPr>
        <p:spPr>
          <a:xfrm>
            <a:off x="6344494" y="1416892"/>
            <a:ext cx="519266" cy="519266"/>
          </a:xfrm>
          <a:custGeom>
            <a:avLst/>
            <a:gdLst/>
            <a:ahLst/>
            <a:cxnLst>
              <a:cxn ang="0">
                <a:pos x="wd2" y="hd2"/>
              </a:cxn>
              <a:cxn ang="5400000">
                <a:pos x="wd2" y="hd2"/>
              </a:cxn>
              <a:cxn ang="10800000">
                <a:pos x="wd2" y="hd2"/>
              </a:cxn>
              <a:cxn ang="16200000">
                <a:pos x="wd2" y="hd2"/>
              </a:cxn>
            </a:cxnLst>
            <a:rect l="0" t="0" r="r" b="b"/>
            <a:pathLst>
              <a:path w="21600" h="21600" extrusionOk="0">
                <a:moveTo>
                  <a:pt x="10795" y="2576"/>
                </a:moveTo>
                <a:cubicBezTo>
                  <a:pt x="6699" y="2650"/>
                  <a:pt x="4636" y="5881"/>
                  <a:pt x="4438" y="7822"/>
                </a:cubicBezTo>
                <a:cubicBezTo>
                  <a:pt x="4295" y="9719"/>
                  <a:pt x="4852" y="10938"/>
                  <a:pt x="6103" y="12123"/>
                </a:cubicBezTo>
                <a:cubicBezTo>
                  <a:pt x="6430" y="11580"/>
                  <a:pt x="6873" y="10410"/>
                  <a:pt x="7243" y="9889"/>
                </a:cubicBezTo>
                <a:cubicBezTo>
                  <a:pt x="6665" y="8987"/>
                  <a:pt x="6847" y="9580"/>
                  <a:pt x="6736" y="7810"/>
                </a:cubicBezTo>
                <a:cubicBezTo>
                  <a:pt x="7263" y="5032"/>
                  <a:pt x="9376" y="4433"/>
                  <a:pt x="12093" y="4862"/>
                </a:cubicBezTo>
                <a:cubicBezTo>
                  <a:pt x="14690" y="5547"/>
                  <a:pt x="15204" y="7334"/>
                  <a:pt x="15181" y="8764"/>
                </a:cubicBezTo>
                <a:cubicBezTo>
                  <a:pt x="15113" y="9510"/>
                  <a:pt x="14614" y="11261"/>
                  <a:pt x="13395" y="12142"/>
                </a:cubicBezTo>
                <a:cubicBezTo>
                  <a:pt x="11957" y="13090"/>
                  <a:pt x="10935" y="12051"/>
                  <a:pt x="11055" y="11012"/>
                </a:cubicBezTo>
                <a:cubicBezTo>
                  <a:pt x="11303" y="9876"/>
                  <a:pt x="11377" y="9573"/>
                  <a:pt x="11648" y="8481"/>
                </a:cubicBezTo>
                <a:cubicBezTo>
                  <a:pt x="11972" y="7540"/>
                  <a:pt x="11367" y="6872"/>
                  <a:pt x="10449" y="6654"/>
                </a:cubicBezTo>
                <a:cubicBezTo>
                  <a:pt x="9546" y="6473"/>
                  <a:pt x="8871" y="7262"/>
                  <a:pt x="8667" y="7826"/>
                </a:cubicBezTo>
                <a:cubicBezTo>
                  <a:pt x="8178" y="9452"/>
                  <a:pt x="8806" y="9949"/>
                  <a:pt x="8587" y="10581"/>
                </a:cubicBezTo>
                <a:cubicBezTo>
                  <a:pt x="7270" y="14571"/>
                  <a:pt x="6659" y="18918"/>
                  <a:pt x="7306" y="19024"/>
                </a:cubicBezTo>
                <a:cubicBezTo>
                  <a:pt x="7826" y="19076"/>
                  <a:pt x="9437" y="17068"/>
                  <a:pt x="10295" y="13213"/>
                </a:cubicBezTo>
                <a:cubicBezTo>
                  <a:pt x="10830" y="13808"/>
                  <a:pt x="11417" y="14988"/>
                  <a:pt x="12742" y="14837"/>
                </a:cubicBezTo>
                <a:cubicBezTo>
                  <a:pt x="14692" y="14544"/>
                  <a:pt x="16865" y="13099"/>
                  <a:pt x="17324" y="8875"/>
                </a:cubicBezTo>
                <a:cubicBezTo>
                  <a:pt x="17747" y="5452"/>
                  <a:pt x="15358" y="2349"/>
                  <a:pt x="10795" y="2576"/>
                </a:cubicBezTo>
                <a:close/>
                <a:moveTo>
                  <a:pt x="2383" y="0"/>
                </a:moveTo>
                <a:lnTo>
                  <a:pt x="19217" y="0"/>
                </a:lnTo>
                <a:cubicBezTo>
                  <a:pt x="20533" y="0"/>
                  <a:pt x="21600" y="1067"/>
                  <a:pt x="21600" y="2383"/>
                </a:cubicBezTo>
                <a:lnTo>
                  <a:pt x="21600" y="19217"/>
                </a:lnTo>
                <a:cubicBezTo>
                  <a:pt x="21600" y="20533"/>
                  <a:pt x="20533" y="21600"/>
                  <a:pt x="19217" y="21600"/>
                </a:cubicBezTo>
                <a:lnTo>
                  <a:pt x="2383" y="21600"/>
                </a:lnTo>
                <a:cubicBezTo>
                  <a:pt x="1067" y="21600"/>
                  <a:pt x="0" y="20533"/>
                  <a:pt x="0" y="19217"/>
                </a:cubicBezTo>
                <a:lnTo>
                  <a:pt x="0" y="2383"/>
                </a:lnTo>
                <a:cubicBezTo>
                  <a:pt x="0" y="1067"/>
                  <a:pt x="1067" y="0"/>
                  <a:pt x="2383" y="0"/>
                </a:cubicBezTo>
                <a:close/>
              </a:path>
            </a:pathLst>
          </a:custGeom>
          <a:solidFill>
            <a:srgbClr val="808080"/>
          </a:solidFill>
          <a:ln w="12700">
            <a:miter lim="400000"/>
          </a:ln>
        </p:spPr>
        <p:txBody>
          <a:bodyPr lIns="45719" rIns="45719" anchor="ctr"/>
          <a:lstStyle/>
          <a:p>
            <a:pPr algn="ctr">
              <a:defRPr sz="2700"/>
            </a:pPr>
            <a:endParaRPr/>
          </a:p>
        </p:txBody>
      </p:sp>
      <p:sp>
        <p:nvSpPr>
          <p:cNvPr id="1489" name="Rounded Rectangle 8"/>
          <p:cNvSpPr/>
          <p:nvPr/>
        </p:nvSpPr>
        <p:spPr>
          <a:xfrm>
            <a:off x="5507254" y="1416892"/>
            <a:ext cx="519324" cy="519266"/>
          </a:xfrm>
          <a:custGeom>
            <a:avLst/>
            <a:gdLst/>
            <a:ahLst/>
            <a:cxnLst>
              <a:cxn ang="0">
                <a:pos x="wd2" y="hd2"/>
              </a:cxn>
              <a:cxn ang="5400000">
                <a:pos x="wd2" y="hd2"/>
              </a:cxn>
              <a:cxn ang="10800000">
                <a:pos x="wd2" y="hd2"/>
              </a:cxn>
              <a:cxn ang="16200000">
                <a:pos x="wd2" y="hd2"/>
              </a:cxn>
            </a:cxnLst>
            <a:rect l="0" t="0" r="r" b="b"/>
            <a:pathLst>
              <a:path w="21600" h="21600" extrusionOk="0">
                <a:moveTo>
                  <a:pt x="3080" y="8247"/>
                </a:moveTo>
                <a:lnTo>
                  <a:pt x="3080" y="18065"/>
                </a:lnTo>
                <a:lnTo>
                  <a:pt x="6675" y="18065"/>
                </a:lnTo>
                <a:lnTo>
                  <a:pt x="6675" y="8247"/>
                </a:lnTo>
                <a:lnTo>
                  <a:pt x="3080" y="8247"/>
                </a:lnTo>
                <a:close/>
                <a:moveTo>
                  <a:pt x="15778" y="8072"/>
                </a:moveTo>
                <a:cubicBezTo>
                  <a:pt x="12739" y="8098"/>
                  <a:pt x="12521" y="9711"/>
                  <a:pt x="11870" y="9738"/>
                </a:cubicBezTo>
                <a:lnTo>
                  <a:pt x="11870" y="8236"/>
                </a:lnTo>
                <a:lnTo>
                  <a:pt x="8275" y="8236"/>
                </a:lnTo>
                <a:lnTo>
                  <a:pt x="8275" y="18055"/>
                </a:lnTo>
                <a:lnTo>
                  <a:pt x="11870" y="18055"/>
                </a:lnTo>
                <a:cubicBezTo>
                  <a:pt x="11889" y="15955"/>
                  <a:pt x="11851" y="13967"/>
                  <a:pt x="11927" y="11756"/>
                </a:cubicBezTo>
                <a:cubicBezTo>
                  <a:pt x="12150" y="10047"/>
                  <a:pt x="14826" y="10575"/>
                  <a:pt x="14853" y="11665"/>
                </a:cubicBezTo>
                <a:lnTo>
                  <a:pt x="14886" y="18065"/>
                </a:lnTo>
                <a:lnTo>
                  <a:pt x="18480" y="18065"/>
                </a:lnTo>
                <a:cubicBezTo>
                  <a:pt x="18493" y="15913"/>
                  <a:pt x="18506" y="13761"/>
                  <a:pt x="18519" y="11609"/>
                </a:cubicBezTo>
                <a:cubicBezTo>
                  <a:pt x="18548" y="10597"/>
                  <a:pt x="17691" y="8049"/>
                  <a:pt x="15778" y="8072"/>
                </a:cubicBezTo>
                <a:close/>
                <a:moveTo>
                  <a:pt x="4878" y="3535"/>
                </a:moveTo>
                <a:cubicBezTo>
                  <a:pt x="3885" y="3535"/>
                  <a:pt x="3080" y="4325"/>
                  <a:pt x="3080" y="5299"/>
                </a:cubicBezTo>
                <a:cubicBezTo>
                  <a:pt x="3080" y="6274"/>
                  <a:pt x="3885" y="7064"/>
                  <a:pt x="4878" y="7064"/>
                </a:cubicBezTo>
                <a:cubicBezTo>
                  <a:pt x="5870" y="7064"/>
                  <a:pt x="6675" y="6274"/>
                  <a:pt x="6675" y="5299"/>
                </a:cubicBezTo>
                <a:cubicBezTo>
                  <a:pt x="6675" y="4325"/>
                  <a:pt x="5870" y="3535"/>
                  <a:pt x="4878" y="3535"/>
                </a:cubicBezTo>
                <a:close/>
                <a:moveTo>
                  <a:pt x="1853" y="0"/>
                </a:moveTo>
                <a:lnTo>
                  <a:pt x="19747" y="0"/>
                </a:lnTo>
                <a:cubicBezTo>
                  <a:pt x="20771" y="0"/>
                  <a:pt x="21600" y="814"/>
                  <a:pt x="21600" y="1819"/>
                </a:cubicBezTo>
                <a:lnTo>
                  <a:pt x="21600" y="19781"/>
                </a:lnTo>
                <a:cubicBezTo>
                  <a:pt x="21600" y="20786"/>
                  <a:pt x="20771" y="21600"/>
                  <a:pt x="19747" y="21600"/>
                </a:cubicBezTo>
                <a:lnTo>
                  <a:pt x="1853" y="21600"/>
                </a:lnTo>
                <a:cubicBezTo>
                  <a:pt x="829" y="21600"/>
                  <a:pt x="0" y="20786"/>
                  <a:pt x="0" y="19781"/>
                </a:cubicBezTo>
                <a:lnTo>
                  <a:pt x="0" y="1819"/>
                </a:lnTo>
                <a:cubicBezTo>
                  <a:pt x="0" y="814"/>
                  <a:pt x="829" y="0"/>
                  <a:pt x="1853" y="0"/>
                </a:cubicBezTo>
                <a:close/>
              </a:path>
            </a:pathLst>
          </a:custGeom>
          <a:solidFill>
            <a:srgbClr val="808080"/>
          </a:solidFill>
          <a:ln w="12700">
            <a:miter lim="400000"/>
          </a:ln>
        </p:spPr>
        <p:txBody>
          <a:bodyPr lIns="45719" rIns="45719" anchor="ctr"/>
          <a:lstStyle/>
          <a:p>
            <a:pPr algn="ctr">
              <a:defRPr sz="2700"/>
            </a:pPr>
            <a:endParaRPr/>
          </a:p>
        </p:txBody>
      </p:sp>
      <p:sp>
        <p:nvSpPr>
          <p:cNvPr id="1490" name="Rounded Rectangle 2"/>
          <p:cNvSpPr/>
          <p:nvPr/>
        </p:nvSpPr>
        <p:spPr>
          <a:xfrm>
            <a:off x="8030881" y="1416892"/>
            <a:ext cx="519266" cy="519266"/>
          </a:xfrm>
          <a:custGeom>
            <a:avLst/>
            <a:gdLst/>
            <a:ahLst/>
            <a:cxnLst>
              <a:cxn ang="0">
                <a:pos x="wd2" y="hd2"/>
              </a:cxn>
              <a:cxn ang="5400000">
                <a:pos x="wd2" y="hd2"/>
              </a:cxn>
              <a:cxn ang="10800000">
                <a:pos x="wd2" y="hd2"/>
              </a:cxn>
              <a:cxn ang="16200000">
                <a:pos x="wd2" y="hd2"/>
              </a:cxn>
            </a:cxnLst>
            <a:rect l="0" t="0" r="r" b="b"/>
            <a:pathLst>
              <a:path w="21600" h="21600" extrusionOk="0">
                <a:moveTo>
                  <a:pt x="17242" y="7496"/>
                </a:moveTo>
                <a:lnTo>
                  <a:pt x="17210" y="7742"/>
                </a:lnTo>
                <a:lnTo>
                  <a:pt x="17242" y="7496"/>
                </a:lnTo>
                <a:close/>
                <a:moveTo>
                  <a:pt x="13616" y="4205"/>
                </a:moveTo>
                <a:cubicBezTo>
                  <a:pt x="11528" y="4205"/>
                  <a:pt x="10525" y="6038"/>
                  <a:pt x="10482" y="7052"/>
                </a:cubicBezTo>
                <a:cubicBezTo>
                  <a:pt x="10444" y="7935"/>
                  <a:pt x="10517" y="8304"/>
                  <a:pt x="10595" y="8565"/>
                </a:cubicBezTo>
                <a:cubicBezTo>
                  <a:pt x="8439" y="8240"/>
                  <a:pt x="6748" y="7258"/>
                  <a:pt x="4447" y="4561"/>
                </a:cubicBezTo>
                <a:cubicBezTo>
                  <a:pt x="3375" y="6704"/>
                  <a:pt x="3999" y="8503"/>
                  <a:pt x="5267" y="9465"/>
                </a:cubicBezTo>
                <a:cubicBezTo>
                  <a:pt x="4716" y="9362"/>
                  <a:pt x="3616" y="9250"/>
                  <a:pt x="3112" y="8887"/>
                </a:cubicBezTo>
                <a:cubicBezTo>
                  <a:pt x="3261" y="10999"/>
                  <a:pt x="5405" y="11878"/>
                  <a:pt x="6524" y="12311"/>
                </a:cubicBezTo>
                <a:cubicBezTo>
                  <a:pt x="6075" y="12414"/>
                  <a:pt x="5148" y="12662"/>
                  <a:pt x="4439" y="12528"/>
                </a:cubicBezTo>
                <a:cubicBezTo>
                  <a:pt x="5054" y="14372"/>
                  <a:pt x="7233" y="14246"/>
                  <a:pt x="8108" y="14222"/>
                </a:cubicBezTo>
                <a:cubicBezTo>
                  <a:pt x="7075" y="14998"/>
                  <a:pt x="5455" y="15250"/>
                  <a:pt x="2669" y="15431"/>
                </a:cubicBezTo>
                <a:cubicBezTo>
                  <a:pt x="4990" y="17125"/>
                  <a:pt x="9463" y="17685"/>
                  <a:pt x="11252" y="17161"/>
                </a:cubicBezTo>
                <a:cubicBezTo>
                  <a:pt x="15073" y="15837"/>
                  <a:pt x="15902" y="14298"/>
                  <a:pt x="16769" y="11485"/>
                </a:cubicBezTo>
                <a:cubicBezTo>
                  <a:pt x="17311" y="9455"/>
                  <a:pt x="17156" y="8995"/>
                  <a:pt x="17497" y="8145"/>
                </a:cubicBezTo>
                <a:cubicBezTo>
                  <a:pt x="17838" y="7295"/>
                  <a:pt x="18623" y="6963"/>
                  <a:pt x="18815" y="6385"/>
                </a:cubicBezTo>
                <a:cubicBezTo>
                  <a:pt x="18272" y="6507"/>
                  <a:pt x="17742" y="6761"/>
                  <a:pt x="17128" y="6694"/>
                </a:cubicBezTo>
                <a:cubicBezTo>
                  <a:pt x="17564" y="6455"/>
                  <a:pt x="17860" y="5436"/>
                  <a:pt x="18131" y="4645"/>
                </a:cubicBezTo>
                <a:cubicBezTo>
                  <a:pt x="17537" y="5025"/>
                  <a:pt x="17194" y="5447"/>
                  <a:pt x="16340" y="5503"/>
                </a:cubicBezTo>
                <a:cubicBezTo>
                  <a:pt x="15733" y="4809"/>
                  <a:pt x="14610" y="4205"/>
                  <a:pt x="13616" y="4205"/>
                </a:cubicBezTo>
                <a:close/>
                <a:moveTo>
                  <a:pt x="1680" y="0"/>
                </a:moveTo>
                <a:lnTo>
                  <a:pt x="19920" y="0"/>
                </a:lnTo>
                <a:cubicBezTo>
                  <a:pt x="20848" y="0"/>
                  <a:pt x="21600" y="752"/>
                  <a:pt x="21600" y="1680"/>
                </a:cubicBezTo>
                <a:lnTo>
                  <a:pt x="21600" y="19920"/>
                </a:lnTo>
                <a:cubicBezTo>
                  <a:pt x="21600" y="20848"/>
                  <a:pt x="20848" y="21600"/>
                  <a:pt x="19920" y="21600"/>
                </a:cubicBezTo>
                <a:lnTo>
                  <a:pt x="1680" y="21600"/>
                </a:lnTo>
                <a:cubicBezTo>
                  <a:pt x="752" y="21600"/>
                  <a:pt x="0" y="20848"/>
                  <a:pt x="0" y="19920"/>
                </a:cubicBezTo>
                <a:lnTo>
                  <a:pt x="0" y="1680"/>
                </a:lnTo>
                <a:cubicBezTo>
                  <a:pt x="0" y="752"/>
                  <a:pt x="752" y="0"/>
                  <a:pt x="1680" y="0"/>
                </a:cubicBezTo>
                <a:close/>
              </a:path>
            </a:pathLst>
          </a:custGeom>
          <a:solidFill>
            <a:srgbClr val="808080"/>
          </a:solidFill>
          <a:ln w="12700">
            <a:miter lim="400000"/>
          </a:ln>
        </p:spPr>
        <p:txBody>
          <a:bodyPr lIns="45719" rIns="45719" anchor="ctr"/>
          <a:lstStyle/>
          <a:p>
            <a:pPr algn="ctr">
              <a:defRPr sz="2700"/>
            </a:pPr>
            <a:endParaRPr/>
          </a:p>
        </p:txBody>
      </p:sp>
      <p:sp>
        <p:nvSpPr>
          <p:cNvPr id="1491" name="Rounded Rectangle 3"/>
          <p:cNvSpPr/>
          <p:nvPr/>
        </p:nvSpPr>
        <p:spPr>
          <a:xfrm>
            <a:off x="7183131" y="1416892"/>
            <a:ext cx="519266" cy="519266"/>
          </a:xfrm>
          <a:custGeom>
            <a:avLst/>
            <a:gdLst/>
            <a:ahLst/>
            <a:cxnLst>
              <a:cxn ang="0">
                <a:pos x="wd2" y="hd2"/>
              </a:cxn>
              <a:cxn ang="5400000">
                <a:pos x="wd2" y="hd2"/>
              </a:cxn>
              <a:cxn ang="10800000">
                <a:pos x="wd2" y="hd2"/>
              </a:cxn>
              <a:cxn ang="16200000">
                <a:pos x="wd2" y="hd2"/>
              </a:cxn>
            </a:cxnLst>
            <a:rect l="0" t="0" r="r" b="b"/>
            <a:pathLst>
              <a:path w="21600" h="21600" extrusionOk="0">
                <a:moveTo>
                  <a:pt x="15501" y="988"/>
                </a:moveTo>
                <a:cubicBezTo>
                  <a:pt x="13559" y="1038"/>
                  <a:pt x="11492" y="1851"/>
                  <a:pt x="11486" y="4689"/>
                </a:cubicBezTo>
                <a:lnTo>
                  <a:pt x="11492" y="4709"/>
                </a:lnTo>
                <a:lnTo>
                  <a:pt x="11492" y="6808"/>
                </a:lnTo>
                <a:lnTo>
                  <a:pt x="9229" y="6808"/>
                </a:lnTo>
                <a:lnTo>
                  <a:pt x="9229" y="9950"/>
                </a:lnTo>
                <a:lnTo>
                  <a:pt x="11492" y="9950"/>
                </a:lnTo>
                <a:lnTo>
                  <a:pt x="11492" y="20615"/>
                </a:lnTo>
                <a:lnTo>
                  <a:pt x="15027" y="20615"/>
                </a:lnTo>
                <a:lnTo>
                  <a:pt x="15027" y="9950"/>
                </a:lnTo>
                <a:lnTo>
                  <a:pt x="18032" y="9893"/>
                </a:lnTo>
                <a:lnTo>
                  <a:pt x="18263" y="6808"/>
                </a:lnTo>
                <a:lnTo>
                  <a:pt x="15027" y="6808"/>
                </a:lnTo>
                <a:lnTo>
                  <a:pt x="15027" y="4948"/>
                </a:lnTo>
                <a:cubicBezTo>
                  <a:pt x="14980" y="3725"/>
                  <a:pt x="17055" y="3739"/>
                  <a:pt x="18377" y="3842"/>
                </a:cubicBezTo>
                <a:cubicBezTo>
                  <a:pt x="18501" y="3035"/>
                  <a:pt x="18600" y="2082"/>
                  <a:pt x="18601" y="1065"/>
                </a:cubicBezTo>
                <a:cubicBezTo>
                  <a:pt x="17672" y="894"/>
                  <a:pt x="17012" y="949"/>
                  <a:pt x="15501" y="988"/>
                </a:cubicBezTo>
                <a:close/>
                <a:moveTo>
                  <a:pt x="1680" y="0"/>
                </a:moveTo>
                <a:lnTo>
                  <a:pt x="19920" y="0"/>
                </a:lnTo>
                <a:cubicBezTo>
                  <a:pt x="20848" y="0"/>
                  <a:pt x="21600" y="752"/>
                  <a:pt x="21600" y="1680"/>
                </a:cubicBezTo>
                <a:lnTo>
                  <a:pt x="21600" y="19920"/>
                </a:lnTo>
                <a:cubicBezTo>
                  <a:pt x="21600" y="20848"/>
                  <a:pt x="20848" y="21600"/>
                  <a:pt x="19920" y="21600"/>
                </a:cubicBezTo>
                <a:lnTo>
                  <a:pt x="1680" y="21600"/>
                </a:lnTo>
                <a:cubicBezTo>
                  <a:pt x="752" y="21600"/>
                  <a:pt x="0" y="20848"/>
                  <a:pt x="0" y="19920"/>
                </a:cubicBezTo>
                <a:lnTo>
                  <a:pt x="0" y="1680"/>
                </a:lnTo>
                <a:cubicBezTo>
                  <a:pt x="0" y="752"/>
                  <a:pt x="752" y="0"/>
                  <a:pt x="1680" y="0"/>
                </a:cubicBezTo>
                <a:close/>
              </a:path>
            </a:pathLst>
          </a:custGeom>
          <a:solidFill>
            <a:srgbClr val="808080"/>
          </a:solidFill>
          <a:ln w="12700">
            <a:miter lim="400000"/>
          </a:ln>
        </p:spPr>
        <p:txBody>
          <a:bodyPr lIns="45719" rIns="45719" anchor="ctr"/>
          <a:lstStyle/>
          <a:p>
            <a:pPr algn="ctr">
              <a:defRPr sz="2700"/>
            </a:pPr>
            <a:endParaRPr/>
          </a:p>
        </p:txBody>
      </p:sp>
      <p:sp>
        <p:nvSpPr>
          <p:cNvPr id="1492" name="Rounded Rectangle 10"/>
          <p:cNvSpPr/>
          <p:nvPr/>
        </p:nvSpPr>
        <p:spPr>
          <a:xfrm>
            <a:off x="8855381" y="1406344"/>
            <a:ext cx="521116" cy="529813"/>
          </a:xfrm>
          <a:custGeom>
            <a:avLst/>
            <a:gdLst/>
            <a:ahLst/>
            <a:cxnLst>
              <a:cxn ang="0">
                <a:pos x="wd2" y="hd2"/>
              </a:cxn>
              <a:cxn ang="5400000">
                <a:pos x="wd2" y="hd2"/>
              </a:cxn>
              <a:cxn ang="10800000">
                <a:pos x="wd2" y="hd2"/>
              </a:cxn>
              <a:cxn ang="16200000">
                <a:pos x="wd2" y="hd2"/>
              </a:cxn>
            </a:cxnLst>
            <a:rect l="0" t="0" r="r" b="b"/>
            <a:pathLst>
              <a:path w="21600" h="21600" extrusionOk="0">
                <a:moveTo>
                  <a:pt x="14513" y="9233"/>
                </a:moveTo>
                <a:lnTo>
                  <a:pt x="14513" y="10193"/>
                </a:lnTo>
                <a:lnTo>
                  <a:pt x="13537" y="10193"/>
                </a:lnTo>
                <a:lnTo>
                  <a:pt x="13537" y="11633"/>
                </a:lnTo>
                <a:lnTo>
                  <a:pt x="14513" y="11633"/>
                </a:lnTo>
                <a:lnTo>
                  <a:pt x="14513" y="12593"/>
                </a:lnTo>
                <a:lnTo>
                  <a:pt x="15977" y="12593"/>
                </a:lnTo>
                <a:lnTo>
                  <a:pt x="15977" y="11633"/>
                </a:lnTo>
                <a:lnTo>
                  <a:pt x="16953" y="11633"/>
                </a:lnTo>
                <a:lnTo>
                  <a:pt x="16953" y="10193"/>
                </a:lnTo>
                <a:lnTo>
                  <a:pt x="15977" y="10193"/>
                </a:lnTo>
                <a:lnTo>
                  <a:pt x="15977" y="9233"/>
                </a:lnTo>
                <a:close/>
                <a:moveTo>
                  <a:pt x="8720" y="6721"/>
                </a:moveTo>
                <a:cubicBezTo>
                  <a:pt x="7782" y="6710"/>
                  <a:pt x="6841" y="7010"/>
                  <a:pt x="6066" y="7625"/>
                </a:cubicBezTo>
                <a:cubicBezTo>
                  <a:pt x="4517" y="8853"/>
                  <a:pt x="4073" y="10991"/>
                  <a:pt x="5008" y="12718"/>
                </a:cubicBezTo>
                <a:cubicBezTo>
                  <a:pt x="5943" y="14446"/>
                  <a:pt x="7994" y="15278"/>
                  <a:pt x="9895" y="14700"/>
                </a:cubicBezTo>
                <a:cubicBezTo>
                  <a:pt x="11363" y="14254"/>
                  <a:pt x="12423" y="13064"/>
                  <a:pt x="12720" y="11648"/>
                </a:cubicBezTo>
                <a:lnTo>
                  <a:pt x="12740" y="11648"/>
                </a:lnTo>
                <a:lnTo>
                  <a:pt x="12740" y="11522"/>
                </a:lnTo>
                <a:cubicBezTo>
                  <a:pt x="12823" y="11145"/>
                  <a:pt x="12838" y="10751"/>
                  <a:pt x="12794" y="10352"/>
                </a:cubicBezTo>
                <a:lnTo>
                  <a:pt x="12740" y="10358"/>
                </a:lnTo>
                <a:lnTo>
                  <a:pt x="12740" y="10208"/>
                </a:lnTo>
                <a:lnTo>
                  <a:pt x="8347" y="10208"/>
                </a:lnTo>
                <a:lnTo>
                  <a:pt x="8347" y="11648"/>
                </a:lnTo>
                <a:lnTo>
                  <a:pt x="10613" y="11648"/>
                </a:lnTo>
                <a:cubicBezTo>
                  <a:pt x="10372" y="12186"/>
                  <a:pt x="9902" y="12616"/>
                  <a:pt x="9298" y="12799"/>
                </a:cubicBezTo>
                <a:cubicBezTo>
                  <a:pt x="8323" y="13095"/>
                  <a:pt x="7273" y="12669"/>
                  <a:pt x="6793" y="11784"/>
                </a:cubicBezTo>
                <a:cubicBezTo>
                  <a:pt x="6314" y="10898"/>
                  <a:pt x="6542" y="9803"/>
                  <a:pt x="7336" y="9173"/>
                </a:cubicBezTo>
                <a:cubicBezTo>
                  <a:pt x="8130" y="8544"/>
                  <a:pt x="9266" y="8557"/>
                  <a:pt x="10044" y="9205"/>
                </a:cubicBezTo>
                <a:lnTo>
                  <a:pt x="11351" y="7688"/>
                </a:lnTo>
                <a:cubicBezTo>
                  <a:pt x="10592" y="7055"/>
                  <a:pt x="9658" y="6732"/>
                  <a:pt x="8720" y="6721"/>
                </a:cubicBezTo>
                <a:close/>
                <a:moveTo>
                  <a:pt x="1986" y="0"/>
                </a:moveTo>
                <a:lnTo>
                  <a:pt x="19614" y="0"/>
                </a:lnTo>
                <a:cubicBezTo>
                  <a:pt x="20711" y="0"/>
                  <a:pt x="21600" y="875"/>
                  <a:pt x="21600" y="1954"/>
                </a:cubicBezTo>
                <a:lnTo>
                  <a:pt x="21600" y="19646"/>
                </a:lnTo>
                <a:cubicBezTo>
                  <a:pt x="21600" y="20725"/>
                  <a:pt x="20711" y="21600"/>
                  <a:pt x="19614" y="21600"/>
                </a:cubicBezTo>
                <a:lnTo>
                  <a:pt x="1986" y="21600"/>
                </a:lnTo>
                <a:cubicBezTo>
                  <a:pt x="889" y="21600"/>
                  <a:pt x="0" y="20725"/>
                  <a:pt x="0" y="19646"/>
                </a:cubicBezTo>
                <a:lnTo>
                  <a:pt x="0" y="1954"/>
                </a:lnTo>
                <a:cubicBezTo>
                  <a:pt x="0" y="875"/>
                  <a:pt x="889" y="0"/>
                  <a:pt x="1986"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93" name="Block Arc 6"/>
          <p:cNvSpPr/>
          <p:nvPr/>
        </p:nvSpPr>
        <p:spPr>
          <a:xfrm>
            <a:off x="9688652" y="1423450"/>
            <a:ext cx="488517" cy="493324"/>
          </a:xfrm>
          <a:custGeom>
            <a:avLst/>
            <a:gdLst/>
            <a:ahLst/>
            <a:cxnLst>
              <a:cxn ang="0">
                <a:pos x="wd2" y="hd2"/>
              </a:cxn>
              <a:cxn ang="5400000">
                <a:pos x="wd2" y="hd2"/>
              </a:cxn>
              <a:cxn ang="10800000">
                <a:pos x="wd2" y="hd2"/>
              </a:cxn>
              <a:cxn ang="16200000">
                <a:pos x="wd2" y="hd2"/>
              </a:cxn>
            </a:cxnLst>
            <a:rect l="0" t="0" r="r" b="b"/>
            <a:pathLst>
              <a:path w="19173" h="20369" extrusionOk="0">
                <a:moveTo>
                  <a:pt x="16016" y="13758"/>
                </a:moveTo>
                <a:lnTo>
                  <a:pt x="15978" y="13776"/>
                </a:lnTo>
                <a:cubicBezTo>
                  <a:pt x="16002" y="13760"/>
                  <a:pt x="16014" y="13754"/>
                  <a:pt x="16016" y="13758"/>
                </a:cubicBezTo>
                <a:close/>
                <a:moveTo>
                  <a:pt x="8878" y="7237"/>
                </a:moveTo>
                <a:lnTo>
                  <a:pt x="8469" y="7332"/>
                </a:lnTo>
                <a:cubicBezTo>
                  <a:pt x="7020" y="7691"/>
                  <a:pt x="6821" y="9727"/>
                  <a:pt x="6926" y="10774"/>
                </a:cubicBezTo>
                <a:cubicBezTo>
                  <a:pt x="7032" y="11820"/>
                  <a:pt x="7650" y="13640"/>
                  <a:pt x="9100" y="13610"/>
                </a:cubicBezTo>
                <a:cubicBezTo>
                  <a:pt x="10102" y="13590"/>
                  <a:pt x="11215" y="12273"/>
                  <a:pt x="11125" y="10461"/>
                </a:cubicBezTo>
                <a:cubicBezTo>
                  <a:pt x="11084" y="10169"/>
                  <a:pt x="11043" y="9877"/>
                  <a:pt x="11002" y="9586"/>
                </a:cubicBezTo>
                <a:cubicBezTo>
                  <a:pt x="10695" y="8173"/>
                  <a:pt x="9831" y="7173"/>
                  <a:pt x="8878" y="7237"/>
                </a:cubicBezTo>
                <a:close/>
                <a:moveTo>
                  <a:pt x="9924" y="3"/>
                </a:moveTo>
                <a:cubicBezTo>
                  <a:pt x="11887" y="55"/>
                  <a:pt x="13436" y="330"/>
                  <a:pt x="15510" y="2054"/>
                </a:cubicBezTo>
                <a:cubicBezTo>
                  <a:pt x="18032" y="4152"/>
                  <a:pt x="20621" y="9801"/>
                  <a:pt x="18215" y="14225"/>
                </a:cubicBezTo>
                <a:cubicBezTo>
                  <a:pt x="17324" y="15504"/>
                  <a:pt x="16745" y="15856"/>
                  <a:pt x="15543" y="16371"/>
                </a:cubicBezTo>
                <a:cubicBezTo>
                  <a:pt x="13192" y="16541"/>
                  <a:pt x="11930" y="15675"/>
                  <a:pt x="11861" y="13881"/>
                </a:cubicBezTo>
                <a:cubicBezTo>
                  <a:pt x="11071" y="15787"/>
                  <a:pt x="9683" y="16160"/>
                  <a:pt x="8360" y="15984"/>
                </a:cubicBezTo>
                <a:cubicBezTo>
                  <a:pt x="6798" y="15775"/>
                  <a:pt x="5132" y="13509"/>
                  <a:pt x="4712" y="10529"/>
                </a:cubicBezTo>
                <a:cubicBezTo>
                  <a:pt x="4299" y="7604"/>
                  <a:pt x="5962" y="5694"/>
                  <a:pt x="7624" y="5185"/>
                </a:cubicBezTo>
                <a:cubicBezTo>
                  <a:pt x="7743" y="5149"/>
                  <a:pt x="7864" y="5125"/>
                  <a:pt x="7987" y="5109"/>
                </a:cubicBezTo>
                <a:cubicBezTo>
                  <a:pt x="8110" y="5093"/>
                  <a:pt x="8234" y="5083"/>
                  <a:pt x="8360" y="5074"/>
                </a:cubicBezTo>
                <a:cubicBezTo>
                  <a:pt x="8516" y="5064"/>
                  <a:pt x="8149" y="4987"/>
                  <a:pt x="8789" y="5070"/>
                </a:cubicBezTo>
                <a:cubicBezTo>
                  <a:pt x="9614" y="5176"/>
                  <a:pt x="10675" y="5633"/>
                  <a:pt x="11758" y="7020"/>
                </a:cubicBezTo>
                <a:lnTo>
                  <a:pt x="11861" y="5535"/>
                </a:lnTo>
                <a:lnTo>
                  <a:pt x="14025" y="5535"/>
                </a:lnTo>
                <a:cubicBezTo>
                  <a:pt x="14008" y="8383"/>
                  <a:pt x="13991" y="10141"/>
                  <a:pt x="13974" y="12989"/>
                </a:cubicBezTo>
                <a:cubicBezTo>
                  <a:pt x="13770" y="15681"/>
                  <a:pt x="15795" y="14023"/>
                  <a:pt x="15999" y="13783"/>
                </a:cubicBezTo>
                <a:lnTo>
                  <a:pt x="16175" y="13840"/>
                </a:lnTo>
                <a:lnTo>
                  <a:pt x="16031" y="13759"/>
                </a:lnTo>
                <a:cubicBezTo>
                  <a:pt x="17705" y="10467"/>
                  <a:pt x="16851" y="6383"/>
                  <a:pt x="14018" y="4135"/>
                </a:cubicBezTo>
                <a:cubicBezTo>
                  <a:pt x="11185" y="1887"/>
                  <a:pt x="7217" y="2144"/>
                  <a:pt x="4669" y="4742"/>
                </a:cubicBezTo>
                <a:cubicBezTo>
                  <a:pt x="2120" y="7339"/>
                  <a:pt x="1749" y="11503"/>
                  <a:pt x="3795" y="14553"/>
                </a:cubicBezTo>
                <a:cubicBezTo>
                  <a:pt x="5842" y="17603"/>
                  <a:pt x="9695" y="18631"/>
                  <a:pt x="12875" y="16975"/>
                </a:cubicBezTo>
                <a:lnTo>
                  <a:pt x="13974" y="19311"/>
                </a:lnTo>
                <a:cubicBezTo>
                  <a:pt x="9699" y="21537"/>
                  <a:pt x="4521" y="20156"/>
                  <a:pt x="1771" y="16056"/>
                </a:cubicBezTo>
                <a:cubicBezTo>
                  <a:pt x="-979" y="11957"/>
                  <a:pt x="-481" y="6361"/>
                  <a:pt x="2945" y="2869"/>
                </a:cubicBezTo>
                <a:cubicBezTo>
                  <a:pt x="4872" y="906"/>
                  <a:pt x="7402" y="-63"/>
                  <a:pt x="9924" y="3"/>
                </a:cubicBezTo>
                <a:close/>
              </a:path>
            </a:pathLst>
          </a:custGeom>
          <a:solidFill>
            <a:srgbClr val="808080"/>
          </a:solidFill>
          <a:ln w="12700">
            <a:miter lim="400000"/>
          </a:ln>
        </p:spPr>
        <p:txBody>
          <a:bodyPr lIns="45719" rIns="45719" anchor="ctr"/>
          <a:lstStyle/>
          <a:p>
            <a:pPr algn="ctr">
              <a:defRPr sz="2700"/>
            </a:pPr>
            <a:endParaRPr/>
          </a:p>
        </p:txBody>
      </p:sp>
      <p:sp>
        <p:nvSpPr>
          <p:cNvPr id="1494" name="Left Arrow 1"/>
          <p:cNvSpPr/>
          <p:nvPr/>
        </p:nvSpPr>
        <p:spPr>
          <a:xfrm>
            <a:off x="7170593" y="5540323"/>
            <a:ext cx="544341" cy="529813"/>
          </a:xfrm>
          <a:custGeom>
            <a:avLst/>
            <a:gdLst/>
            <a:ahLst/>
            <a:cxnLst>
              <a:cxn ang="0">
                <a:pos x="wd2" y="hd2"/>
              </a:cxn>
              <a:cxn ang="5400000">
                <a:pos x="wd2" y="hd2"/>
              </a:cxn>
              <a:cxn ang="10800000">
                <a:pos x="wd2" y="hd2"/>
              </a:cxn>
              <a:cxn ang="16200000">
                <a:pos x="wd2" y="hd2"/>
              </a:cxn>
            </a:cxnLst>
            <a:rect l="0" t="0" r="r" b="b"/>
            <a:pathLst>
              <a:path w="21028" h="21590" extrusionOk="0">
                <a:moveTo>
                  <a:pt x="0" y="13991"/>
                </a:moveTo>
                <a:cubicBezTo>
                  <a:pt x="1615" y="15714"/>
                  <a:pt x="5606" y="15410"/>
                  <a:pt x="8828" y="15239"/>
                </a:cubicBezTo>
                <a:lnTo>
                  <a:pt x="9017" y="20050"/>
                </a:lnTo>
                <a:lnTo>
                  <a:pt x="4564" y="19792"/>
                </a:lnTo>
                <a:cubicBezTo>
                  <a:pt x="2974" y="19643"/>
                  <a:pt x="1383" y="17146"/>
                  <a:pt x="0" y="13991"/>
                </a:cubicBezTo>
                <a:close/>
                <a:moveTo>
                  <a:pt x="12527" y="13550"/>
                </a:moveTo>
                <a:lnTo>
                  <a:pt x="12527" y="15261"/>
                </a:lnTo>
                <a:lnTo>
                  <a:pt x="16902" y="15261"/>
                </a:lnTo>
                <a:cubicBezTo>
                  <a:pt x="17725" y="17437"/>
                  <a:pt x="18877" y="19613"/>
                  <a:pt x="17012" y="19821"/>
                </a:cubicBezTo>
                <a:lnTo>
                  <a:pt x="12527" y="19879"/>
                </a:lnTo>
                <a:lnTo>
                  <a:pt x="12527" y="21590"/>
                </a:lnTo>
                <a:lnTo>
                  <a:pt x="9091" y="17570"/>
                </a:lnTo>
                <a:close/>
                <a:moveTo>
                  <a:pt x="18830" y="8556"/>
                </a:moveTo>
                <a:lnTo>
                  <a:pt x="20844" y="12754"/>
                </a:lnTo>
                <a:cubicBezTo>
                  <a:pt x="21517" y="14281"/>
                  <a:pt x="20263" y="16983"/>
                  <a:pt x="18364" y="19823"/>
                </a:cubicBezTo>
                <a:cubicBezTo>
                  <a:pt x="18972" y="17487"/>
                  <a:pt x="16726" y="13992"/>
                  <a:pt x="14975" y="11135"/>
                </a:cubicBezTo>
                <a:close/>
                <a:moveTo>
                  <a:pt x="6487" y="6647"/>
                </a:moveTo>
                <a:lnTo>
                  <a:pt x="8069" y="11795"/>
                </a:lnTo>
                <a:lnTo>
                  <a:pt x="6665" y="10939"/>
                </a:lnTo>
                <a:lnTo>
                  <a:pt x="4477" y="14936"/>
                </a:lnTo>
                <a:cubicBezTo>
                  <a:pt x="2279" y="14600"/>
                  <a:pt x="-83" y="14565"/>
                  <a:pt x="679" y="12757"/>
                </a:cubicBezTo>
                <a:lnTo>
                  <a:pt x="2873" y="8630"/>
                </a:lnTo>
                <a:lnTo>
                  <a:pt x="1469" y="7775"/>
                </a:lnTo>
                <a:close/>
                <a:moveTo>
                  <a:pt x="13830" y="803"/>
                </a:moveTo>
                <a:cubicBezTo>
                  <a:pt x="14121" y="799"/>
                  <a:pt x="14403" y="965"/>
                  <a:pt x="14679" y="1365"/>
                </a:cubicBezTo>
                <a:lnTo>
                  <a:pt x="16969" y="5433"/>
                </a:lnTo>
                <a:lnTo>
                  <a:pt x="18374" y="4578"/>
                </a:lnTo>
                <a:lnTo>
                  <a:pt x="16791" y="9726"/>
                </a:lnTo>
                <a:lnTo>
                  <a:pt x="11773" y="8598"/>
                </a:lnTo>
                <a:lnTo>
                  <a:pt x="13178" y="7743"/>
                </a:lnTo>
                <a:lnTo>
                  <a:pt x="10990" y="3745"/>
                </a:lnTo>
                <a:cubicBezTo>
                  <a:pt x="12021" y="2366"/>
                  <a:pt x="12960" y="817"/>
                  <a:pt x="13830" y="803"/>
                </a:cubicBezTo>
                <a:close/>
                <a:moveTo>
                  <a:pt x="11649" y="0"/>
                </a:moveTo>
                <a:cubicBezTo>
                  <a:pt x="12391" y="4"/>
                  <a:pt x="13184" y="50"/>
                  <a:pt x="14005" y="128"/>
                </a:cubicBezTo>
                <a:cubicBezTo>
                  <a:pt x="11783" y="742"/>
                  <a:pt x="10037" y="4540"/>
                  <a:pt x="8566" y="7569"/>
                </a:cubicBezTo>
                <a:lnTo>
                  <a:pt x="4522" y="5336"/>
                </a:lnTo>
                <a:lnTo>
                  <a:pt x="6961" y="1397"/>
                </a:lnTo>
                <a:cubicBezTo>
                  <a:pt x="7649" y="364"/>
                  <a:pt x="9422" y="-10"/>
                  <a:pt x="11649"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95" name="Oval 35"/>
          <p:cNvSpPr/>
          <p:nvPr/>
        </p:nvSpPr>
        <p:spPr>
          <a:xfrm>
            <a:off x="6391021" y="5553143"/>
            <a:ext cx="426214" cy="537401"/>
          </a:xfrm>
          <a:custGeom>
            <a:avLst/>
            <a:gdLst/>
            <a:ahLst/>
            <a:cxnLst>
              <a:cxn ang="0">
                <a:pos x="wd2" y="hd2"/>
              </a:cxn>
              <a:cxn ang="5400000">
                <a:pos x="wd2" y="hd2"/>
              </a:cxn>
              <a:cxn ang="10800000">
                <a:pos x="wd2" y="hd2"/>
              </a:cxn>
              <a:cxn ang="16200000">
                <a:pos x="wd2" y="hd2"/>
              </a:cxn>
            </a:cxnLst>
            <a:rect l="0" t="0" r="r" b="b"/>
            <a:pathLst>
              <a:path w="21600" h="21600" extrusionOk="0">
                <a:moveTo>
                  <a:pt x="6713" y="16798"/>
                </a:moveTo>
                <a:lnTo>
                  <a:pt x="6713" y="17757"/>
                </a:lnTo>
                <a:cubicBezTo>
                  <a:pt x="3927" y="17892"/>
                  <a:pt x="1831" y="18478"/>
                  <a:pt x="1831" y="19180"/>
                </a:cubicBezTo>
                <a:cubicBezTo>
                  <a:pt x="1831" y="19982"/>
                  <a:pt x="4563" y="20632"/>
                  <a:pt x="7933" y="20632"/>
                </a:cubicBezTo>
                <a:cubicBezTo>
                  <a:pt x="11303" y="20632"/>
                  <a:pt x="14035" y="19982"/>
                  <a:pt x="14035" y="19180"/>
                </a:cubicBezTo>
                <a:cubicBezTo>
                  <a:pt x="14035" y="18478"/>
                  <a:pt x="11939" y="17892"/>
                  <a:pt x="9154" y="17757"/>
                </a:cubicBezTo>
                <a:lnTo>
                  <a:pt x="9154" y="16798"/>
                </a:lnTo>
                <a:cubicBezTo>
                  <a:pt x="12956" y="16968"/>
                  <a:pt x="15866" y="17970"/>
                  <a:pt x="15866" y="19180"/>
                </a:cubicBezTo>
                <a:cubicBezTo>
                  <a:pt x="15866" y="20517"/>
                  <a:pt x="12314" y="21600"/>
                  <a:pt x="7933" y="21600"/>
                </a:cubicBezTo>
                <a:cubicBezTo>
                  <a:pt x="3552" y="21600"/>
                  <a:pt x="0" y="20517"/>
                  <a:pt x="0" y="19180"/>
                </a:cubicBezTo>
                <a:cubicBezTo>
                  <a:pt x="0" y="17970"/>
                  <a:pt x="2910" y="16968"/>
                  <a:pt x="6713" y="16798"/>
                </a:cubicBezTo>
                <a:close/>
                <a:moveTo>
                  <a:pt x="18565" y="1210"/>
                </a:moveTo>
                <a:cubicBezTo>
                  <a:pt x="20241" y="1210"/>
                  <a:pt x="21600" y="1590"/>
                  <a:pt x="21600" y="2057"/>
                </a:cubicBezTo>
                <a:lnTo>
                  <a:pt x="21600" y="8836"/>
                </a:lnTo>
                <a:cubicBezTo>
                  <a:pt x="21600" y="8369"/>
                  <a:pt x="20241" y="7989"/>
                  <a:pt x="18565" y="7989"/>
                </a:cubicBezTo>
                <a:cubicBezTo>
                  <a:pt x="16888" y="7989"/>
                  <a:pt x="15529" y="8369"/>
                  <a:pt x="15529" y="8836"/>
                </a:cubicBezTo>
                <a:cubicBezTo>
                  <a:pt x="15529" y="9304"/>
                  <a:pt x="14171" y="9684"/>
                  <a:pt x="12494" y="9684"/>
                </a:cubicBezTo>
                <a:cubicBezTo>
                  <a:pt x="10817" y="9684"/>
                  <a:pt x="9459" y="9304"/>
                  <a:pt x="9459" y="8836"/>
                </a:cubicBezTo>
                <a:lnTo>
                  <a:pt x="9459" y="2057"/>
                </a:lnTo>
                <a:cubicBezTo>
                  <a:pt x="9459" y="2525"/>
                  <a:pt x="10817" y="2905"/>
                  <a:pt x="12494" y="2905"/>
                </a:cubicBezTo>
                <a:cubicBezTo>
                  <a:pt x="14171" y="2905"/>
                  <a:pt x="15529" y="2525"/>
                  <a:pt x="15529" y="2057"/>
                </a:cubicBezTo>
                <a:cubicBezTo>
                  <a:pt x="15529" y="1590"/>
                  <a:pt x="16888" y="1210"/>
                  <a:pt x="18565" y="1210"/>
                </a:cubicBezTo>
                <a:close/>
                <a:moveTo>
                  <a:pt x="7933" y="0"/>
                </a:moveTo>
                <a:cubicBezTo>
                  <a:pt x="8776" y="0"/>
                  <a:pt x="9459" y="542"/>
                  <a:pt x="9459" y="1210"/>
                </a:cubicBezTo>
                <a:cubicBezTo>
                  <a:pt x="9459" y="1654"/>
                  <a:pt x="9158" y="2042"/>
                  <a:pt x="8696" y="2235"/>
                </a:cubicBezTo>
                <a:lnTo>
                  <a:pt x="8696" y="19412"/>
                </a:lnTo>
                <a:lnTo>
                  <a:pt x="7170" y="19412"/>
                </a:lnTo>
                <a:lnTo>
                  <a:pt x="7170" y="2235"/>
                </a:lnTo>
                <a:cubicBezTo>
                  <a:pt x="6708" y="2042"/>
                  <a:pt x="6407" y="1654"/>
                  <a:pt x="6407" y="1210"/>
                </a:cubicBezTo>
                <a:cubicBezTo>
                  <a:pt x="6407" y="542"/>
                  <a:pt x="7090" y="0"/>
                  <a:pt x="7933" y="0"/>
                </a:cubicBezTo>
                <a:close/>
              </a:path>
            </a:pathLst>
          </a:custGeom>
          <a:solidFill>
            <a:srgbClr val="808080"/>
          </a:solidFill>
          <a:ln w="12700">
            <a:miter lim="400000"/>
          </a:ln>
        </p:spPr>
        <p:txBody>
          <a:bodyPr lIns="45719" rIns="45719" anchor="ctr"/>
          <a:lstStyle/>
          <a:p>
            <a:pPr algn="ctr">
              <a:defRPr sz="2700">
                <a:solidFill>
                  <a:srgbClr val="FFFFFF"/>
                </a:solidFill>
              </a:defRPr>
            </a:pPr>
            <a:endParaRPr/>
          </a:p>
        </p:txBody>
      </p:sp>
      <p:sp>
        <p:nvSpPr>
          <p:cNvPr id="1496" name="Shape 464"/>
          <p:cNvSpPr/>
          <p:nvPr/>
        </p:nvSpPr>
        <p:spPr>
          <a:xfrm>
            <a:off x="6330678" y="4590077"/>
            <a:ext cx="529173" cy="529202"/>
          </a:xfrm>
          <a:custGeom>
            <a:avLst/>
            <a:gdLst/>
            <a:ahLst/>
            <a:cxnLst>
              <a:cxn ang="0">
                <a:pos x="wd2" y="hd2"/>
              </a:cxn>
              <a:cxn ang="5400000">
                <a:pos x="wd2" y="hd2"/>
              </a:cxn>
              <a:cxn ang="10800000">
                <a:pos x="wd2" y="hd2"/>
              </a:cxn>
              <a:cxn ang="16200000">
                <a:pos x="wd2" y="hd2"/>
              </a:cxn>
            </a:cxnLst>
            <a:rect l="0" t="0" r="r" b="b"/>
            <a:pathLst>
              <a:path w="21600" h="21600" extrusionOk="0">
                <a:moveTo>
                  <a:pt x="11559" y="2841"/>
                </a:moveTo>
                <a:lnTo>
                  <a:pt x="11952" y="2869"/>
                </a:lnTo>
                <a:lnTo>
                  <a:pt x="12291" y="2897"/>
                </a:lnTo>
                <a:lnTo>
                  <a:pt x="12515" y="2925"/>
                </a:lnTo>
                <a:lnTo>
                  <a:pt x="12628" y="2953"/>
                </a:lnTo>
                <a:lnTo>
                  <a:pt x="12656" y="2981"/>
                </a:lnTo>
                <a:lnTo>
                  <a:pt x="12628" y="3038"/>
                </a:lnTo>
                <a:lnTo>
                  <a:pt x="12543" y="3206"/>
                </a:lnTo>
                <a:lnTo>
                  <a:pt x="12402" y="3403"/>
                </a:lnTo>
                <a:lnTo>
                  <a:pt x="12205" y="3629"/>
                </a:lnTo>
                <a:lnTo>
                  <a:pt x="11981" y="3826"/>
                </a:lnTo>
                <a:lnTo>
                  <a:pt x="11755" y="3994"/>
                </a:lnTo>
                <a:lnTo>
                  <a:pt x="11559" y="4134"/>
                </a:lnTo>
                <a:lnTo>
                  <a:pt x="11447" y="4163"/>
                </a:lnTo>
                <a:lnTo>
                  <a:pt x="11221" y="4218"/>
                </a:lnTo>
                <a:lnTo>
                  <a:pt x="11109" y="4303"/>
                </a:lnTo>
                <a:lnTo>
                  <a:pt x="10883" y="4472"/>
                </a:lnTo>
                <a:lnTo>
                  <a:pt x="10772" y="4557"/>
                </a:lnTo>
                <a:lnTo>
                  <a:pt x="10546" y="4612"/>
                </a:lnTo>
                <a:lnTo>
                  <a:pt x="10462" y="4612"/>
                </a:lnTo>
                <a:lnTo>
                  <a:pt x="10349" y="4668"/>
                </a:lnTo>
                <a:lnTo>
                  <a:pt x="10209" y="4754"/>
                </a:lnTo>
                <a:lnTo>
                  <a:pt x="10125" y="4838"/>
                </a:lnTo>
                <a:lnTo>
                  <a:pt x="10012" y="4922"/>
                </a:lnTo>
                <a:lnTo>
                  <a:pt x="9900" y="4978"/>
                </a:lnTo>
                <a:lnTo>
                  <a:pt x="9787" y="5035"/>
                </a:lnTo>
                <a:lnTo>
                  <a:pt x="9561" y="5035"/>
                </a:lnTo>
                <a:lnTo>
                  <a:pt x="9450" y="4978"/>
                </a:lnTo>
                <a:lnTo>
                  <a:pt x="9337" y="4922"/>
                </a:lnTo>
                <a:lnTo>
                  <a:pt x="9253" y="4838"/>
                </a:lnTo>
                <a:lnTo>
                  <a:pt x="9169" y="4725"/>
                </a:lnTo>
                <a:lnTo>
                  <a:pt x="9140" y="4612"/>
                </a:lnTo>
                <a:lnTo>
                  <a:pt x="9169" y="4500"/>
                </a:lnTo>
                <a:lnTo>
                  <a:pt x="9337" y="4275"/>
                </a:lnTo>
                <a:lnTo>
                  <a:pt x="9393" y="4163"/>
                </a:lnTo>
                <a:lnTo>
                  <a:pt x="9450" y="4050"/>
                </a:lnTo>
                <a:lnTo>
                  <a:pt x="9450" y="3937"/>
                </a:lnTo>
                <a:lnTo>
                  <a:pt x="9421" y="3769"/>
                </a:lnTo>
                <a:lnTo>
                  <a:pt x="9393" y="3684"/>
                </a:lnTo>
                <a:lnTo>
                  <a:pt x="9337" y="3629"/>
                </a:lnTo>
                <a:lnTo>
                  <a:pt x="9281" y="3572"/>
                </a:lnTo>
                <a:lnTo>
                  <a:pt x="9196" y="3543"/>
                </a:lnTo>
                <a:lnTo>
                  <a:pt x="9027" y="3516"/>
                </a:lnTo>
                <a:lnTo>
                  <a:pt x="8830" y="3487"/>
                </a:lnTo>
                <a:lnTo>
                  <a:pt x="8746" y="3432"/>
                </a:lnTo>
                <a:lnTo>
                  <a:pt x="8690" y="3403"/>
                </a:lnTo>
                <a:lnTo>
                  <a:pt x="8662" y="3346"/>
                </a:lnTo>
                <a:lnTo>
                  <a:pt x="8690" y="3262"/>
                </a:lnTo>
                <a:lnTo>
                  <a:pt x="8719" y="3178"/>
                </a:lnTo>
                <a:lnTo>
                  <a:pt x="8803" y="3065"/>
                </a:lnTo>
                <a:lnTo>
                  <a:pt x="8859" y="3038"/>
                </a:lnTo>
                <a:lnTo>
                  <a:pt x="8972" y="2981"/>
                </a:lnTo>
                <a:lnTo>
                  <a:pt x="9253" y="2925"/>
                </a:lnTo>
                <a:lnTo>
                  <a:pt x="9590" y="2869"/>
                </a:lnTo>
                <a:lnTo>
                  <a:pt x="9984" y="2841"/>
                </a:lnTo>
                <a:close/>
                <a:moveTo>
                  <a:pt x="13190" y="5485"/>
                </a:moveTo>
                <a:lnTo>
                  <a:pt x="13274" y="5513"/>
                </a:lnTo>
                <a:lnTo>
                  <a:pt x="13331" y="5540"/>
                </a:lnTo>
                <a:lnTo>
                  <a:pt x="13387" y="5625"/>
                </a:lnTo>
                <a:lnTo>
                  <a:pt x="13415" y="5709"/>
                </a:lnTo>
                <a:lnTo>
                  <a:pt x="13387" y="5794"/>
                </a:lnTo>
                <a:lnTo>
                  <a:pt x="13331" y="5934"/>
                </a:lnTo>
                <a:lnTo>
                  <a:pt x="13274" y="6047"/>
                </a:lnTo>
                <a:lnTo>
                  <a:pt x="13190" y="6131"/>
                </a:lnTo>
                <a:lnTo>
                  <a:pt x="13077" y="6216"/>
                </a:lnTo>
                <a:lnTo>
                  <a:pt x="12966" y="6300"/>
                </a:lnTo>
                <a:lnTo>
                  <a:pt x="12853" y="6357"/>
                </a:lnTo>
                <a:lnTo>
                  <a:pt x="12656" y="6357"/>
                </a:lnTo>
                <a:lnTo>
                  <a:pt x="12599" y="6300"/>
                </a:lnTo>
                <a:lnTo>
                  <a:pt x="12543" y="6216"/>
                </a:lnTo>
                <a:lnTo>
                  <a:pt x="12515" y="6131"/>
                </a:lnTo>
                <a:lnTo>
                  <a:pt x="12543" y="6047"/>
                </a:lnTo>
                <a:lnTo>
                  <a:pt x="12599" y="5934"/>
                </a:lnTo>
                <a:lnTo>
                  <a:pt x="12656" y="5794"/>
                </a:lnTo>
                <a:lnTo>
                  <a:pt x="12740" y="5709"/>
                </a:lnTo>
                <a:lnTo>
                  <a:pt x="12853" y="5625"/>
                </a:lnTo>
                <a:lnTo>
                  <a:pt x="12966" y="5540"/>
                </a:lnTo>
                <a:lnTo>
                  <a:pt x="13077" y="5513"/>
                </a:lnTo>
                <a:lnTo>
                  <a:pt x="13190" y="5485"/>
                </a:lnTo>
                <a:close/>
                <a:moveTo>
                  <a:pt x="18927" y="14118"/>
                </a:moveTo>
                <a:lnTo>
                  <a:pt x="19012" y="14147"/>
                </a:lnTo>
                <a:lnTo>
                  <a:pt x="19040" y="14203"/>
                </a:lnTo>
                <a:lnTo>
                  <a:pt x="19068" y="14288"/>
                </a:lnTo>
                <a:lnTo>
                  <a:pt x="19096" y="14484"/>
                </a:lnTo>
                <a:lnTo>
                  <a:pt x="19096" y="14569"/>
                </a:lnTo>
                <a:lnTo>
                  <a:pt x="19040" y="14681"/>
                </a:lnTo>
                <a:lnTo>
                  <a:pt x="18984" y="14822"/>
                </a:lnTo>
                <a:lnTo>
                  <a:pt x="18900" y="14906"/>
                </a:lnTo>
                <a:lnTo>
                  <a:pt x="18816" y="15019"/>
                </a:lnTo>
                <a:lnTo>
                  <a:pt x="18730" y="15132"/>
                </a:lnTo>
                <a:lnTo>
                  <a:pt x="18675" y="15243"/>
                </a:lnTo>
                <a:lnTo>
                  <a:pt x="18675" y="15356"/>
                </a:lnTo>
                <a:lnTo>
                  <a:pt x="18646" y="15525"/>
                </a:lnTo>
                <a:lnTo>
                  <a:pt x="18590" y="15610"/>
                </a:lnTo>
                <a:lnTo>
                  <a:pt x="18562" y="15694"/>
                </a:lnTo>
                <a:lnTo>
                  <a:pt x="18506" y="15722"/>
                </a:lnTo>
                <a:lnTo>
                  <a:pt x="18393" y="15722"/>
                </a:lnTo>
                <a:lnTo>
                  <a:pt x="18336" y="15694"/>
                </a:lnTo>
                <a:lnTo>
                  <a:pt x="18309" y="15610"/>
                </a:lnTo>
                <a:lnTo>
                  <a:pt x="18252" y="15469"/>
                </a:lnTo>
                <a:lnTo>
                  <a:pt x="18252" y="15300"/>
                </a:lnTo>
                <a:lnTo>
                  <a:pt x="18225" y="15132"/>
                </a:lnTo>
                <a:lnTo>
                  <a:pt x="18252" y="14935"/>
                </a:lnTo>
                <a:lnTo>
                  <a:pt x="18336" y="14738"/>
                </a:lnTo>
                <a:lnTo>
                  <a:pt x="18422" y="14541"/>
                </a:lnTo>
                <a:lnTo>
                  <a:pt x="18562" y="14372"/>
                </a:lnTo>
                <a:lnTo>
                  <a:pt x="18703" y="14260"/>
                </a:lnTo>
                <a:lnTo>
                  <a:pt x="18816" y="14175"/>
                </a:lnTo>
                <a:lnTo>
                  <a:pt x="18927" y="14118"/>
                </a:lnTo>
                <a:close/>
                <a:moveTo>
                  <a:pt x="16031" y="4163"/>
                </a:moveTo>
                <a:lnTo>
                  <a:pt x="16396" y="4191"/>
                </a:lnTo>
                <a:lnTo>
                  <a:pt x="16677" y="4191"/>
                </a:lnTo>
                <a:lnTo>
                  <a:pt x="16903" y="4247"/>
                </a:lnTo>
                <a:lnTo>
                  <a:pt x="17016" y="4275"/>
                </a:lnTo>
                <a:lnTo>
                  <a:pt x="17071" y="4303"/>
                </a:lnTo>
                <a:lnTo>
                  <a:pt x="17127" y="4331"/>
                </a:lnTo>
                <a:lnTo>
                  <a:pt x="17184" y="4303"/>
                </a:lnTo>
                <a:lnTo>
                  <a:pt x="17240" y="4275"/>
                </a:lnTo>
                <a:lnTo>
                  <a:pt x="17324" y="4247"/>
                </a:lnTo>
                <a:lnTo>
                  <a:pt x="17437" y="4218"/>
                </a:lnTo>
                <a:lnTo>
                  <a:pt x="17831" y="4191"/>
                </a:lnTo>
                <a:lnTo>
                  <a:pt x="18309" y="4725"/>
                </a:lnTo>
                <a:lnTo>
                  <a:pt x="18759" y="5316"/>
                </a:lnTo>
                <a:lnTo>
                  <a:pt x="19153" y="5934"/>
                </a:lnTo>
                <a:lnTo>
                  <a:pt x="19490" y="6581"/>
                </a:lnTo>
                <a:lnTo>
                  <a:pt x="19799" y="7256"/>
                </a:lnTo>
                <a:lnTo>
                  <a:pt x="20025" y="7960"/>
                </a:lnTo>
                <a:lnTo>
                  <a:pt x="20222" y="8691"/>
                </a:lnTo>
                <a:lnTo>
                  <a:pt x="20362" y="9422"/>
                </a:lnTo>
                <a:lnTo>
                  <a:pt x="20052" y="9393"/>
                </a:lnTo>
                <a:lnTo>
                  <a:pt x="19941" y="9366"/>
                </a:lnTo>
                <a:lnTo>
                  <a:pt x="19884" y="9309"/>
                </a:lnTo>
                <a:lnTo>
                  <a:pt x="19828" y="9282"/>
                </a:lnTo>
                <a:lnTo>
                  <a:pt x="19744" y="9253"/>
                </a:lnTo>
                <a:lnTo>
                  <a:pt x="19547" y="9225"/>
                </a:lnTo>
                <a:lnTo>
                  <a:pt x="19434" y="9196"/>
                </a:lnTo>
                <a:lnTo>
                  <a:pt x="19321" y="9141"/>
                </a:lnTo>
                <a:lnTo>
                  <a:pt x="19209" y="9085"/>
                </a:lnTo>
                <a:lnTo>
                  <a:pt x="19096" y="9000"/>
                </a:lnTo>
                <a:lnTo>
                  <a:pt x="19012" y="8915"/>
                </a:lnTo>
                <a:lnTo>
                  <a:pt x="18927" y="8859"/>
                </a:lnTo>
                <a:lnTo>
                  <a:pt x="18843" y="8859"/>
                </a:lnTo>
                <a:lnTo>
                  <a:pt x="18787" y="8888"/>
                </a:lnTo>
                <a:lnTo>
                  <a:pt x="18759" y="8944"/>
                </a:lnTo>
                <a:lnTo>
                  <a:pt x="18759" y="9028"/>
                </a:lnTo>
                <a:lnTo>
                  <a:pt x="18816" y="9112"/>
                </a:lnTo>
                <a:lnTo>
                  <a:pt x="18900" y="9225"/>
                </a:lnTo>
                <a:lnTo>
                  <a:pt x="18984" y="9309"/>
                </a:lnTo>
                <a:lnTo>
                  <a:pt x="19096" y="9366"/>
                </a:lnTo>
                <a:lnTo>
                  <a:pt x="19237" y="9422"/>
                </a:lnTo>
                <a:lnTo>
                  <a:pt x="19321" y="9422"/>
                </a:lnTo>
                <a:lnTo>
                  <a:pt x="19434" y="9450"/>
                </a:lnTo>
                <a:lnTo>
                  <a:pt x="19547" y="9506"/>
                </a:lnTo>
                <a:lnTo>
                  <a:pt x="19658" y="9563"/>
                </a:lnTo>
                <a:lnTo>
                  <a:pt x="19771" y="9647"/>
                </a:lnTo>
                <a:lnTo>
                  <a:pt x="19799" y="9703"/>
                </a:lnTo>
                <a:lnTo>
                  <a:pt x="19828" y="9760"/>
                </a:lnTo>
                <a:lnTo>
                  <a:pt x="19799" y="9928"/>
                </a:lnTo>
                <a:lnTo>
                  <a:pt x="19687" y="10125"/>
                </a:lnTo>
                <a:lnTo>
                  <a:pt x="19547" y="10322"/>
                </a:lnTo>
                <a:lnTo>
                  <a:pt x="19350" y="10491"/>
                </a:lnTo>
                <a:lnTo>
                  <a:pt x="19181" y="10631"/>
                </a:lnTo>
                <a:lnTo>
                  <a:pt x="19012" y="10715"/>
                </a:lnTo>
                <a:lnTo>
                  <a:pt x="18900" y="10744"/>
                </a:lnTo>
                <a:lnTo>
                  <a:pt x="18703" y="10772"/>
                </a:lnTo>
                <a:lnTo>
                  <a:pt x="18619" y="10799"/>
                </a:lnTo>
                <a:lnTo>
                  <a:pt x="18562" y="10856"/>
                </a:lnTo>
                <a:lnTo>
                  <a:pt x="18506" y="10885"/>
                </a:lnTo>
                <a:lnTo>
                  <a:pt x="18449" y="10912"/>
                </a:lnTo>
                <a:lnTo>
                  <a:pt x="18393" y="10885"/>
                </a:lnTo>
                <a:lnTo>
                  <a:pt x="18336" y="10856"/>
                </a:lnTo>
                <a:lnTo>
                  <a:pt x="18309" y="10799"/>
                </a:lnTo>
                <a:lnTo>
                  <a:pt x="18252" y="10715"/>
                </a:lnTo>
                <a:lnTo>
                  <a:pt x="18225" y="10518"/>
                </a:lnTo>
                <a:lnTo>
                  <a:pt x="18196" y="10407"/>
                </a:lnTo>
                <a:lnTo>
                  <a:pt x="18112" y="10237"/>
                </a:lnTo>
                <a:lnTo>
                  <a:pt x="17971" y="10068"/>
                </a:lnTo>
                <a:lnTo>
                  <a:pt x="17802" y="9872"/>
                </a:lnTo>
                <a:lnTo>
                  <a:pt x="17634" y="9675"/>
                </a:lnTo>
                <a:lnTo>
                  <a:pt x="17494" y="9506"/>
                </a:lnTo>
                <a:lnTo>
                  <a:pt x="17381" y="9337"/>
                </a:lnTo>
                <a:lnTo>
                  <a:pt x="17353" y="9225"/>
                </a:lnTo>
                <a:lnTo>
                  <a:pt x="17353" y="9141"/>
                </a:lnTo>
                <a:lnTo>
                  <a:pt x="17324" y="9085"/>
                </a:lnTo>
                <a:lnTo>
                  <a:pt x="17297" y="9085"/>
                </a:lnTo>
                <a:lnTo>
                  <a:pt x="17240" y="9112"/>
                </a:lnTo>
                <a:lnTo>
                  <a:pt x="17213" y="9169"/>
                </a:lnTo>
                <a:lnTo>
                  <a:pt x="17156" y="9253"/>
                </a:lnTo>
                <a:lnTo>
                  <a:pt x="17127" y="9422"/>
                </a:lnTo>
                <a:lnTo>
                  <a:pt x="17156" y="9534"/>
                </a:lnTo>
                <a:lnTo>
                  <a:pt x="17240" y="9675"/>
                </a:lnTo>
                <a:lnTo>
                  <a:pt x="17324" y="9844"/>
                </a:lnTo>
                <a:lnTo>
                  <a:pt x="17465" y="9984"/>
                </a:lnTo>
                <a:lnTo>
                  <a:pt x="17690" y="10265"/>
                </a:lnTo>
                <a:lnTo>
                  <a:pt x="17774" y="10407"/>
                </a:lnTo>
                <a:lnTo>
                  <a:pt x="17802" y="10518"/>
                </a:lnTo>
                <a:lnTo>
                  <a:pt x="17802" y="10631"/>
                </a:lnTo>
                <a:lnTo>
                  <a:pt x="17859" y="10744"/>
                </a:lnTo>
                <a:lnTo>
                  <a:pt x="17915" y="10856"/>
                </a:lnTo>
                <a:lnTo>
                  <a:pt x="17999" y="10969"/>
                </a:lnTo>
                <a:lnTo>
                  <a:pt x="18140" y="11053"/>
                </a:lnTo>
                <a:lnTo>
                  <a:pt x="18478" y="11166"/>
                </a:lnTo>
                <a:lnTo>
                  <a:pt x="18675" y="11193"/>
                </a:lnTo>
                <a:lnTo>
                  <a:pt x="18843" y="11193"/>
                </a:lnTo>
                <a:lnTo>
                  <a:pt x="18984" y="11250"/>
                </a:lnTo>
                <a:lnTo>
                  <a:pt x="19068" y="11306"/>
                </a:lnTo>
                <a:lnTo>
                  <a:pt x="19096" y="11363"/>
                </a:lnTo>
                <a:lnTo>
                  <a:pt x="19096" y="11419"/>
                </a:lnTo>
                <a:lnTo>
                  <a:pt x="19068" y="11531"/>
                </a:lnTo>
                <a:lnTo>
                  <a:pt x="18927" y="11756"/>
                </a:lnTo>
                <a:lnTo>
                  <a:pt x="18703" y="12010"/>
                </a:lnTo>
                <a:lnTo>
                  <a:pt x="18196" y="12572"/>
                </a:lnTo>
                <a:lnTo>
                  <a:pt x="17999" y="12881"/>
                </a:lnTo>
                <a:lnTo>
                  <a:pt x="17831" y="13162"/>
                </a:lnTo>
                <a:lnTo>
                  <a:pt x="17802" y="13275"/>
                </a:lnTo>
                <a:lnTo>
                  <a:pt x="17802" y="13556"/>
                </a:lnTo>
                <a:lnTo>
                  <a:pt x="17831" y="13724"/>
                </a:lnTo>
                <a:lnTo>
                  <a:pt x="17859" y="13837"/>
                </a:lnTo>
                <a:lnTo>
                  <a:pt x="17915" y="13921"/>
                </a:lnTo>
                <a:lnTo>
                  <a:pt x="17944" y="13978"/>
                </a:lnTo>
                <a:lnTo>
                  <a:pt x="17971" y="14063"/>
                </a:lnTo>
                <a:lnTo>
                  <a:pt x="17999" y="14260"/>
                </a:lnTo>
                <a:lnTo>
                  <a:pt x="17971" y="14372"/>
                </a:lnTo>
                <a:lnTo>
                  <a:pt x="17859" y="14569"/>
                </a:lnTo>
                <a:lnTo>
                  <a:pt x="17690" y="14794"/>
                </a:lnTo>
                <a:lnTo>
                  <a:pt x="17465" y="15019"/>
                </a:lnTo>
                <a:lnTo>
                  <a:pt x="17240" y="15243"/>
                </a:lnTo>
                <a:lnTo>
                  <a:pt x="17071" y="15469"/>
                </a:lnTo>
                <a:lnTo>
                  <a:pt x="16959" y="15666"/>
                </a:lnTo>
                <a:lnTo>
                  <a:pt x="16903" y="15778"/>
                </a:lnTo>
                <a:lnTo>
                  <a:pt x="16874" y="15918"/>
                </a:lnTo>
                <a:lnTo>
                  <a:pt x="16790" y="16087"/>
                </a:lnTo>
                <a:lnTo>
                  <a:pt x="16649" y="16257"/>
                </a:lnTo>
                <a:lnTo>
                  <a:pt x="16481" y="16454"/>
                </a:lnTo>
                <a:lnTo>
                  <a:pt x="16284" y="16622"/>
                </a:lnTo>
                <a:lnTo>
                  <a:pt x="16115" y="16762"/>
                </a:lnTo>
                <a:lnTo>
                  <a:pt x="15946" y="16846"/>
                </a:lnTo>
                <a:lnTo>
                  <a:pt x="15805" y="16875"/>
                </a:lnTo>
                <a:lnTo>
                  <a:pt x="15721" y="16875"/>
                </a:lnTo>
                <a:lnTo>
                  <a:pt x="15608" y="16819"/>
                </a:lnTo>
                <a:lnTo>
                  <a:pt x="15497" y="16762"/>
                </a:lnTo>
                <a:lnTo>
                  <a:pt x="15384" y="16678"/>
                </a:lnTo>
                <a:lnTo>
                  <a:pt x="15300" y="16565"/>
                </a:lnTo>
                <a:lnTo>
                  <a:pt x="15215" y="16454"/>
                </a:lnTo>
                <a:lnTo>
                  <a:pt x="15159" y="16228"/>
                </a:lnTo>
                <a:lnTo>
                  <a:pt x="15130" y="16031"/>
                </a:lnTo>
                <a:lnTo>
                  <a:pt x="15103" y="15947"/>
                </a:lnTo>
                <a:lnTo>
                  <a:pt x="15046" y="15891"/>
                </a:lnTo>
                <a:lnTo>
                  <a:pt x="15019" y="15834"/>
                </a:lnTo>
                <a:lnTo>
                  <a:pt x="14962" y="15750"/>
                </a:lnTo>
                <a:lnTo>
                  <a:pt x="14934" y="15581"/>
                </a:lnTo>
                <a:lnTo>
                  <a:pt x="14906" y="15384"/>
                </a:lnTo>
                <a:lnTo>
                  <a:pt x="14877" y="15300"/>
                </a:lnTo>
                <a:lnTo>
                  <a:pt x="14822" y="15243"/>
                </a:lnTo>
                <a:lnTo>
                  <a:pt x="14793" y="15159"/>
                </a:lnTo>
                <a:lnTo>
                  <a:pt x="14765" y="15046"/>
                </a:lnTo>
                <a:lnTo>
                  <a:pt x="14737" y="14878"/>
                </a:lnTo>
                <a:lnTo>
                  <a:pt x="14709" y="14681"/>
                </a:lnTo>
                <a:lnTo>
                  <a:pt x="14737" y="14512"/>
                </a:lnTo>
                <a:lnTo>
                  <a:pt x="14765" y="14344"/>
                </a:lnTo>
                <a:lnTo>
                  <a:pt x="14793" y="14231"/>
                </a:lnTo>
                <a:lnTo>
                  <a:pt x="14822" y="14147"/>
                </a:lnTo>
                <a:lnTo>
                  <a:pt x="14877" y="14091"/>
                </a:lnTo>
                <a:lnTo>
                  <a:pt x="14906" y="14007"/>
                </a:lnTo>
                <a:lnTo>
                  <a:pt x="14934" y="13810"/>
                </a:lnTo>
                <a:lnTo>
                  <a:pt x="14906" y="13697"/>
                </a:lnTo>
                <a:lnTo>
                  <a:pt x="14849" y="13556"/>
                </a:lnTo>
                <a:lnTo>
                  <a:pt x="14737" y="13416"/>
                </a:lnTo>
                <a:lnTo>
                  <a:pt x="14625" y="13275"/>
                </a:lnTo>
                <a:lnTo>
                  <a:pt x="14483" y="13106"/>
                </a:lnTo>
                <a:lnTo>
                  <a:pt x="14372" y="12909"/>
                </a:lnTo>
                <a:lnTo>
                  <a:pt x="14315" y="12685"/>
                </a:lnTo>
                <a:lnTo>
                  <a:pt x="14288" y="12488"/>
                </a:lnTo>
                <a:lnTo>
                  <a:pt x="14288" y="12318"/>
                </a:lnTo>
                <a:lnTo>
                  <a:pt x="14259" y="12150"/>
                </a:lnTo>
                <a:lnTo>
                  <a:pt x="14202" y="12037"/>
                </a:lnTo>
                <a:lnTo>
                  <a:pt x="14175" y="11953"/>
                </a:lnTo>
                <a:lnTo>
                  <a:pt x="14118" y="11897"/>
                </a:lnTo>
                <a:lnTo>
                  <a:pt x="14034" y="11869"/>
                </a:lnTo>
                <a:lnTo>
                  <a:pt x="13837" y="11840"/>
                </a:lnTo>
                <a:lnTo>
                  <a:pt x="13668" y="11869"/>
                </a:lnTo>
                <a:lnTo>
                  <a:pt x="13584" y="11897"/>
                </a:lnTo>
                <a:lnTo>
                  <a:pt x="13527" y="11953"/>
                </a:lnTo>
                <a:lnTo>
                  <a:pt x="13443" y="12010"/>
                </a:lnTo>
                <a:lnTo>
                  <a:pt x="13303" y="12037"/>
                </a:lnTo>
                <a:lnTo>
                  <a:pt x="13134" y="12066"/>
                </a:lnTo>
                <a:lnTo>
                  <a:pt x="12966" y="12066"/>
                </a:lnTo>
                <a:lnTo>
                  <a:pt x="12769" y="12037"/>
                </a:lnTo>
                <a:lnTo>
                  <a:pt x="12543" y="11925"/>
                </a:lnTo>
                <a:lnTo>
                  <a:pt x="12291" y="11784"/>
                </a:lnTo>
                <a:lnTo>
                  <a:pt x="12094" y="11616"/>
                </a:lnTo>
                <a:lnTo>
                  <a:pt x="12009" y="11531"/>
                </a:lnTo>
                <a:lnTo>
                  <a:pt x="11925" y="11390"/>
                </a:lnTo>
                <a:lnTo>
                  <a:pt x="11784" y="11053"/>
                </a:lnTo>
                <a:lnTo>
                  <a:pt x="11700" y="10688"/>
                </a:lnTo>
                <a:lnTo>
                  <a:pt x="11644" y="10322"/>
                </a:lnTo>
                <a:lnTo>
                  <a:pt x="11671" y="10125"/>
                </a:lnTo>
                <a:lnTo>
                  <a:pt x="11700" y="9928"/>
                </a:lnTo>
                <a:lnTo>
                  <a:pt x="11812" y="9534"/>
                </a:lnTo>
                <a:lnTo>
                  <a:pt x="11897" y="9337"/>
                </a:lnTo>
                <a:lnTo>
                  <a:pt x="11981" y="9169"/>
                </a:lnTo>
                <a:lnTo>
                  <a:pt x="12094" y="9000"/>
                </a:lnTo>
                <a:lnTo>
                  <a:pt x="12431" y="8662"/>
                </a:lnTo>
                <a:lnTo>
                  <a:pt x="12656" y="8494"/>
                </a:lnTo>
                <a:lnTo>
                  <a:pt x="12853" y="8381"/>
                </a:lnTo>
                <a:lnTo>
                  <a:pt x="12966" y="8325"/>
                </a:lnTo>
                <a:lnTo>
                  <a:pt x="13162" y="8297"/>
                </a:lnTo>
                <a:lnTo>
                  <a:pt x="13247" y="8268"/>
                </a:lnTo>
                <a:lnTo>
                  <a:pt x="13303" y="8213"/>
                </a:lnTo>
                <a:lnTo>
                  <a:pt x="13387" y="8184"/>
                </a:lnTo>
                <a:lnTo>
                  <a:pt x="13500" y="8157"/>
                </a:lnTo>
                <a:lnTo>
                  <a:pt x="13668" y="8128"/>
                </a:lnTo>
                <a:lnTo>
                  <a:pt x="14034" y="8128"/>
                </a:lnTo>
                <a:lnTo>
                  <a:pt x="14231" y="8184"/>
                </a:lnTo>
                <a:lnTo>
                  <a:pt x="14372" y="8241"/>
                </a:lnTo>
                <a:lnTo>
                  <a:pt x="14512" y="8325"/>
                </a:lnTo>
                <a:lnTo>
                  <a:pt x="14596" y="8410"/>
                </a:lnTo>
                <a:lnTo>
                  <a:pt x="14709" y="8494"/>
                </a:lnTo>
                <a:lnTo>
                  <a:pt x="14849" y="8550"/>
                </a:lnTo>
                <a:lnTo>
                  <a:pt x="14934" y="8550"/>
                </a:lnTo>
                <a:lnTo>
                  <a:pt x="15130" y="8578"/>
                </a:lnTo>
                <a:lnTo>
                  <a:pt x="15215" y="8634"/>
                </a:lnTo>
                <a:lnTo>
                  <a:pt x="15271" y="8662"/>
                </a:lnTo>
                <a:lnTo>
                  <a:pt x="15327" y="8691"/>
                </a:lnTo>
                <a:lnTo>
                  <a:pt x="15384" y="8719"/>
                </a:lnTo>
                <a:lnTo>
                  <a:pt x="15440" y="8691"/>
                </a:lnTo>
                <a:lnTo>
                  <a:pt x="15497" y="8662"/>
                </a:lnTo>
                <a:lnTo>
                  <a:pt x="15553" y="8634"/>
                </a:lnTo>
                <a:lnTo>
                  <a:pt x="15637" y="8578"/>
                </a:lnTo>
                <a:lnTo>
                  <a:pt x="15805" y="8550"/>
                </a:lnTo>
                <a:lnTo>
                  <a:pt x="16002" y="8578"/>
                </a:lnTo>
                <a:lnTo>
                  <a:pt x="16087" y="8634"/>
                </a:lnTo>
                <a:lnTo>
                  <a:pt x="16143" y="8662"/>
                </a:lnTo>
                <a:lnTo>
                  <a:pt x="16228" y="8719"/>
                </a:lnTo>
                <a:lnTo>
                  <a:pt x="16340" y="8747"/>
                </a:lnTo>
                <a:lnTo>
                  <a:pt x="16509" y="8775"/>
                </a:lnTo>
                <a:lnTo>
                  <a:pt x="16874" y="8775"/>
                </a:lnTo>
                <a:lnTo>
                  <a:pt x="17043" y="8747"/>
                </a:lnTo>
                <a:lnTo>
                  <a:pt x="17156" y="8719"/>
                </a:lnTo>
                <a:lnTo>
                  <a:pt x="17240" y="8662"/>
                </a:lnTo>
                <a:lnTo>
                  <a:pt x="17297" y="8606"/>
                </a:lnTo>
                <a:lnTo>
                  <a:pt x="17324" y="8522"/>
                </a:lnTo>
                <a:lnTo>
                  <a:pt x="17353" y="8325"/>
                </a:lnTo>
                <a:lnTo>
                  <a:pt x="17353" y="8297"/>
                </a:lnTo>
                <a:lnTo>
                  <a:pt x="17324" y="8241"/>
                </a:lnTo>
                <a:lnTo>
                  <a:pt x="17213" y="8184"/>
                </a:lnTo>
                <a:lnTo>
                  <a:pt x="17071" y="8128"/>
                </a:lnTo>
                <a:lnTo>
                  <a:pt x="16903" y="8128"/>
                </a:lnTo>
                <a:lnTo>
                  <a:pt x="16733" y="8100"/>
                </a:lnTo>
                <a:lnTo>
                  <a:pt x="16537" y="8044"/>
                </a:lnTo>
                <a:lnTo>
                  <a:pt x="16368" y="7987"/>
                </a:lnTo>
                <a:lnTo>
                  <a:pt x="16143" y="7819"/>
                </a:lnTo>
                <a:lnTo>
                  <a:pt x="16031" y="7734"/>
                </a:lnTo>
                <a:lnTo>
                  <a:pt x="15805" y="7679"/>
                </a:lnTo>
                <a:lnTo>
                  <a:pt x="15721" y="7650"/>
                </a:lnTo>
                <a:lnTo>
                  <a:pt x="15608" y="7622"/>
                </a:lnTo>
                <a:lnTo>
                  <a:pt x="15497" y="7537"/>
                </a:lnTo>
                <a:lnTo>
                  <a:pt x="15384" y="7453"/>
                </a:lnTo>
                <a:lnTo>
                  <a:pt x="15300" y="7369"/>
                </a:lnTo>
                <a:lnTo>
                  <a:pt x="15187" y="7340"/>
                </a:lnTo>
                <a:lnTo>
                  <a:pt x="15103" y="7312"/>
                </a:lnTo>
                <a:lnTo>
                  <a:pt x="15046" y="7340"/>
                </a:lnTo>
                <a:lnTo>
                  <a:pt x="14990" y="7369"/>
                </a:lnTo>
                <a:lnTo>
                  <a:pt x="14906" y="7369"/>
                </a:lnTo>
                <a:lnTo>
                  <a:pt x="14822" y="7312"/>
                </a:lnTo>
                <a:lnTo>
                  <a:pt x="14709" y="7228"/>
                </a:lnTo>
                <a:lnTo>
                  <a:pt x="14625" y="7172"/>
                </a:lnTo>
                <a:lnTo>
                  <a:pt x="14540" y="7116"/>
                </a:lnTo>
                <a:lnTo>
                  <a:pt x="14399" y="7116"/>
                </a:lnTo>
                <a:lnTo>
                  <a:pt x="14343" y="7172"/>
                </a:lnTo>
                <a:lnTo>
                  <a:pt x="14259" y="7200"/>
                </a:lnTo>
                <a:lnTo>
                  <a:pt x="14062" y="7228"/>
                </a:lnTo>
                <a:lnTo>
                  <a:pt x="13781" y="7369"/>
                </a:lnTo>
                <a:lnTo>
                  <a:pt x="13584" y="7509"/>
                </a:lnTo>
                <a:lnTo>
                  <a:pt x="13415" y="7679"/>
                </a:lnTo>
                <a:lnTo>
                  <a:pt x="13218" y="7847"/>
                </a:lnTo>
                <a:lnTo>
                  <a:pt x="13022" y="7987"/>
                </a:lnTo>
                <a:lnTo>
                  <a:pt x="12880" y="8071"/>
                </a:lnTo>
                <a:lnTo>
                  <a:pt x="12740" y="8128"/>
                </a:lnTo>
                <a:lnTo>
                  <a:pt x="12572" y="8071"/>
                </a:lnTo>
                <a:lnTo>
                  <a:pt x="12486" y="8044"/>
                </a:lnTo>
                <a:lnTo>
                  <a:pt x="12431" y="8016"/>
                </a:lnTo>
                <a:lnTo>
                  <a:pt x="12375" y="7960"/>
                </a:lnTo>
                <a:lnTo>
                  <a:pt x="12346" y="7874"/>
                </a:lnTo>
                <a:lnTo>
                  <a:pt x="12318" y="7679"/>
                </a:lnTo>
                <a:lnTo>
                  <a:pt x="12346" y="7482"/>
                </a:lnTo>
                <a:lnTo>
                  <a:pt x="12375" y="7397"/>
                </a:lnTo>
                <a:lnTo>
                  <a:pt x="12431" y="7340"/>
                </a:lnTo>
                <a:lnTo>
                  <a:pt x="12486" y="7312"/>
                </a:lnTo>
                <a:lnTo>
                  <a:pt x="12628" y="7285"/>
                </a:lnTo>
                <a:lnTo>
                  <a:pt x="12796" y="7256"/>
                </a:lnTo>
                <a:lnTo>
                  <a:pt x="12966" y="7228"/>
                </a:lnTo>
                <a:lnTo>
                  <a:pt x="13134" y="7228"/>
                </a:lnTo>
                <a:lnTo>
                  <a:pt x="13274" y="7172"/>
                </a:lnTo>
                <a:lnTo>
                  <a:pt x="13359" y="7116"/>
                </a:lnTo>
                <a:lnTo>
                  <a:pt x="13387" y="7059"/>
                </a:lnTo>
                <a:lnTo>
                  <a:pt x="13415" y="7031"/>
                </a:lnTo>
                <a:lnTo>
                  <a:pt x="13359" y="6835"/>
                </a:lnTo>
                <a:lnTo>
                  <a:pt x="13331" y="6751"/>
                </a:lnTo>
                <a:lnTo>
                  <a:pt x="13303" y="6694"/>
                </a:lnTo>
                <a:lnTo>
                  <a:pt x="13247" y="6638"/>
                </a:lnTo>
                <a:lnTo>
                  <a:pt x="13247" y="6525"/>
                </a:lnTo>
                <a:lnTo>
                  <a:pt x="13303" y="6468"/>
                </a:lnTo>
                <a:lnTo>
                  <a:pt x="13359" y="6441"/>
                </a:lnTo>
                <a:lnTo>
                  <a:pt x="13443" y="6384"/>
                </a:lnTo>
                <a:lnTo>
                  <a:pt x="13612" y="6357"/>
                </a:lnTo>
                <a:lnTo>
                  <a:pt x="13724" y="6357"/>
                </a:lnTo>
                <a:lnTo>
                  <a:pt x="13837" y="6300"/>
                </a:lnTo>
                <a:lnTo>
                  <a:pt x="13949" y="6216"/>
                </a:lnTo>
                <a:lnTo>
                  <a:pt x="14062" y="6131"/>
                </a:lnTo>
                <a:lnTo>
                  <a:pt x="14146" y="6047"/>
                </a:lnTo>
                <a:lnTo>
                  <a:pt x="14231" y="5934"/>
                </a:lnTo>
                <a:lnTo>
                  <a:pt x="14259" y="5794"/>
                </a:lnTo>
                <a:lnTo>
                  <a:pt x="14288" y="5709"/>
                </a:lnTo>
                <a:lnTo>
                  <a:pt x="14259" y="5513"/>
                </a:lnTo>
                <a:lnTo>
                  <a:pt x="14202" y="5429"/>
                </a:lnTo>
                <a:lnTo>
                  <a:pt x="14175" y="5372"/>
                </a:lnTo>
                <a:lnTo>
                  <a:pt x="14175" y="5288"/>
                </a:lnTo>
                <a:lnTo>
                  <a:pt x="14259" y="5146"/>
                </a:lnTo>
                <a:lnTo>
                  <a:pt x="14399" y="4949"/>
                </a:lnTo>
                <a:lnTo>
                  <a:pt x="14625" y="4725"/>
                </a:lnTo>
                <a:lnTo>
                  <a:pt x="14737" y="4612"/>
                </a:lnTo>
                <a:lnTo>
                  <a:pt x="14906" y="4500"/>
                </a:lnTo>
                <a:lnTo>
                  <a:pt x="15074" y="4415"/>
                </a:lnTo>
                <a:lnTo>
                  <a:pt x="15271" y="4331"/>
                </a:lnTo>
                <a:lnTo>
                  <a:pt x="15665" y="4218"/>
                </a:lnTo>
                <a:lnTo>
                  <a:pt x="15862" y="4191"/>
                </a:lnTo>
                <a:lnTo>
                  <a:pt x="16031" y="4163"/>
                </a:lnTo>
                <a:close/>
                <a:moveTo>
                  <a:pt x="7931" y="2841"/>
                </a:moveTo>
                <a:lnTo>
                  <a:pt x="8044" y="2869"/>
                </a:lnTo>
                <a:lnTo>
                  <a:pt x="8155" y="2897"/>
                </a:lnTo>
                <a:lnTo>
                  <a:pt x="8212" y="2925"/>
                </a:lnTo>
                <a:lnTo>
                  <a:pt x="8268" y="2981"/>
                </a:lnTo>
                <a:lnTo>
                  <a:pt x="8268" y="3122"/>
                </a:lnTo>
                <a:lnTo>
                  <a:pt x="8212" y="3206"/>
                </a:lnTo>
                <a:lnTo>
                  <a:pt x="8155" y="3291"/>
                </a:lnTo>
                <a:lnTo>
                  <a:pt x="7987" y="3487"/>
                </a:lnTo>
                <a:lnTo>
                  <a:pt x="7903" y="3656"/>
                </a:lnTo>
                <a:lnTo>
                  <a:pt x="7874" y="3826"/>
                </a:lnTo>
                <a:lnTo>
                  <a:pt x="7903" y="3910"/>
                </a:lnTo>
                <a:lnTo>
                  <a:pt x="7931" y="3937"/>
                </a:lnTo>
                <a:lnTo>
                  <a:pt x="8015" y="4050"/>
                </a:lnTo>
                <a:lnTo>
                  <a:pt x="8071" y="4163"/>
                </a:lnTo>
                <a:lnTo>
                  <a:pt x="8128" y="4275"/>
                </a:lnTo>
                <a:lnTo>
                  <a:pt x="8155" y="4387"/>
                </a:lnTo>
                <a:lnTo>
                  <a:pt x="8128" y="4500"/>
                </a:lnTo>
                <a:lnTo>
                  <a:pt x="8071" y="4612"/>
                </a:lnTo>
                <a:lnTo>
                  <a:pt x="8015" y="4725"/>
                </a:lnTo>
                <a:lnTo>
                  <a:pt x="7931" y="4838"/>
                </a:lnTo>
                <a:lnTo>
                  <a:pt x="7874" y="4865"/>
                </a:lnTo>
                <a:lnTo>
                  <a:pt x="7650" y="4865"/>
                </a:lnTo>
                <a:lnTo>
                  <a:pt x="7453" y="4754"/>
                </a:lnTo>
                <a:lnTo>
                  <a:pt x="7256" y="4612"/>
                </a:lnTo>
                <a:lnTo>
                  <a:pt x="7087" y="4444"/>
                </a:lnTo>
                <a:lnTo>
                  <a:pt x="6890" y="4360"/>
                </a:lnTo>
                <a:lnTo>
                  <a:pt x="6722" y="4331"/>
                </a:lnTo>
                <a:lnTo>
                  <a:pt x="6665" y="4360"/>
                </a:lnTo>
                <a:lnTo>
                  <a:pt x="6609" y="4387"/>
                </a:lnTo>
                <a:lnTo>
                  <a:pt x="6496" y="4472"/>
                </a:lnTo>
                <a:lnTo>
                  <a:pt x="6384" y="4557"/>
                </a:lnTo>
                <a:lnTo>
                  <a:pt x="6159" y="4612"/>
                </a:lnTo>
                <a:lnTo>
                  <a:pt x="5990" y="4641"/>
                </a:lnTo>
                <a:lnTo>
                  <a:pt x="5905" y="4668"/>
                </a:lnTo>
                <a:lnTo>
                  <a:pt x="5850" y="4725"/>
                </a:lnTo>
                <a:lnTo>
                  <a:pt x="5794" y="4754"/>
                </a:lnTo>
                <a:lnTo>
                  <a:pt x="5709" y="4781"/>
                </a:lnTo>
                <a:lnTo>
                  <a:pt x="5513" y="4838"/>
                </a:lnTo>
                <a:lnTo>
                  <a:pt x="5400" y="4838"/>
                </a:lnTo>
                <a:lnTo>
                  <a:pt x="5287" y="4894"/>
                </a:lnTo>
                <a:lnTo>
                  <a:pt x="5174" y="4949"/>
                </a:lnTo>
                <a:lnTo>
                  <a:pt x="5062" y="5035"/>
                </a:lnTo>
                <a:lnTo>
                  <a:pt x="5034" y="5091"/>
                </a:lnTo>
                <a:lnTo>
                  <a:pt x="5034" y="5316"/>
                </a:lnTo>
                <a:lnTo>
                  <a:pt x="5146" y="5513"/>
                </a:lnTo>
                <a:lnTo>
                  <a:pt x="5287" y="5709"/>
                </a:lnTo>
                <a:lnTo>
                  <a:pt x="5400" y="5794"/>
                </a:lnTo>
                <a:lnTo>
                  <a:pt x="5513" y="5822"/>
                </a:lnTo>
                <a:lnTo>
                  <a:pt x="5624" y="5850"/>
                </a:lnTo>
                <a:lnTo>
                  <a:pt x="5765" y="5850"/>
                </a:lnTo>
                <a:lnTo>
                  <a:pt x="5905" y="5822"/>
                </a:lnTo>
                <a:lnTo>
                  <a:pt x="6018" y="5766"/>
                </a:lnTo>
                <a:lnTo>
                  <a:pt x="6159" y="5681"/>
                </a:lnTo>
                <a:lnTo>
                  <a:pt x="6271" y="5597"/>
                </a:lnTo>
                <a:lnTo>
                  <a:pt x="6496" y="5372"/>
                </a:lnTo>
                <a:lnTo>
                  <a:pt x="6722" y="5203"/>
                </a:lnTo>
                <a:lnTo>
                  <a:pt x="6919" y="5091"/>
                </a:lnTo>
                <a:lnTo>
                  <a:pt x="7059" y="5035"/>
                </a:lnTo>
                <a:lnTo>
                  <a:pt x="7143" y="5062"/>
                </a:lnTo>
                <a:lnTo>
                  <a:pt x="7256" y="5175"/>
                </a:lnTo>
                <a:lnTo>
                  <a:pt x="7256" y="5259"/>
                </a:lnTo>
                <a:lnTo>
                  <a:pt x="7284" y="5343"/>
                </a:lnTo>
                <a:lnTo>
                  <a:pt x="7340" y="5429"/>
                </a:lnTo>
                <a:lnTo>
                  <a:pt x="7397" y="5456"/>
                </a:lnTo>
                <a:lnTo>
                  <a:pt x="7481" y="5485"/>
                </a:lnTo>
                <a:lnTo>
                  <a:pt x="7706" y="5540"/>
                </a:lnTo>
                <a:lnTo>
                  <a:pt x="7818" y="5625"/>
                </a:lnTo>
                <a:lnTo>
                  <a:pt x="7931" y="5709"/>
                </a:lnTo>
                <a:lnTo>
                  <a:pt x="7987" y="5794"/>
                </a:lnTo>
                <a:lnTo>
                  <a:pt x="8015" y="5934"/>
                </a:lnTo>
                <a:lnTo>
                  <a:pt x="7987" y="6047"/>
                </a:lnTo>
                <a:lnTo>
                  <a:pt x="7931" y="6131"/>
                </a:lnTo>
                <a:lnTo>
                  <a:pt x="7818" y="6216"/>
                </a:lnTo>
                <a:lnTo>
                  <a:pt x="7706" y="6300"/>
                </a:lnTo>
                <a:lnTo>
                  <a:pt x="7593" y="6357"/>
                </a:lnTo>
                <a:lnTo>
                  <a:pt x="7481" y="6357"/>
                </a:lnTo>
                <a:lnTo>
                  <a:pt x="7368" y="6384"/>
                </a:lnTo>
                <a:lnTo>
                  <a:pt x="7200" y="6497"/>
                </a:lnTo>
                <a:lnTo>
                  <a:pt x="7003" y="6638"/>
                </a:lnTo>
                <a:lnTo>
                  <a:pt x="6833" y="6806"/>
                </a:lnTo>
                <a:lnTo>
                  <a:pt x="6636" y="6975"/>
                </a:lnTo>
                <a:lnTo>
                  <a:pt x="6441" y="7116"/>
                </a:lnTo>
                <a:lnTo>
                  <a:pt x="6299" y="7200"/>
                </a:lnTo>
                <a:lnTo>
                  <a:pt x="6159" y="7228"/>
                </a:lnTo>
                <a:lnTo>
                  <a:pt x="6018" y="7285"/>
                </a:lnTo>
                <a:lnTo>
                  <a:pt x="5821" y="7425"/>
                </a:lnTo>
                <a:lnTo>
                  <a:pt x="5540" y="7650"/>
                </a:lnTo>
                <a:lnTo>
                  <a:pt x="4865" y="8325"/>
                </a:lnTo>
                <a:lnTo>
                  <a:pt x="4725" y="8438"/>
                </a:lnTo>
                <a:lnTo>
                  <a:pt x="4556" y="8578"/>
                </a:lnTo>
                <a:lnTo>
                  <a:pt x="4191" y="8803"/>
                </a:lnTo>
                <a:lnTo>
                  <a:pt x="3853" y="8944"/>
                </a:lnTo>
                <a:lnTo>
                  <a:pt x="3684" y="8972"/>
                </a:lnTo>
                <a:lnTo>
                  <a:pt x="3543" y="9000"/>
                </a:lnTo>
                <a:lnTo>
                  <a:pt x="3262" y="9000"/>
                </a:lnTo>
                <a:lnTo>
                  <a:pt x="3009" y="9056"/>
                </a:lnTo>
                <a:lnTo>
                  <a:pt x="2812" y="9141"/>
                </a:lnTo>
                <a:lnTo>
                  <a:pt x="2672" y="9225"/>
                </a:lnTo>
                <a:lnTo>
                  <a:pt x="2588" y="9309"/>
                </a:lnTo>
                <a:lnTo>
                  <a:pt x="2502" y="9422"/>
                </a:lnTo>
                <a:lnTo>
                  <a:pt x="2446" y="9534"/>
                </a:lnTo>
                <a:lnTo>
                  <a:pt x="2446" y="9760"/>
                </a:lnTo>
                <a:lnTo>
                  <a:pt x="2502" y="9872"/>
                </a:lnTo>
                <a:lnTo>
                  <a:pt x="2588" y="9984"/>
                </a:lnTo>
                <a:lnTo>
                  <a:pt x="2672" y="10097"/>
                </a:lnTo>
                <a:lnTo>
                  <a:pt x="2756" y="10181"/>
                </a:lnTo>
                <a:lnTo>
                  <a:pt x="2869" y="10237"/>
                </a:lnTo>
                <a:lnTo>
                  <a:pt x="3009" y="10294"/>
                </a:lnTo>
                <a:lnTo>
                  <a:pt x="3093" y="10294"/>
                </a:lnTo>
                <a:lnTo>
                  <a:pt x="3234" y="10350"/>
                </a:lnTo>
                <a:lnTo>
                  <a:pt x="3403" y="10462"/>
                </a:lnTo>
                <a:lnTo>
                  <a:pt x="3627" y="10631"/>
                </a:lnTo>
                <a:lnTo>
                  <a:pt x="3881" y="10856"/>
                </a:lnTo>
                <a:lnTo>
                  <a:pt x="4105" y="11082"/>
                </a:lnTo>
                <a:lnTo>
                  <a:pt x="4331" y="11250"/>
                </a:lnTo>
                <a:lnTo>
                  <a:pt x="4499" y="11363"/>
                </a:lnTo>
                <a:lnTo>
                  <a:pt x="4640" y="11390"/>
                </a:lnTo>
                <a:lnTo>
                  <a:pt x="4809" y="11363"/>
                </a:lnTo>
                <a:lnTo>
                  <a:pt x="4893" y="11335"/>
                </a:lnTo>
                <a:lnTo>
                  <a:pt x="4978" y="11306"/>
                </a:lnTo>
                <a:lnTo>
                  <a:pt x="5034" y="11250"/>
                </a:lnTo>
                <a:lnTo>
                  <a:pt x="5174" y="11222"/>
                </a:lnTo>
                <a:lnTo>
                  <a:pt x="5343" y="11193"/>
                </a:lnTo>
                <a:lnTo>
                  <a:pt x="5709" y="11193"/>
                </a:lnTo>
                <a:lnTo>
                  <a:pt x="5878" y="11250"/>
                </a:lnTo>
                <a:lnTo>
                  <a:pt x="6047" y="11306"/>
                </a:lnTo>
                <a:lnTo>
                  <a:pt x="6159" y="11419"/>
                </a:lnTo>
                <a:lnTo>
                  <a:pt x="6271" y="11503"/>
                </a:lnTo>
                <a:lnTo>
                  <a:pt x="6384" y="11559"/>
                </a:lnTo>
                <a:lnTo>
                  <a:pt x="6496" y="11616"/>
                </a:lnTo>
                <a:lnTo>
                  <a:pt x="6609" y="11616"/>
                </a:lnTo>
                <a:lnTo>
                  <a:pt x="6890" y="11756"/>
                </a:lnTo>
                <a:lnTo>
                  <a:pt x="7087" y="11897"/>
                </a:lnTo>
                <a:lnTo>
                  <a:pt x="7256" y="12066"/>
                </a:lnTo>
                <a:lnTo>
                  <a:pt x="7453" y="12234"/>
                </a:lnTo>
                <a:lnTo>
                  <a:pt x="7650" y="12375"/>
                </a:lnTo>
                <a:lnTo>
                  <a:pt x="7818" y="12459"/>
                </a:lnTo>
                <a:lnTo>
                  <a:pt x="7931" y="12488"/>
                </a:lnTo>
                <a:lnTo>
                  <a:pt x="8015" y="12515"/>
                </a:lnTo>
                <a:lnTo>
                  <a:pt x="8155" y="12572"/>
                </a:lnTo>
                <a:lnTo>
                  <a:pt x="8268" y="12628"/>
                </a:lnTo>
                <a:lnTo>
                  <a:pt x="8352" y="12712"/>
                </a:lnTo>
                <a:lnTo>
                  <a:pt x="8465" y="12797"/>
                </a:lnTo>
                <a:lnTo>
                  <a:pt x="8578" y="12881"/>
                </a:lnTo>
                <a:lnTo>
                  <a:pt x="8690" y="12909"/>
                </a:lnTo>
                <a:lnTo>
                  <a:pt x="8803" y="12938"/>
                </a:lnTo>
                <a:lnTo>
                  <a:pt x="8915" y="12966"/>
                </a:lnTo>
                <a:lnTo>
                  <a:pt x="9027" y="12993"/>
                </a:lnTo>
                <a:lnTo>
                  <a:pt x="9140" y="13078"/>
                </a:lnTo>
                <a:lnTo>
                  <a:pt x="9253" y="13162"/>
                </a:lnTo>
                <a:lnTo>
                  <a:pt x="9337" y="13275"/>
                </a:lnTo>
                <a:lnTo>
                  <a:pt x="9393" y="13387"/>
                </a:lnTo>
                <a:lnTo>
                  <a:pt x="9450" y="13500"/>
                </a:lnTo>
                <a:lnTo>
                  <a:pt x="9450" y="13697"/>
                </a:lnTo>
                <a:lnTo>
                  <a:pt x="9393" y="13810"/>
                </a:lnTo>
                <a:lnTo>
                  <a:pt x="9337" y="13921"/>
                </a:lnTo>
                <a:lnTo>
                  <a:pt x="9169" y="14147"/>
                </a:lnTo>
                <a:lnTo>
                  <a:pt x="9084" y="14260"/>
                </a:lnTo>
                <a:lnTo>
                  <a:pt x="9027" y="14372"/>
                </a:lnTo>
                <a:lnTo>
                  <a:pt x="9027" y="14484"/>
                </a:lnTo>
                <a:lnTo>
                  <a:pt x="9000" y="14597"/>
                </a:lnTo>
                <a:lnTo>
                  <a:pt x="8887" y="14765"/>
                </a:lnTo>
                <a:lnTo>
                  <a:pt x="8746" y="14935"/>
                </a:lnTo>
                <a:lnTo>
                  <a:pt x="8578" y="15132"/>
                </a:lnTo>
                <a:lnTo>
                  <a:pt x="8409" y="15329"/>
                </a:lnTo>
                <a:lnTo>
                  <a:pt x="8268" y="15497"/>
                </a:lnTo>
                <a:lnTo>
                  <a:pt x="8184" y="15666"/>
                </a:lnTo>
                <a:lnTo>
                  <a:pt x="8155" y="15778"/>
                </a:lnTo>
                <a:lnTo>
                  <a:pt x="8099" y="15918"/>
                </a:lnTo>
                <a:lnTo>
                  <a:pt x="8015" y="16087"/>
                </a:lnTo>
                <a:lnTo>
                  <a:pt x="7874" y="16257"/>
                </a:lnTo>
                <a:lnTo>
                  <a:pt x="7706" y="16454"/>
                </a:lnTo>
                <a:lnTo>
                  <a:pt x="7537" y="16622"/>
                </a:lnTo>
                <a:lnTo>
                  <a:pt x="7397" y="16819"/>
                </a:lnTo>
                <a:lnTo>
                  <a:pt x="7312" y="16988"/>
                </a:lnTo>
                <a:lnTo>
                  <a:pt x="7256" y="17100"/>
                </a:lnTo>
                <a:lnTo>
                  <a:pt x="7227" y="17213"/>
                </a:lnTo>
                <a:lnTo>
                  <a:pt x="7172" y="17353"/>
                </a:lnTo>
                <a:lnTo>
                  <a:pt x="7059" y="17522"/>
                </a:lnTo>
                <a:lnTo>
                  <a:pt x="6946" y="17663"/>
                </a:lnTo>
                <a:lnTo>
                  <a:pt x="6806" y="17803"/>
                </a:lnTo>
                <a:lnTo>
                  <a:pt x="6693" y="17944"/>
                </a:lnTo>
                <a:lnTo>
                  <a:pt x="6636" y="18084"/>
                </a:lnTo>
                <a:lnTo>
                  <a:pt x="6609" y="18197"/>
                </a:lnTo>
                <a:lnTo>
                  <a:pt x="6636" y="18394"/>
                </a:lnTo>
                <a:lnTo>
                  <a:pt x="6665" y="18478"/>
                </a:lnTo>
                <a:lnTo>
                  <a:pt x="6722" y="18535"/>
                </a:lnTo>
                <a:lnTo>
                  <a:pt x="6749" y="18591"/>
                </a:lnTo>
                <a:lnTo>
                  <a:pt x="6806" y="18675"/>
                </a:lnTo>
                <a:lnTo>
                  <a:pt x="6833" y="18872"/>
                </a:lnTo>
                <a:lnTo>
                  <a:pt x="6806" y="18956"/>
                </a:lnTo>
                <a:lnTo>
                  <a:pt x="6693" y="19069"/>
                </a:lnTo>
                <a:lnTo>
                  <a:pt x="6496" y="19069"/>
                </a:lnTo>
                <a:lnTo>
                  <a:pt x="6384" y="19012"/>
                </a:lnTo>
                <a:lnTo>
                  <a:pt x="6271" y="18956"/>
                </a:lnTo>
                <a:lnTo>
                  <a:pt x="6159" y="18872"/>
                </a:lnTo>
                <a:lnTo>
                  <a:pt x="6075" y="18731"/>
                </a:lnTo>
                <a:lnTo>
                  <a:pt x="6018" y="18562"/>
                </a:lnTo>
                <a:lnTo>
                  <a:pt x="5962" y="18394"/>
                </a:lnTo>
                <a:lnTo>
                  <a:pt x="5962" y="18197"/>
                </a:lnTo>
                <a:lnTo>
                  <a:pt x="5934" y="18028"/>
                </a:lnTo>
                <a:lnTo>
                  <a:pt x="5878" y="17831"/>
                </a:lnTo>
                <a:lnTo>
                  <a:pt x="5821" y="17663"/>
                </a:lnTo>
                <a:lnTo>
                  <a:pt x="5737" y="17550"/>
                </a:lnTo>
                <a:lnTo>
                  <a:pt x="5681" y="17494"/>
                </a:lnTo>
                <a:lnTo>
                  <a:pt x="5653" y="17381"/>
                </a:lnTo>
                <a:lnTo>
                  <a:pt x="5568" y="17100"/>
                </a:lnTo>
                <a:lnTo>
                  <a:pt x="5540" y="16762"/>
                </a:lnTo>
                <a:lnTo>
                  <a:pt x="5513" y="16368"/>
                </a:lnTo>
                <a:lnTo>
                  <a:pt x="5513" y="15891"/>
                </a:lnTo>
                <a:lnTo>
                  <a:pt x="5456" y="15666"/>
                </a:lnTo>
                <a:lnTo>
                  <a:pt x="5427" y="15469"/>
                </a:lnTo>
                <a:lnTo>
                  <a:pt x="5343" y="15243"/>
                </a:lnTo>
                <a:lnTo>
                  <a:pt x="5259" y="15046"/>
                </a:lnTo>
                <a:lnTo>
                  <a:pt x="5174" y="14878"/>
                </a:lnTo>
                <a:lnTo>
                  <a:pt x="5062" y="14709"/>
                </a:lnTo>
                <a:lnTo>
                  <a:pt x="4978" y="14597"/>
                </a:lnTo>
                <a:lnTo>
                  <a:pt x="4753" y="14344"/>
                </a:lnTo>
                <a:lnTo>
                  <a:pt x="4584" y="14118"/>
                </a:lnTo>
                <a:lnTo>
                  <a:pt x="4472" y="13950"/>
                </a:lnTo>
                <a:lnTo>
                  <a:pt x="4415" y="13810"/>
                </a:lnTo>
                <a:lnTo>
                  <a:pt x="4387" y="13640"/>
                </a:lnTo>
                <a:lnTo>
                  <a:pt x="4359" y="13556"/>
                </a:lnTo>
                <a:lnTo>
                  <a:pt x="4302" y="13500"/>
                </a:lnTo>
                <a:lnTo>
                  <a:pt x="4275" y="13416"/>
                </a:lnTo>
                <a:lnTo>
                  <a:pt x="4218" y="13275"/>
                </a:lnTo>
                <a:lnTo>
                  <a:pt x="4218" y="13106"/>
                </a:lnTo>
                <a:lnTo>
                  <a:pt x="4191" y="12938"/>
                </a:lnTo>
                <a:lnTo>
                  <a:pt x="4218" y="12769"/>
                </a:lnTo>
                <a:lnTo>
                  <a:pt x="4218" y="12600"/>
                </a:lnTo>
                <a:lnTo>
                  <a:pt x="4275" y="12459"/>
                </a:lnTo>
                <a:lnTo>
                  <a:pt x="4302" y="12404"/>
                </a:lnTo>
                <a:lnTo>
                  <a:pt x="4359" y="12318"/>
                </a:lnTo>
                <a:lnTo>
                  <a:pt x="4387" y="12262"/>
                </a:lnTo>
                <a:lnTo>
                  <a:pt x="4415" y="12066"/>
                </a:lnTo>
                <a:lnTo>
                  <a:pt x="4387" y="11869"/>
                </a:lnTo>
                <a:lnTo>
                  <a:pt x="4359" y="11784"/>
                </a:lnTo>
                <a:lnTo>
                  <a:pt x="4302" y="11728"/>
                </a:lnTo>
                <a:lnTo>
                  <a:pt x="4247" y="11700"/>
                </a:lnTo>
                <a:lnTo>
                  <a:pt x="4162" y="11644"/>
                </a:lnTo>
                <a:lnTo>
                  <a:pt x="3965" y="11616"/>
                </a:lnTo>
                <a:lnTo>
                  <a:pt x="3853" y="11587"/>
                </a:lnTo>
                <a:lnTo>
                  <a:pt x="3684" y="11503"/>
                </a:lnTo>
                <a:lnTo>
                  <a:pt x="3516" y="11363"/>
                </a:lnTo>
                <a:lnTo>
                  <a:pt x="3319" y="11193"/>
                </a:lnTo>
                <a:lnTo>
                  <a:pt x="3122" y="11025"/>
                </a:lnTo>
                <a:lnTo>
                  <a:pt x="2953" y="10885"/>
                </a:lnTo>
                <a:lnTo>
                  <a:pt x="2784" y="10772"/>
                </a:lnTo>
                <a:lnTo>
                  <a:pt x="2672" y="10744"/>
                </a:lnTo>
                <a:lnTo>
                  <a:pt x="2531" y="10688"/>
                </a:lnTo>
                <a:lnTo>
                  <a:pt x="2305" y="10547"/>
                </a:lnTo>
                <a:lnTo>
                  <a:pt x="2053" y="10350"/>
                </a:lnTo>
                <a:lnTo>
                  <a:pt x="1771" y="10097"/>
                </a:lnTo>
                <a:lnTo>
                  <a:pt x="1434" y="9675"/>
                </a:lnTo>
                <a:lnTo>
                  <a:pt x="1240" y="9426"/>
                </a:lnTo>
                <a:lnTo>
                  <a:pt x="1293" y="9028"/>
                </a:lnTo>
                <a:lnTo>
                  <a:pt x="1377" y="8606"/>
                </a:lnTo>
                <a:lnTo>
                  <a:pt x="1490" y="8213"/>
                </a:lnTo>
                <a:lnTo>
                  <a:pt x="1603" y="7819"/>
                </a:lnTo>
                <a:lnTo>
                  <a:pt x="1884" y="7031"/>
                </a:lnTo>
                <a:lnTo>
                  <a:pt x="2053" y="6665"/>
                </a:lnTo>
                <a:lnTo>
                  <a:pt x="2249" y="6300"/>
                </a:lnTo>
                <a:lnTo>
                  <a:pt x="2446" y="5934"/>
                </a:lnTo>
                <a:lnTo>
                  <a:pt x="2643" y="5597"/>
                </a:lnTo>
                <a:lnTo>
                  <a:pt x="2896" y="5259"/>
                </a:lnTo>
                <a:lnTo>
                  <a:pt x="3122" y="4949"/>
                </a:lnTo>
                <a:lnTo>
                  <a:pt x="3627" y="4303"/>
                </a:lnTo>
                <a:lnTo>
                  <a:pt x="4218" y="3740"/>
                </a:lnTo>
                <a:lnTo>
                  <a:pt x="4696" y="3740"/>
                </a:lnTo>
                <a:lnTo>
                  <a:pt x="4949" y="3797"/>
                </a:lnTo>
                <a:lnTo>
                  <a:pt x="5146" y="3853"/>
                </a:lnTo>
                <a:lnTo>
                  <a:pt x="5287" y="3937"/>
                </a:lnTo>
                <a:lnTo>
                  <a:pt x="5400" y="4022"/>
                </a:lnTo>
                <a:lnTo>
                  <a:pt x="5513" y="4050"/>
                </a:lnTo>
                <a:lnTo>
                  <a:pt x="5624" y="4022"/>
                </a:lnTo>
                <a:lnTo>
                  <a:pt x="5737" y="3937"/>
                </a:lnTo>
                <a:lnTo>
                  <a:pt x="5821" y="3853"/>
                </a:lnTo>
                <a:lnTo>
                  <a:pt x="5962" y="3797"/>
                </a:lnTo>
                <a:lnTo>
                  <a:pt x="6075" y="3740"/>
                </a:lnTo>
                <a:lnTo>
                  <a:pt x="6159" y="3740"/>
                </a:lnTo>
                <a:lnTo>
                  <a:pt x="6299" y="3684"/>
                </a:lnTo>
                <a:lnTo>
                  <a:pt x="6441" y="3600"/>
                </a:lnTo>
                <a:lnTo>
                  <a:pt x="6636" y="3459"/>
                </a:lnTo>
                <a:lnTo>
                  <a:pt x="6833" y="3291"/>
                </a:lnTo>
                <a:lnTo>
                  <a:pt x="7059" y="3122"/>
                </a:lnTo>
                <a:lnTo>
                  <a:pt x="7340" y="2981"/>
                </a:lnTo>
                <a:lnTo>
                  <a:pt x="7621" y="2897"/>
                </a:lnTo>
                <a:lnTo>
                  <a:pt x="7931" y="2841"/>
                </a:lnTo>
                <a:close/>
                <a:moveTo>
                  <a:pt x="10799" y="0"/>
                </a:moveTo>
                <a:lnTo>
                  <a:pt x="10237" y="28"/>
                </a:lnTo>
                <a:lnTo>
                  <a:pt x="9703" y="56"/>
                </a:lnTo>
                <a:lnTo>
                  <a:pt x="8634" y="225"/>
                </a:lnTo>
                <a:lnTo>
                  <a:pt x="8099" y="337"/>
                </a:lnTo>
                <a:lnTo>
                  <a:pt x="7593" y="507"/>
                </a:lnTo>
                <a:lnTo>
                  <a:pt x="7087" y="675"/>
                </a:lnTo>
                <a:lnTo>
                  <a:pt x="6609" y="844"/>
                </a:lnTo>
                <a:lnTo>
                  <a:pt x="6131" y="1069"/>
                </a:lnTo>
                <a:lnTo>
                  <a:pt x="5653" y="1322"/>
                </a:lnTo>
                <a:lnTo>
                  <a:pt x="5203" y="1575"/>
                </a:lnTo>
                <a:lnTo>
                  <a:pt x="4753" y="1856"/>
                </a:lnTo>
                <a:lnTo>
                  <a:pt x="4331" y="2166"/>
                </a:lnTo>
                <a:lnTo>
                  <a:pt x="3937" y="2475"/>
                </a:lnTo>
                <a:lnTo>
                  <a:pt x="3543" y="2812"/>
                </a:lnTo>
                <a:lnTo>
                  <a:pt x="2812" y="3543"/>
                </a:lnTo>
                <a:lnTo>
                  <a:pt x="2475" y="3937"/>
                </a:lnTo>
                <a:lnTo>
                  <a:pt x="2165" y="4331"/>
                </a:lnTo>
                <a:lnTo>
                  <a:pt x="1856" y="4754"/>
                </a:lnTo>
                <a:lnTo>
                  <a:pt x="1574" y="5203"/>
                </a:lnTo>
                <a:lnTo>
                  <a:pt x="1322" y="5653"/>
                </a:lnTo>
                <a:lnTo>
                  <a:pt x="1069" y="6131"/>
                </a:lnTo>
                <a:lnTo>
                  <a:pt x="843" y="6609"/>
                </a:lnTo>
                <a:lnTo>
                  <a:pt x="675" y="7088"/>
                </a:lnTo>
                <a:lnTo>
                  <a:pt x="506" y="7593"/>
                </a:lnTo>
                <a:lnTo>
                  <a:pt x="337" y="8100"/>
                </a:lnTo>
                <a:lnTo>
                  <a:pt x="225" y="8634"/>
                </a:lnTo>
                <a:lnTo>
                  <a:pt x="140" y="9169"/>
                </a:lnTo>
                <a:lnTo>
                  <a:pt x="55" y="9703"/>
                </a:lnTo>
                <a:lnTo>
                  <a:pt x="28" y="10237"/>
                </a:lnTo>
                <a:lnTo>
                  <a:pt x="0" y="10799"/>
                </a:lnTo>
                <a:lnTo>
                  <a:pt x="28" y="11363"/>
                </a:lnTo>
                <a:lnTo>
                  <a:pt x="55" y="11897"/>
                </a:lnTo>
                <a:lnTo>
                  <a:pt x="140" y="12431"/>
                </a:lnTo>
                <a:lnTo>
                  <a:pt x="225" y="12966"/>
                </a:lnTo>
                <a:lnTo>
                  <a:pt x="337" y="13500"/>
                </a:lnTo>
                <a:lnTo>
                  <a:pt x="506" y="14007"/>
                </a:lnTo>
                <a:lnTo>
                  <a:pt x="675" y="14512"/>
                </a:lnTo>
                <a:lnTo>
                  <a:pt x="843" y="14991"/>
                </a:lnTo>
                <a:lnTo>
                  <a:pt x="1069" y="15469"/>
                </a:lnTo>
                <a:lnTo>
                  <a:pt x="1322" y="15947"/>
                </a:lnTo>
                <a:lnTo>
                  <a:pt x="1574" y="16397"/>
                </a:lnTo>
                <a:lnTo>
                  <a:pt x="1856" y="16846"/>
                </a:lnTo>
                <a:lnTo>
                  <a:pt x="2165" y="17269"/>
                </a:lnTo>
                <a:lnTo>
                  <a:pt x="2475" y="17663"/>
                </a:lnTo>
                <a:lnTo>
                  <a:pt x="2812" y="18057"/>
                </a:lnTo>
                <a:lnTo>
                  <a:pt x="3543" y="18788"/>
                </a:lnTo>
                <a:lnTo>
                  <a:pt x="3937" y="19125"/>
                </a:lnTo>
                <a:lnTo>
                  <a:pt x="4331" y="19434"/>
                </a:lnTo>
                <a:lnTo>
                  <a:pt x="4753" y="19744"/>
                </a:lnTo>
                <a:lnTo>
                  <a:pt x="5203" y="20025"/>
                </a:lnTo>
                <a:lnTo>
                  <a:pt x="5653" y="20278"/>
                </a:lnTo>
                <a:lnTo>
                  <a:pt x="6131" y="20531"/>
                </a:lnTo>
                <a:lnTo>
                  <a:pt x="6609" y="20756"/>
                </a:lnTo>
                <a:lnTo>
                  <a:pt x="7087" y="20925"/>
                </a:lnTo>
                <a:lnTo>
                  <a:pt x="7593" y="21093"/>
                </a:lnTo>
                <a:lnTo>
                  <a:pt x="8099" y="21263"/>
                </a:lnTo>
                <a:lnTo>
                  <a:pt x="8634" y="21375"/>
                </a:lnTo>
                <a:lnTo>
                  <a:pt x="9703" y="21544"/>
                </a:lnTo>
                <a:lnTo>
                  <a:pt x="10237" y="21572"/>
                </a:lnTo>
                <a:lnTo>
                  <a:pt x="10799" y="21600"/>
                </a:lnTo>
                <a:lnTo>
                  <a:pt x="11363" y="21572"/>
                </a:lnTo>
                <a:lnTo>
                  <a:pt x="11897" y="21544"/>
                </a:lnTo>
                <a:lnTo>
                  <a:pt x="12966" y="21375"/>
                </a:lnTo>
                <a:lnTo>
                  <a:pt x="13500" y="21263"/>
                </a:lnTo>
                <a:lnTo>
                  <a:pt x="14005" y="21093"/>
                </a:lnTo>
                <a:lnTo>
                  <a:pt x="14512" y="20925"/>
                </a:lnTo>
                <a:lnTo>
                  <a:pt x="14990" y="20756"/>
                </a:lnTo>
                <a:lnTo>
                  <a:pt x="15468" y="20531"/>
                </a:lnTo>
                <a:lnTo>
                  <a:pt x="15946" y="20278"/>
                </a:lnTo>
                <a:lnTo>
                  <a:pt x="16396" y="20025"/>
                </a:lnTo>
                <a:lnTo>
                  <a:pt x="16846" y="19744"/>
                </a:lnTo>
                <a:lnTo>
                  <a:pt x="17268" y="19434"/>
                </a:lnTo>
                <a:lnTo>
                  <a:pt x="17662" y="19125"/>
                </a:lnTo>
                <a:lnTo>
                  <a:pt x="18055" y="18788"/>
                </a:lnTo>
                <a:lnTo>
                  <a:pt x="18787" y="18057"/>
                </a:lnTo>
                <a:lnTo>
                  <a:pt x="19124" y="17663"/>
                </a:lnTo>
                <a:lnTo>
                  <a:pt x="19434" y="17269"/>
                </a:lnTo>
                <a:lnTo>
                  <a:pt x="19744" y="16846"/>
                </a:lnTo>
                <a:lnTo>
                  <a:pt x="20025" y="16397"/>
                </a:lnTo>
                <a:lnTo>
                  <a:pt x="20278" y="15947"/>
                </a:lnTo>
                <a:lnTo>
                  <a:pt x="20530" y="15469"/>
                </a:lnTo>
                <a:lnTo>
                  <a:pt x="20756" y="14991"/>
                </a:lnTo>
                <a:lnTo>
                  <a:pt x="20924" y="14512"/>
                </a:lnTo>
                <a:lnTo>
                  <a:pt x="21093" y="14007"/>
                </a:lnTo>
                <a:lnTo>
                  <a:pt x="21261" y="13500"/>
                </a:lnTo>
                <a:lnTo>
                  <a:pt x="21374" y="12966"/>
                </a:lnTo>
                <a:lnTo>
                  <a:pt x="21458" y="12431"/>
                </a:lnTo>
                <a:lnTo>
                  <a:pt x="21544" y="11897"/>
                </a:lnTo>
                <a:lnTo>
                  <a:pt x="21571" y="11363"/>
                </a:lnTo>
                <a:lnTo>
                  <a:pt x="21600" y="10799"/>
                </a:lnTo>
                <a:lnTo>
                  <a:pt x="21571" y="10237"/>
                </a:lnTo>
                <a:lnTo>
                  <a:pt x="21544" y="9703"/>
                </a:lnTo>
                <a:lnTo>
                  <a:pt x="21458" y="9169"/>
                </a:lnTo>
                <a:lnTo>
                  <a:pt x="21374" y="8634"/>
                </a:lnTo>
                <a:lnTo>
                  <a:pt x="21261" y="8100"/>
                </a:lnTo>
                <a:lnTo>
                  <a:pt x="21093" y="7593"/>
                </a:lnTo>
                <a:lnTo>
                  <a:pt x="20924" y="7088"/>
                </a:lnTo>
                <a:lnTo>
                  <a:pt x="20756" y="6609"/>
                </a:lnTo>
                <a:lnTo>
                  <a:pt x="20530" y="6131"/>
                </a:lnTo>
                <a:lnTo>
                  <a:pt x="20278" y="5653"/>
                </a:lnTo>
                <a:lnTo>
                  <a:pt x="20025" y="5203"/>
                </a:lnTo>
                <a:lnTo>
                  <a:pt x="19744" y="4754"/>
                </a:lnTo>
                <a:lnTo>
                  <a:pt x="19434" y="4331"/>
                </a:lnTo>
                <a:lnTo>
                  <a:pt x="19124" y="3937"/>
                </a:lnTo>
                <a:lnTo>
                  <a:pt x="18787" y="3543"/>
                </a:lnTo>
                <a:lnTo>
                  <a:pt x="18055" y="2812"/>
                </a:lnTo>
                <a:lnTo>
                  <a:pt x="17662" y="2475"/>
                </a:lnTo>
                <a:lnTo>
                  <a:pt x="17268" y="2166"/>
                </a:lnTo>
                <a:lnTo>
                  <a:pt x="16846" y="1856"/>
                </a:lnTo>
                <a:lnTo>
                  <a:pt x="16396" y="1575"/>
                </a:lnTo>
                <a:lnTo>
                  <a:pt x="15946" y="1322"/>
                </a:lnTo>
                <a:lnTo>
                  <a:pt x="15468" y="1069"/>
                </a:lnTo>
                <a:lnTo>
                  <a:pt x="14990" y="844"/>
                </a:lnTo>
                <a:lnTo>
                  <a:pt x="14512" y="675"/>
                </a:lnTo>
                <a:lnTo>
                  <a:pt x="14005" y="507"/>
                </a:lnTo>
                <a:lnTo>
                  <a:pt x="13500" y="337"/>
                </a:lnTo>
                <a:lnTo>
                  <a:pt x="12966" y="225"/>
                </a:lnTo>
                <a:lnTo>
                  <a:pt x="11897" y="56"/>
                </a:lnTo>
                <a:lnTo>
                  <a:pt x="11363" y="28"/>
                </a:lnTo>
                <a:lnTo>
                  <a:pt x="10799" y="0"/>
                </a:lnTo>
                <a:close/>
              </a:path>
            </a:pathLst>
          </a:custGeom>
          <a:solidFill>
            <a:srgbClr val="808080"/>
          </a:solidFill>
          <a:ln w="12700">
            <a:miter lim="400000"/>
          </a:ln>
        </p:spPr>
        <p:txBody>
          <a:bodyPr lIns="45719" rIns="45719" anchor="ctr"/>
          <a:lstStyle/>
          <a:p>
            <a:endParaRPr/>
          </a:p>
        </p:txBody>
      </p:sp>
      <p:sp>
        <p:nvSpPr>
          <p:cNvPr id="1497" name="Shape 482"/>
          <p:cNvSpPr/>
          <p:nvPr/>
        </p:nvSpPr>
        <p:spPr>
          <a:xfrm>
            <a:off x="8847295" y="5497069"/>
            <a:ext cx="529201" cy="529136"/>
          </a:xfrm>
          <a:custGeom>
            <a:avLst/>
            <a:gdLst/>
            <a:ahLst/>
            <a:cxnLst>
              <a:cxn ang="0">
                <a:pos x="wd2" y="hd2"/>
              </a:cxn>
              <a:cxn ang="5400000">
                <a:pos x="wd2" y="hd2"/>
              </a:cxn>
              <a:cxn ang="10800000">
                <a:pos x="wd2" y="hd2"/>
              </a:cxn>
              <a:cxn ang="16200000">
                <a:pos x="wd2" y="hd2"/>
              </a:cxn>
            </a:cxnLst>
            <a:rect l="0" t="0" r="r" b="b"/>
            <a:pathLst>
              <a:path w="21600" h="21600" extrusionOk="0">
                <a:moveTo>
                  <a:pt x="15275" y="7102"/>
                </a:moveTo>
                <a:lnTo>
                  <a:pt x="15470" y="7167"/>
                </a:lnTo>
                <a:lnTo>
                  <a:pt x="15664" y="7232"/>
                </a:lnTo>
                <a:lnTo>
                  <a:pt x="15828" y="7362"/>
                </a:lnTo>
                <a:lnTo>
                  <a:pt x="16021" y="7556"/>
                </a:lnTo>
                <a:lnTo>
                  <a:pt x="16152" y="7752"/>
                </a:lnTo>
                <a:lnTo>
                  <a:pt x="16217" y="8011"/>
                </a:lnTo>
                <a:lnTo>
                  <a:pt x="16248" y="8271"/>
                </a:lnTo>
                <a:lnTo>
                  <a:pt x="16248" y="8465"/>
                </a:lnTo>
                <a:lnTo>
                  <a:pt x="16183" y="8660"/>
                </a:lnTo>
                <a:lnTo>
                  <a:pt x="16118" y="8822"/>
                </a:lnTo>
                <a:lnTo>
                  <a:pt x="15990" y="8984"/>
                </a:lnTo>
                <a:lnTo>
                  <a:pt x="10541" y="14465"/>
                </a:lnTo>
                <a:lnTo>
                  <a:pt x="10379" y="14627"/>
                </a:lnTo>
                <a:lnTo>
                  <a:pt x="10152" y="14757"/>
                </a:lnTo>
                <a:lnTo>
                  <a:pt x="9925" y="14854"/>
                </a:lnTo>
                <a:lnTo>
                  <a:pt x="9698" y="14887"/>
                </a:lnTo>
                <a:lnTo>
                  <a:pt x="9406" y="14887"/>
                </a:lnTo>
                <a:lnTo>
                  <a:pt x="9179" y="14822"/>
                </a:lnTo>
                <a:lnTo>
                  <a:pt x="8983" y="14692"/>
                </a:lnTo>
                <a:lnTo>
                  <a:pt x="8790" y="14563"/>
                </a:lnTo>
                <a:lnTo>
                  <a:pt x="6065" y="11838"/>
                </a:lnTo>
                <a:lnTo>
                  <a:pt x="5936" y="11644"/>
                </a:lnTo>
                <a:lnTo>
                  <a:pt x="5806" y="11449"/>
                </a:lnTo>
                <a:lnTo>
                  <a:pt x="5741" y="11222"/>
                </a:lnTo>
                <a:lnTo>
                  <a:pt x="5741" y="10767"/>
                </a:lnTo>
                <a:lnTo>
                  <a:pt x="5806" y="10540"/>
                </a:lnTo>
                <a:lnTo>
                  <a:pt x="5936" y="10346"/>
                </a:lnTo>
                <a:lnTo>
                  <a:pt x="6065" y="10184"/>
                </a:lnTo>
                <a:lnTo>
                  <a:pt x="6260" y="10021"/>
                </a:lnTo>
                <a:lnTo>
                  <a:pt x="6454" y="9924"/>
                </a:lnTo>
                <a:lnTo>
                  <a:pt x="6681" y="9859"/>
                </a:lnTo>
                <a:lnTo>
                  <a:pt x="6908" y="9827"/>
                </a:lnTo>
                <a:lnTo>
                  <a:pt x="7135" y="9859"/>
                </a:lnTo>
                <a:lnTo>
                  <a:pt x="7330" y="9924"/>
                </a:lnTo>
                <a:lnTo>
                  <a:pt x="7557" y="10021"/>
                </a:lnTo>
                <a:lnTo>
                  <a:pt x="7719" y="10184"/>
                </a:lnTo>
                <a:lnTo>
                  <a:pt x="9536" y="11968"/>
                </a:lnTo>
                <a:lnTo>
                  <a:pt x="14173" y="7524"/>
                </a:lnTo>
                <a:lnTo>
                  <a:pt x="14368" y="7329"/>
                </a:lnTo>
                <a:lnTo>
                  <a:pt x="14595" y="7200"/>
                </a:lnTo>
                <a:lnTo>
                  <a:pt x="14821" y="7135"/>
                </a:lnTo>
                <a:lnTo>
                  <a:pt x="15081" y="7102"/>
                </a:lnTo>
                <a:close/>
                <a:moveTo>
                  <a:pt x="10249" y="0"/>
                </a:moveTo>
                <a:lnTo>
                  <a:pt x="9698" y="65"/>
                </a:lnTo>
                <a:lnTo>
                  <a:pt x="9145" y="129"/>
                </a:lnTo>
                <a:lnTo>
                  <a:pt x="8628" y="227"/>
                </a:lnTo>
                <a:lnTo>
                  <a:pt x="8108" y="324"/>
                </a:lnTo>
                <a:lnTo>
                  <a:pt x="7589" y="486"/>
                </a:lnTo>
                <a:lnTo>
                  <a:pt x="7103" y="648"/>
                </a:lnTo>
                <a:lnTo>
                  <a:pt x="6584" y="843"/>
                </a:lnTo>
                <a:lnTo>
                  <a:pt x="6130" y="1070"/>
                </a:lnTo>
                <a:lnTo>
                  <a:pt x="5644" y="1297"/>
                </a:lnTo>
                <a:lnTo>
                  <a:pt x="5190" y="1556"/>
                </a:lnTo>
                <a:lnTo>
                  <a:pt x="4767" y="1849"/>
                </a:lnTo>
                <a:lnTo>
                  <a:pt x="4346" y="2141"/>
                </a:lnTo>
                <a:lnTo>
                  <a:pt x="3924" y="2465"/>
                </a:lnTo>
                <a:lnTo>
                  <a:pt x="3535" y="2821"/>
                </a:lnTo>
                <a:lnTo>
                  <a:pt x="3179" y="3178"/>
                </a:lnTo>
                <a:lnTo>
                  <a:pt x="2822" y="3535"/>
                </a:lnTo>
                <a:lnTo>
                  <a:pt x="2465" y="3924"/>
                </a:lnTo>
                <a:lnTo>
                  <a:pt x="2141" y="4345"/>
                </a:lnTo>
                <a:lnTo>
                  <a:pt x="1848" y="4768"/>
                </a:lnTo>
                <a:lnTo>
                  <a:pt x="1556" y="5189"/>
                </a:lnTo>
                <a:lnTo>
                  <a:pt x="1297" y="5643"/>
                </a:lnTo>
                <a:lnTo>
                  <a:pt x="1070" y="6130"/>
                </a:lnTo>
                <a:lnTo>
                  <a:pt x="843" y="6584"/>
                </a:lnTo>
                <a:lnTo>
                  <a:pt x="649" y="7102"/>
                </a:lnTo>
                <a:lnTo>
                  <a:pt x="486" y="7590"/>
                </a:lnTo>
                <a:lnTo>
                  <a:pt x="324" y="8107"/>
                </a:lnTo>
                <a:lnTo>
                  <a:pt x="130" y="9146"/>
                </a:lnTo>
                <a:lnTo>
                  <a:pt x="0" y="10248"/>
                </a:lnTo>
                <a:lnTo>
                  <a:pt x="0" y="11352"/>
                </a:lnTo>
                <a:lnTo>
                  <a:pt x="130" y="12454"/>
                </a:lnTo>
                <a:lnTo>
                  <a:pt x="324" y="13493"/>
                </a:lnTo>
                <a:lnTo>
                  <a:pt x="486" y="14010"/>
                </a:lnTo>
                <a:lnTo>
                  <a:pt x="649" y="14498"/>
                </a:lnTo>
                <a:lnTo>
                  <a:pt x="843" y="15017"/>
                </a:lnTo>
                <a:lnTo>
                  <a:pt x="1070" y="15470"/>
                </a:lnTo>
                <a:lnTo>
                  <a:pt x="1297" y="15957"/>
                </a:lnTo>
                <a:lnTo>
                  <a:pt x="1556" y="16411"/>
                </a:lnTo>
                <a:lnTo>
                  <a:pt x="1848" y="16832"/>
                </a:lnTo>
                <a:lnTo>
                  <a:pt x="2141" y="17255"/>
                </a:lnTo>
                <a:lnTo>
                  <a:pt x="2465" y="17676"/>
                </a:lnTo>
                <a:lnTo>
                  <a:pt x="2822" y="18065"/>
                </a:lnTo>
                <a:lnTo>
                  <a:pt x="3179" y="18422"/>
                </a:lnTo>
                <a:lnTo>
                  <a:pt x="3535" y="18779"/>
                </a:lnTo>
                <a:lnTo>
                  <a:pt x="3924" y="19135"/>
                </a:lnTo>
                <a:lnTo>
                  <a:pt x="4346" y="19461"/>
                </a:lnTo>
                <a:lnTo>
                  <a:pt x="4767" y="19751"/>
                </a:lnTo>
                <a:lnTo>
                  <a:pt x="5190" y="20044"/>
                </a:lnTo>
                <a:lnTo>
                  <a:pt x="5644" y="20304"/>
                </a:lnTo>
                <a:lnTo>
                  <a:pt x="6130" y="20530"/>
                </a:lnTo>
                <a:lnTo>
                  <a:pt x="6584" y="20757"/>
                </a:lnTo>
                <a:lnTo>
                  <a:pt x="7103" y="20952"/>
                </a:lnTo>
                <a:lnTo>
                  <a:pt x="7589" y="21114"/>
                </a:lnTo>
                <a:lnTo>
                  <a:pt x="8108" y="21276"/>
                </a:lnTo>
                <a:lnTo>
                  <a:pt x="8628" y="21373"/>
                </a:lnTo>
                <a:lnTo>
                  <a:pt x="9145" y="21471"/>
                </a:lnTo>
                <a:lnTo>
                  <a:pt x="9698" y="21536"/>
                </a:lnTo>
                <a:lnTo>
                  <a:pt x="10249" y="21600"/>
                </a:lnTo>
                <a:lnTo>
                  <a:pt x="11351" y="21600"/>
                </a:lnTo>
                <a:lnTo>
                  <a:pt x="11902" y="21536"/>
                </a:lnTo>
                <a:lnTo>
                  <a:pt x="12455" y="21471"/>
                </a:lnTo>
                <a:lnTo>
                  <a:pt x="12972" y="21373"/>
                </a:lnTo>
                <a:lnTo>
                  <a:pt x="13492" y="21276"/>
                </a:lnTo>
                <a:lnTo>
                  <a:pt x="14530" y="20952"/>
                </a:lnTo>
                <a:lnTo>
                  <a:pt x="15016" y="20757"/>
                </a:lnTo>
                <a:lnTo>
                  <a:pt x="15470" y="20530"/>
                </a:lnTo>
                <a:lnTo>
                  <a:pt x="15956" y="20304"/>
                </a:lnTo>
                <a:lnTo>
                  <a:pt x="16410" y="20044"/>
                </a:lnTo>
                <a:lnTo>
                  <a:pt x="16833" y="19751"/>
                </a:lnTo>
                <a:lnTo>
                  <a:pt x="17254" y="19461"/>
                </a:lnTo>
                <a:lnTo>
                  <a:pt x="17676" y="19135"/>
                </a:lnTo>
                <a:lnTo>
                  <a:pt x="18065" y="18779"/>
                </a:lnTo>
                <a:lnTo>
                  <a:pt x="18421" y="18422"/>
                </a:lnTo>
                <a:lnTo>
                  <a:pt x="18811" y="18065"/>
                </a:lnTo>
                <a:lnTo>
                  <a:pt x="19135" y="17676"/>
                </a:lnTo>
                <a:lnTo>
                  <a:pt x="19459" y="17255"/>
                </a:lnTo>
                <a:lnTo>
                  <a:pt x="19752" y="16832"/>
                </a:lnTo>
                <a:lnTo>
                  <a:pt x="20044" y="16411"/>
                </a:lnTo>
                <a:lnTo>
                  <a:pt x="20303" y="15957"/>
                </a:lnTo>
                <a:lnTo>
                  <a:pt x="20530" y="15470"/>
                </a:lnTo>
                <a:lnTo>
                  <a:pt x="20757" y="15017"/>
                </a:lnTo>
                <a:lnTo>
                  <a:pt x="20951" y="14498"/>
                </a:lnTo>
                <a:lnTo>
                  <a:pt x="21114" y="14010"/>
                </a:lnTo>
                <a:lnTo>
                  <a:pt x="21276" y="13493"/>
                </a:lnTo>
                <a:lnTo>
                  <a:pt x="21470" y="12454"/>
                </a:lnTo>
                <a:lnTo>
                  <a:pt x="21600" y="11352"/>
                </a:lnTo>
                <a:lnTo>
                  <a:pt x="21600" y="10248"/>
                </a:lnTo>
                <a:lnTo>
                  <a:pt x="21470" y="9146"/>
                </a:lnTo>
                <a:lnTo>
                  <a:pt x="21276" y="8107"/>
                </a:lnTo>
                <a:lnTo>
                  <a:pt x="21114" y="7590"/>
                </a:lnTo>
                <a:lnTo>
                  <a:pt x="20951" y="7102"/>
                </a:lnTo>
                <a:lnTo>
                  <a:pt x="20757" y="6584"/>
                </a:lnTo>
                <a:lnTo>
                  <a:pt x="20530" y="6130"/>
                </a:lnTo>
                <a:lnTo>
                  <a:pt x="20303" y="5643"/>
                </a:lnTo>
                <a:lnTo>
                  <a:pt x="20044" y="5189"/>
                </a:lnTo>
                <a:lnTo>
                  <a:pt x="19752" y="4768"/>
                </a:lnTo>
                <a:lnTo>
                  <a:pt x="19459" y="4345"/>
                </a:lnTo>
                <a:lnTo>
                  <a:pt x="19135" y="3924"/>
                </a:lnTo>
                <a:lnTo>
                  <a:pt x="18811" y="3535"/>
                </a:lnTo>
                <a:lnTo>
                  <a:pt x="18421" y="3178"/>
                </a:lnTo>
                <a:lnTo>
                  <a:pt x="18065" y="2821"/>
                </a:lnTo>
                <a:lnTo>
                  <a:pt x="17676" y="2465"/>
                </a:lnTo>
                <a:lnTo>
                  <a:pt x="17254" y="2141"/>
                </a:lnTo>
                <a:lnTo>
                  <a:pt x="16833" y="1849"/>
                </a:lnTo>
                <a:lnTo>
                  <a:pt x="16410" y="1556"/>
                </a:lnTo>
                <a:lnTo>
                  <a:pt x="15956" y="1297"/>
                </a:lnTo>
                <a:lnTo>
                  <a:pt x="15470" y="1070"/>
                </a:lnTo>
                <a:lnTo>
                  <a:pt x="15016" y="843"/>
                </a:lnTo>
                <a:lnTo>
                  <a:pt x="14530" y="648"/>
                </a:lnTo>
                <a:lnTo>
                  <a:pt x="13492" y="324"/>
                </a:lnTo>
                <a:lnTo>
                  <a:pt x="12972" y="227"/>
                </a:lnTo>
                <a:lnTo>
                  <a:pt x="12455" y="129"/>
                </a:lnTo>
                <a:lnTo>
                  <a:pt x="11902" y="65"/>
                </a:lnTo>
                <a:lnTo>
                  <a:pt x="11351" y="0"/>
                </a:lnTo>
                <a:close/>
              </a:path>
            </a:pathLst>
          </a:custGeom>
          <a:solidFill>
            <a:srgbClr val="808080"/>
          </a:solidFill>
          <a:ln w="12700">
            <a:miter lim="400000"/>
          </a:ln>
        </p:spPr>
        <p:txBody>
          <a:bodyPr lIns="45719" rIns="45719" anchor="ctr"/>
          <a:lstStyle/>
          <a:p>
            <a:endParaRPr/>
          </a:p>
        </p:txBody>
      </p:sp>
      <p:sp>
        <p:nvSpPr>
          <p:cNvPr id="1498" name="Shape 484"/>
          <p:cNvSpPr/>
          <p:nvPr/>
        </p:nvSpPr>
        <p:spPr>
          <a:xfrm>
            <a:off x="9688684" y="5497036"/>
            <a:ext cx="529136" cy="529201"/>
          </a:xfrm>
          <a:custGeom>
            <a:avLst/>
            <a:gdLst/>
            <a:ahLst/>
            <a:cxnLst>
              <a:cxn ang="0">
                <a:pos x="wd2" y="hd2"/>
              </a:cxn>
              <a:cxn ang="5400000">
                <a:pos x="wd2" y="hd2"/>
              </a:cxn>
              <a:cxn ang="10800000">
                <a:pos x="wd2" y="hd2"/>
              </a:cxn>
              <a:cxn ang="16200000">
                <a:pos x="wd2" y="hd2"/>
              </a:cxn>
            </a:cxnLst>
            <a:rect l="0" t="0" r="r" b="b"/>
            <a:pathLst>
              <a:path w="21600" h="21600" extrusionOk="0">
                <a:moveTo>
                  <a:pt x="13276" y="6685"/>
                </a:moveTo>
                <a:lnTo>
                  <a:pt x="13468" y="6718"/>
                </a:lnTo>
                <a:lnTo>
                  <a:pt x="13564" y="6750"/>
                </a:lnTo>
                <a:lnTo>
                  <a:pt x="14850" y="8036"/>
                </a:lnTo>
                <a:lnTo>
                  <a:pt x="14883" y="8132"/>
                </a:lnTo>
                <a:lnTo>
                  <a:pt x="14914" y="8325"/>
                </a:lnTo>
                <a:lnTo>
                  <a:pt x="14883" y="8519"/>
                </a:lnTo>
                <a:lnTo>
                  <a:pt x="14850" y="8615"/>
                </a:lnTo>
                <a:lnTo>
                  <a:pt x="12953" y="10511"/>
                </a:lnTo>
                <a:lnTo>
                  <a:pt x="12922" y="10607"/>
                </a:lnTo>
                <a:lnTo>
                  <a:pt x="12890" y="10801"/>
                </a:lnTo>
                <a:lnTo>
                  <a:pt x="12922" y="10993"/>
                </a:lnTo>
                <a:lnTo>
                  <a:pt x="12953" y="11089"/>
                </a:lnTo>
                <a:lnTo>
                  <a:pt x="14850" y="12985"/>
                </a:lnTo>
                <a:lnTo>
                  <a:pt x="14883" y="13083"/>
                </a:lnTo>
                <a:lnTo>
                  <a:pt x="14914" y="13275"/>
                </a:lnTo>
                <a:lnTo>
                  <a:pt x="14883" y="13468"/>
                </a:lnTo>
                <a:lnTo>
                  <a:pt x="14850" y="13564"/>
                </a:lnTo>
                <a:lnTo>
                  <a:pt x="13564" y="14850"/>
                </a:lnTo>
                <a:lnTo>
                  <a:pt x="13468" y="14882"/>
                </a:lnTo>
                <a:lnTo>
                  <a:pt x="13276" y="14915"/>
                </a:lnTo>
                <a:lnTo>
                  <a:pt x="13082" y="14882"/>
                </a:lnTo>
                <a:lnTo>
                  <a:pt x="12986" y="14850"/>
                </a:lnTo>
                <a:lnTo>
                  <a:pt x="11090" y="12954"/>
                </a:lnTo>
                <a:lnTo>
                  <a:pt x="10993" y="12921"/>
                </a:lnTo>
                <a:lnTo>
                  <a:pt x="10800" y="12889"/>
                </a:lnTo>
                <a:lnTo>
                  <a:pt x="10608" y="12921"/>
                </a:lnTo>
                <a:lnTo>
                  <a:pt x="10510" y="12954"/>
                </a:lnTo>
                <a:lnTo>
                  <a:pt x="8614" y="14850"/>
                </a:lnTo>
                <a:lnTo>
                  <a:pt x="8518" y="14882"/>
                </a:lnTo>
                <a:lnTo>
                  <a:pt x="8324" y="14915"/>
                </a:lnTo>
                <a:lnTo>
                  <a:pt x="8132" y="14882"/>
                </a:lnTo>
                <a:lnTo>
                  <a:pt x="8036" y="14850"/>
                </a:lnTo>
                <a:lnTo>
                  <a:pt x="6750" y="13564"/>
                </a:lnTo>
                <a:lnTo>
                  <a:pt x="6717" y="13468"/>
                </a:lnTo>
                <a:lnTo>
                  <a:pt x="6686" y="13275"/>
                </a:lnTo>
                <a:lnTo>
                  <a:pt x="6717" y="13083"/>
                </a:lnTo>
                <a:lnTo>
                  <a:pt x="6750" y="12985"/>
                </a:lnTo>
                <a:lnTo>
                  <a:pt x="8647" y="11089"/>
                </a:lnTo>
                <a:lnTo>
                  <a:pt x="8678" y="10993"/>
                </a:lnTo>
                <a:lnTo>
                  <a:pt x="8711" y="10801"/>
                </a:lnTo>
                <a:lnTo>
                  <a:pt x="8678" y="10607"/>
                </a:lnTo>
                <a:lnTo>
                  <a:pt x="8647" y="10511"/>
                </a:lnTo>
                <a:lnTo>
                  <a:pt x="6750" y="8615"/>
                </a:lnTo>
                <a:lnTo>
                  <a:pt x="6717" y="8519"/>
                </a:lnTo>
                <a:lnTo>
                  <a:pt x="6686" y="8325"/>
                </a:lnTo>
                <a:lnTo>
                  <a:pt x="6717" y="8132"/>
                </a:lnTo>
                <a:lnTo>
                  <a:pt x="6750" y="8036"/>
                </a:lnTo>
                <a:lnTo>
                  <a:pt x="8036" y="6750"/>
                </a:lnTo>
                <a:lnTo>
                  <a:pt x="8132" y="6718"/>
                </a:lnTo>
                <a:lnTo>
                  <a:pt x="8324" y="6685"/>
                </a:lnTo>
                <a:lnTo>
                  <a:pt x="8518" y="6718"/>
                </a:lnTo>
                <a:lnTo>
                  <a:pt x="8614" y="6750"/>
                </a:lnTo>
                <a:lnTo>
                  <a:pt x="10510" y="8646"/>
                </a:lnTo>
                <a:lnTo>
                  <a:pt x="10608" y="8679"/>
                </a:lnTo>
                <a:lnTo>
                  <a:pt x="10800" y="8711"/>
                </a:lnTo>
                <a:lnTo>
                  <a:pt x="10993" y="8679"/>
                </a:lnTo>
                <a:lnTo>
                  <a:pt x="11090" y="8646"/>
                </a:lnTo>
                <a:lnTo>
                  <a:pt x="12986" y="6750"/>
                </a:lnTo>
                <a:lnTo>
                  <a:pt x="13082" y="6718"/>
                </a:lnTo>
                <a:lnTo>
                  <a:pt x="13276" y="6685"/>
                </a:lnTo>
                <a:close/>
                <a:moveTo>
                  <a:pt x="6750" y="0"/>
                </a:moveTo>
                <a:lnTo>
                  <a:pt x="6492" y="33"/>
                </a:lnTo>
                <a:lnTo>
                  <a:pt x="6236" y="97"/>
                </a:lnTo>
                <a:lnTo>
                  <a:pt x="6011" y="225"/>
                </a:lnTo>
                <a:lnTo>
                  <a:pt x="5786" y="386"/>
                </a:lnTo>
                <a:lnTo>
                  <a:pt x="386" y="5787"/>
                </a:lnTo>
                <a:lnTo>
                  <a:pt x="225" y="6012"/>
                </a:lnTo>
                <a:lnTo>
                  <a:pt x="96" y="6235"/>
                </a:lnTo>
                <a:lnTo>
                  <a:pt x="32" y="6493"/>
                </a:lnTo>
                <a:lnTo>
                  <a:pt x="0" y="6750"/>
                </a:lnTo>
                <a:lnTo>
                  <a:pt x="0" y="14850"/>
                </a:lnTo>
                <a:lnTo>
                  <a:pt x="32" y="15107"/>
                </a:lnTo>
                <a:lnTo>
                  <a:pt x="96" y="15365"/>
                </a:lnTo>
                <a:lnTo>
                  <a:pt x="225" y="15590"/>
                </a:lnTo>
                <a:lnTo>
                  <a:pt x="386" y="15815"/>
                </a:lnTo>
                <a:lnTo>
                  <a:pt x="5786" y="21214"/>
                </a:lnTo>
                <a:lnTo>
                  <a:pt x="6011" y="21375"/>
                </a:lnTo>
                <a:lnTo>
                  <a:pt x="6236" y="21503"/>
                </a:lnTo>
                <a:lnTo>
                  <a:pt x="6492" y="21567"/>
                </a:lnTo>
                <a:lnTo>
                  <a:pt x="6750" y="21600"/>
                </a:lnTo>
                <a:lnTo>
                  <a:pt x="14850" y="21600"/>
                </a:lnTo>
                <a:lnTo>
                  <a:pt x="15108" y="21567"/>
                </a:lnTo>
                <a:lnTo>
                  <a:pt x="15364" y="21503"/>
                </a:lnTo>
                <a:lnTo>
                  <a:pt x="15589" y="21375"/>
                </a:lnTo>
                <a:lnTo>
                  <a:pt x="15814" y="21214"/>
                </a:lnTo>
                <a:lnTo>
                  <a:pt x="21214" y="15815"/>
                </a:lnTo>
                <a:lnTo>
                  <a:pt x="21375" y="15590"/>
                </a:lnTo>
                <a:lnTo>
                  <a:pt x="21504" y="15365"/>
                </a:lnTo>
                <a:lnTo>
                  <a:pt x="21568" y="15107"/>
                </a:lnTo>
                <a:lnTo>
                  <a:pt x="21600" y="14850"/>
                </a:lnTo>
                <a:lnTo>
                  <a:pt x="21600" y="6750"/>
                </a:lnTo>
                <a:lnTo>
                  <a:pt x="21568" y="6493"/>
                </a:lnTo>
                <a:lnTo>
                  <a:pt x="21504" y="6235"/>
                </a:lnTo>
                <a:lnTo>
                  <a:pt x="21375" y="6012"/>
                </a:lnTo>
                <a:lnTo>
                  <a:pt x="21214" y="5787"/>
                </a:lnTo>
                <a:lnTo>
                  <a:pt x="15814" y="386"/>
                </a:lnTo>
                <a:lnTo>
                  <a:pt x="15589" y="225"/>
                </a:lnTo>
                <a:lnTo>
                  <a:pt x="15364" y="97"/>
                </a:lnTo>
                <a:lnTo>
                  <a:pt x="15108" y="33"/>
                </a:lnTo>
                <a:lnTo>
                  <a:pt x="14850" y="0"/>
                </a:lnTo>
                <a:close/>
              </a:path>
            </a:pathLst>
          </a:custGeom>
          <a:solidFill>
            <a:srgbClr val="808080"/>
          </a:solidFill>
          <a:ln w="12700">
            <a:miter lim="400000"/>
          </a:ln>
        </p:spPr>
        <p:txBody>
          <a:bodyPr lIns="45719" rIns="45719" anchor="ctr"/>
          <a:lstStyle/>
          <a:p>
            <a:endParaRPr/>
          </a:p>
        </p:txBody>
      </p:sp>
      <p:sp>
        <p:nvSpPr>
          <p:cNvPr id="149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tx">
  <p:cSld name="Set Forme [a]">
    <p:bg>
      <p:bgPr>
        <a:solidFill>
          <a:srgbClr val="FFFFFF"/>
        </a:solidFill>
        <a:effectLst/>
      </p:bgPr>
    </p:bg>
    <p:spTree>
      <p:nvGrpSpPr>
        <p:cNvPr id="1" name=""/>
        <p:cNvGrpSpPr/>
        <p:nvPr/>
      </p:nvGrpSpPr>
      <p:grpSpPr>
        <a:xfrm>
          <a:off x="0" y="0"/>
          <a:ext cx="0" cy="0"/>
          <a:chOff x="0" y="0"/>
          <a:chExt cx="0" cy="0"/>
        </a:xfrm>
      </p:grpSpPr>
      <p:sp>
        <p:nvSpPr>
          <p:cNvPr id="1506" name="Forme completamente modificabili"/>
          <p:cNvSpPr txBox="1">
            <a:spLocks noGrp="1"/>
          </p:cNvSpPr>
          <p:nvPr>
            <p:ph type="title" hasCustomPrompt="1"/>
          </p:nvPr>
        </p:nvSpPr>
        <p:spPr>
          <a:xfrm>
            <a:off x="276305" y="179999"/>
            <a:ext cx="11652171" cy="707375"/>
          </a:xfrm>
          <a:prstGeom prst="rect">
            <a:avLst/>
          </a:prstGeom>
        </p:spPr>
        <p:txBody>
          <a:bodyPr anchor="t">
            <a:normAutofit/>
          </a:bodyPr>
          <a:lstStyle>
            <a:lvl1pPr>
              <a:defRPr>
                <a:solidFill>
                  <a:srgbClr val="808080"/>
                </a:solidFill>
              </a:defRPr>
            </a:lvl1pPr>
          </a:lstStyle>
          <a:p>
            <a:r>
              <a:t>Forme completamente modificabili</a:t>
            </a:r>
          </a:p>
        </p:txBody>
      </p:sp>
      <p:sp>
        <p:nvSpPr>
          <p:cNvPr id="1507" name="Freeform: Shape 2"/>
          <p:cNvSpPr/>
          <p:nvPr/>
        </p:nvSpPr>
        <p:spPr>
          <a:xfrm flipH="1">
            <a:off x="532486" y="4237547"/>
            <a:ext cx="1629689" cy="2263292"/>
          </a:xfrm>
          <a:custGeom>
            <a:avLst/>
            <a:gdLst/>
            <a:ahLst/>
            <a:cxnLst>
              <a:cxn ang="0">
                <a:pos x="wd2" y="hd2"/>
              </a:cxn>
              <a:cxn ang="5400000">
                <a:pos x="wd2" y="hd2"/>
              </a:cxn>
              <a:cxn ang="10800000">
                <a:pos x="wd2" y="hd2"/>
              </a:cxn>
              <a:cxn ang="16200000">
                <a:pos x="wd2" y="hd2"/>
              </a:cxn>
            </a:cxnLst>
            <a:rect l="0" t="0" r="r" b="b"/>
            <a:pathLst>
              <a:path w="21471" h="21600" extrusionOk="0">
                <a:moveTo>
                  <a:pt x="9390" y="14593"/>
                </a:moveTo>
                <a:lnTo>
                  <a:pt x="14477" y="14593"/>
                </a:lnTo>
                <a:cubicBezTo>
                  <a:pt x="14538" y="14593"/>
                  <a:pt x="14591" y="14629"/>
                  <a:pt x="14591" y="14676"/>
                </a:cubicBezTo>
                <a:cubicBezTo>
                  <a:pt x="14591" y="14723"/>
                  <a:pt x="14541" y="14759"/>
                  <a:pt x="14479" y="14759"/>
                </a:cubicBezTo>
                <a:lnTo>
                  <a:pt x="9390" y="14759"/>
                </a:lnTo>
                <a:cubicBezTo>
                  <a:pt x="9329" y="14759"/>
                  <a:pt x="9276" y="14723"/>
                  <a:pt x="9276" y="14676"/>
                </a:cubicBezTo>
                <a:cubicBezTo>
                  <a:pt x="9276" y="14631"/>
                  <a:pt x="9326" y="14593"/>
                  <a:pt x="9390" y="14593"/>
                </a:cubicBezTo>
                <a:close/>
                <a:moveTo>
                  <a:pt x="230" y="14593"/>
                </a:moveTo>
                <a:lnTo>
                  <a:pt x="6241" y="14593"/>
                </a:lnTo>
                <a:cubicBezTo>
                  <a:pt x="6302" y="14593"/>
                  <a:pt x="6356" y="14629"/>
                  <a:pt x="6356" y="14676"/>
                </a:cubicBezTo>
                <a:cubicBezTo>
                  <a:pt x="6356" y="14723"/>
                  <a:pt x="6302" y="14759"/>
                  <a:pt x="6241" y="14759"/>
                </a:cubicBezTo>
                <a:lnTo>
                  <a:pt x="230" y="14759"/>
                </a:lnTo>
                <a:cubicBezTo>
                  <a:pt x="168" y="14759"/>
                  <a:pt x="115" y="14723"/>
                  <a:pt x="115" y="14676"/>
                </a:cubicBezTo>
                <a:cubicBezTo>
                  <a:pt x="115" y="14631"/>
                  <a:pt x="165" y="14593"/>
                  <a:pt x="230" y="14593"/>
                </a:cubicBezTo>
                <a:close/>
                <a:moveTo>
                  <a:pt x="6437" y="13647"/>
                </a:moveTo>
                <a:cubicBezTo>
                  <a:pt x="7359" y="13647"/>
                  <a:pt x="8239" y="13647"/>
                  <a:pt x="9119" y="13647"/>
                </a:cubicBezTo>
                <a:cubicBezTo>
                  <a:pt x="9121" y="13655"/>
                  <a:pt x="9127" y="13663"/>
                  <a:pt x="9130" y="13671"/>
                </a:cubicBezTo>
                <a:cubicBezTo>
                  <a:pt x="9054" y="13706"/>
                  <a:pt x="8984" y="13744"/>
                  <a:pt x="8906" y="13775"/>
                </a:cubicBezTo>
                <a:cubicBezTo>
                  <a:pt x="8213" y="14045"/>
                  <a:pt x="7507" y="14035"/>
                  <a:pt x="6798" y="13813"/>
                </a:cubicBezTo>
                <a:cubicBezTo>
                  <a:pt x="6711" y="13787"/>
                  <a:pt x="6622" y="13760"/>
                  <a:pt x="6538" y="13726"/>
                </a:cubicBezTo>
                <a:cubicBezTo>
                  <a:pt x="6501" y="13712"/>
                  <a:pt x="6479" y="13681"/>
                  <a:pt x="6437" y="13647"/>
                </a:cubicBezTo>
                <a:close/>
                <a:moveTo>
                  <a:pt x="9130" y="7772"/>
                </a:moveTo>
                <a:cubicBezTo>
                  <a:pt x="8900" y="7772"/>
                  <a:pt x="8712" y="7908"/>
                  <a:pt x="8712" y="8075"/>
                </a:cubicBezTo>
                <a:cubicBezTo>
                  <a:pt x="8712" y="8241"/>
                  <a:pt x="8900" y="8377"/>
                  <a:pt x="9130" y="8377"/>
                </a:cubicBezTo>
                <a:cubicBezTo>
                  <a:pt x="9362" y="8377"/>
                  <a:pt x="9547" y="8241"/>
                  <a:pt x="9547" y="8075"/>
                </a:cubicBezTo>
                <a:cubicBezTo>
                  <a:pt x="9547" y="7908"/>
                  <a:pt x="9360" y="7772"/>
                  <a:pt x="9130" y="7772"/>
                </a:cubicBezTo>
                <a:close/>
                <a:moveTo>
                  <a:pt x="9130" y="7476"/>
                </a:moveTo>
                <a:cubicBezTo>
                  <a:pt x="9587" y="7476"/>
                  <a:pt x="9957" y="7744"/>
                  <a:pt x="9957" y="8075"/>
                </a:cubicBezTo>
                <a:cubicBezTo>
                  <a:pt x="9957" y="8406"/>
                  <a:pt x="9587" y="8674"/>
                  <a:pt x="9130" y="8674"/>
                </a:cubicBezTo>
                <a:cubicBezTo>
                  <a:pt x="8673" y="8674"/>
                  <a:pt x="8303" y="8406"/>
                  <a:pt x="8303" y="8075"/>
                </a:cubicBezTo>
                <a:cubicBezTo>
                  <a:pt x="8303" y="7744"/>
                  <a:pt x="8673" y="7476"/>
                  <a:pt x="9130" y="7476"/>
                </a:cubicBezTo>
                <a:close/>
                <a:moveTo>
                  <a:pt x="9130" y="7135"/>
                </a:moveTo>
                <a:cubicBezTo>
                  <a:pt x="8412" y="7135"/>
                  <a:pt x="7832" y="7555"/>
                  <a:pt x="7832" y="8075"/>
                </a:cubicBezTo>
                <a:cubicBezTo>
                  <a:pt x="7832" y="8594"/>
                  <a:pt x="8412" y="9015"/>
                  <a:pt x="9130" y="9015"/>
                </a:cubicBezTo>
                <a:cubicBezTo>
                  <a:pt x="9847" y="9015"/>
                  <a:pt x="10427" y="8594"/>
                  <a:pt x="10427" y="8075"/>
                </a:cubicBezTo>
                <a:cubicBezTo>
                  <a:pt x="10427" y="7555"/>
                  <a:pt x="9847" y="7135"/>
                  <a:pt x="9130" y="7135"/>
                </a:cubicBezTo>
                <a:close/>
                <a:moveTo>
                  <a:pt x="6417" y="647"/>
                </a:moveTo>
                <a:cubicBezTo>
                  <a:pt x="7370" y="647"/>
                  <a:pt x="8317" y="647"/>
                  <a:pt x="9281" y="647"/>
                </a:cubicBezTo>
                <a:cubicBezTo>
                  <a:pt x="9281" y="676"/>
                  <a:pt x="9298" y="3690"/>
                  <a:pt x="9309" y="5168"/>
                </a:cubicBezTo>
                <a:cubicBezTo>
                  <a:pt x="9309" y="5217"/>
                  <a:pt x="10332" y="6307"/>
                  <a:pt x="10436" y="6307"/>
                </a:cubicBezTo>
                <a:cubicBezTo>
                  <a:pt x="10935" y="6303"/>
                  <a:pt x="11431" y="6307"/>
                  <a:pt x="11927" y="6303"/>
                </a:cubicBezTo>
                <a:cubicBezTo>
                  <a:pt x="12025" y="6301"/>
                  <a:pt x="12058" y="6323"/>
                  <a:pt x="12055" y="6392"/>
                </a:cubicBezTo>
                <a:cubicBezTo>
                  <a:pt x="12050" y="6469"/>
                  <a:pt x="12058" y="6548"/>
                  <a:pt x="12055" y="6625"/>
                </a:cubicBezTo>
                <a:cubicBezTo>
                  <a:pt x="12053" y="6688"/>
                  <a:pt x="12075" y="6713"/>
                  <a:pt x="12170" y="6715"/>
                </a:cubicBezTo>
                <a:cubicBezTo>
                  <a:pt x="12879" y="6727"/>
                  <a:pt x="13585" y="6745"/>
                  <a:pt x="14294" y="6763"/>
                </a:cubicBezTo>
                <a:cubicBezTo>
                  <a:pt x="14342" y="6765"/>
                  <a:pt x="18686" y="10801"/>
                  <a:pt x="19902" y="12139"/>
                </a:cubicBezTo>
                <a:cubicBezTo>
                  <a:pt x="20485" y="12766"/>
                  <a:pt x="20855" y="13269"/>
                  <a:pt x="21250" y="14016"/>
                </a:cubicBezTo>
                <a:cubicBezTo>
                  <a:pt x="21600" y="14901"/>
                  <a:pt x="21451" y="15401"/>
                  <a:pt x="21362" y="15634"/>
                </a:cubicBezTo>
                <a:cubicBezTo>
                  <a:pt x="21236" y="16030"/>
                  <a:pt x="20813" y="16972"/>
                  <a:pt x="19633" y="17518"/>
                </a:cubicBezTo>
                <a:cubicBezTo>
                  <a:pt x="19288" y="17646"/>
                  <a:pt x="18571" y="17932"/>
                  <a:pt x="17167" y="18245"/>
                </a:cubicBezTo>
                <a:cubicBezTo>
                  <a:pt x="17167" y="18646"/>
                  <a:pt x="17167" y="19042"/>
                  <a:pt x="17167" y="19458"/>
                </a:cubicBezTo>
                <a:cubicBezTo>
                  <a:pt x="18532" y="19467"/>
                  <a:pt x="19882" y="19475"/>
                  <a:pt x="21239" y="19483"/>
                </a:cubicBezTo>
                <a:cubicBezTo>
                  <a:pt x="21239" y="20195"/>
                  <a:pt x="21239" y="20896"/>
                  <a:pt x="21239" y="21600"/>
                </a:cubicBezTo>
                <a:cubicBezTo>
                  <a:pt x="14160" y="21600"/>
                  <a:pt x="7084" y="21600"/>
                  <a:pt x="0" y="21600"/>
                </a:cubicBezTo>
                <a:cubicBezTo>
                  <a:pt x="0" y="20898"/>
                  <a:pt x="0" y="20197"/>
                  <a:pt x="0" y="19479"/>
                </a:cubicBezTo>
                <a:cubicBezTo>
                  <a:pt x="720" y="19469"/>
                  <a:pt x="1438" y="19456"/>
                  <a:pt x="2166" y="19444"/>
                </a:cubicBezTo>
                <a:cubicBezTo>
                  <a:pt x="2166" y="19213"/>
                  <a:pt x="2166" y="18983"/>
                  <a:pt x="2166" y="18744"/>
                </a:cubicBezTo>
                <a:cubicBezTo>
                  <a:pt x="2222" y="18744"/>
                  <a:pt x="4089" y="18732"/>
                  <a:pt x="4982" y="18722"/>
                </a:cubicBezTo>
                <a:cubicBezTo>
                  <a:pt x="5047" y="18720"/>
                  <a:pt x="6678" y="18027"/>
                  <a:pt x="7429" y="17701"/>
                </a:cubicBezTo>
                <a:cubicBezTo>
                  <a:pt x="7496" y="17670"/>
                  <a:pt x="7547" y="17672"/>
                  <a:pt x="7617" y="17699"/>
                </a:cubicBezTo>
                <a:cubicBezTo>
                  <a:pt x="8244" y="17934"/>
                  <a:pt x="9643" y="18435"/>
                  <a:pt x="9730" y="18458"/>
                </a:cubicBezTo>
                <a:cubicBezTo>
                  <a:pt x="9710" y="17897"/>
                  <a:pt x="9693" y="17357"/>
                  <a:pt x="9673" y="16809"/>
                </a:cubicBezTo>
                <a:cubicBezTo>
                  <a:pt x="7779" y="16795"/>
                  <a:pt x="5890" y="16781"/>
                  <a:pt x="3985" y="16767"/>
                </a:cubicBezTo>
                <a:cubicBezTo>
                  <a:pt x="3971" y="16357"/>
                  <a:pt x="3957" y="15955"/>
                  <a:pt x="3943" y="15539"/>
                </a:cubicBezTo>
                <a:cubicBezTo>
                  <a:pt x="3845" y="15533"/>
                  <a:pt x="1384" y="15506"/>
                  <a:pt x="252" y="15500"/>
                </a:cubicBezTo>
                <a:cubicBezTo>
                  <a:pt x="210" y="15500"/>
                  <a:pt x="168" y="15500"/>
                  <a:pt x="118" y="15500"/>
                </a:cubicBezTo>
                <a:cubicBezTo>
                  <a:pt x="118" y="15307"/>
                  <a:pt x="118" y="15118"/>
                  <a:pt x="118" y="14922"/>
                </a:cubicBezTo>
                <a:cubicBezTo>
                  <a:pt x="154" y="14922"/>
                  <a:pt x="9612" y="14922"/>
                  <a:pt x="14306" y="14922"/>
                </a:cubicBezTo>
                <a:cubicBezTo>
                  <a:pt x="14496" y="14922"/>
                  <a:pt x="14575" y="15338"/>
                  <a:pt x="14600" y="15476"/>
                </a:cubicBezTo>
                <a:cubicBezTo>
                  <a:pt x="15771" y="15289"/>
                  <a:pt x="16634" y="14755"/>
                  <a:pt x="16867" y="13858"/>
                </a:cubicBezTo>
                <a:cubicBezTo>
                  <a:pt x="16968" y="13474"/>
                  <a:pt x="16870" y="13091"/>
                  <a:pt x="16730" y="12711"/>
                </a:cubicBezTo>
                <a:cubicBezTo>
                  <a:pt x="16519" y="12143"/>
                  <a:pt x="16009" y="11739"/>
                  <a:pt x="15359" y="11436"/>
                </a:cubicBezTo>
                <a:cubicBezTo>
                  <a:pt x="14872" y="11207"/>
                  <a:pt x="14322" y="11053"/>
                  <a:pt x="13714" y="11051"/>
                </a:cubicBezTo>
                <a:cubicBezTo>
                  <a:pt x="12437" y="11042"/>
                  <a:pt x="9830" y="11018"/>
                  <a:pt x="9794" y="11020"/>
                </a:cubicBezTo>
                <a:cubicBezTo>
                  <a:pt x="9786" y="11156"/>
                  <a:pt x="9744" y="11672"/>
                  <a:pt x="9713" y="11798"/>
                </a:cubicBezTo>
                <a:cubicBezTo>
                  <a:pt x="9671" y="11960"/>
                  <a:pt x="9326" y="12017"/>
                  <a:pt x="9276" y="12021"/>
                </a:cubicBezTo>
                <a:cubicBezTo>
                  <a:pt x="9256" y="12514"/>
                  <a:pt x="9236" y="13007"/>
                  <a:pt x="9217" y="13511"/>
                </a:cubicBezTo>
                <a:cubicBezTo>
                  <a:pt x="8258" y="13497"/>
                  <a:pt x="7409" y="13537"/>
                  <a:pt x="6358" y="13523"/>
                </a:cubicBezTo>
                <a:cubicBezTo>
                  <a:pt x="6358" y="13486"/>
                  <a:pt x="6333" y="12538"/>
                  <a:pt x="6328" y="12122"/>
                </a:cubicBezTo>
                <a:cubicBezTo>
                  <a:pt x="6328" y="12076"/>
                  <a:pt x="5420" y="11775"/>
                  <a:pt x="5005" y="11651"/>
                </a:cubicBezTo>
                <a:cubicBezTo>
                  <a:pt x="4999" y="11649"/>
                  <a:pt x="4988" y="11651"/>
                  <a:pt x="4996" y="11651"/>
                </a:cubicBezTo>
                <a:cubicBezTo>
                  <a:pt x="4798" y="12009"/>
                  <a:pt x="4601" y="12362"/>
                  <a:pt x="4402" y="12723"/>
                </a:cubicBezTo>
                <a:cubicBezTo>
                  <a:pt x="4243" y="12689"/>
                  <a:pt x="4091" y="12658"/>
                  <a:pt x="3937" y="12626"/>
                </a:cubicBezTo>
                <a:cubicBezTo>
                  <a:pt x="3744" y="12585"/>
                  <a:pt x="3536" y="12739"/>
                  <a:pt x="3525" y="12750"/>
                </a:cubicBezTo>
                <a:cubicBezTo>
                  <a:pt x="2982" y="12579"/>
                  <a:pt x="2444" y="12411"/>
                  <a:pt x="1880" y="12236"/>
                </a:cubicBezTo>
                <a:cubicBezTo>
                  <a:pt x="1950" y="12098"/>
                  <a:pt x="2570" y="11018"/>
                  <a:pt x="2802" y="10632"/>
                </a:cubicBezTo>
                <a:cubicBezTo>
                  <a:pt x="2825" y="10592"/>
                  <a:pt x="2850" y="10549"/>
                  <a:pt x="2864" y="10507"/>
                </a:cubicBezTo>
                <a:cubicBezTo>
                  <a:pt x="2903" y="10397"/>
                  <a:pt x="2875" y="10350"/>
                  <a:pt x="2746" y="10287"/>
                </a:cubicBezTo>
                <a:cubicBezTo>
                  <a:pt x="2581" y="10206"/>
                  <a:pt x="2578" y="10196"/>
                  <a:pt x="2659" y="10064"/>
                </a:cubicBezTo>
                <a:cubicBezTo>
                  <a:pt x="2816" y="9802"/>
                  <a:pt x="3147" y="9252"/>
                  <a:pt x="3161" y="9232"/>
                </a:cubicBezTo>
                <a:cubicBezTo>
                  <a:pt x="3878" y="9441"/>
                  <a:pt x="4590" y="9650"/>
                  <a:pt x="5330" y="9867"/>
                </a:cubicBezTo>
                <a:cubicBezTo>
                  <a:pt x="5330" y="9810"/>
                  <a:pt x="5347" y="7766"/>
                  <a:pt x="5355" y="6776"/>
                </a:cubicBezTo>
                <a:cubicBezTo>
                  <a:pt x="5355" y="6721"/>
                  <a:pt x="6353" y="6207"/>
                  <a:pt x="6353" y="6183"/>
                </a:cubicBezTo>
                <a:cubicBezTo>
                  <a:pt x="6361" y="5854"/>
                  <a:pt x="6417" y="676"/>
                  <a:pt x="6417" y="647"/>
                </a:cubicBezTo>
                <a:close/>
                <a:moveTo>
                  <a:pt x="6240" y="0"/>
                </a:moveTo>
                <a:lnTo>
                  <a:pt x="9430" y="0"/>
                </a:lnTo>
                <a:cubicBezTo>
                  <a:pt x="9609" y="0"/>
                  <a:pt x="9753" y="105"/>
                  <a:pt x="9753" y="234"/>
                </a:cubicBezTo>
                <a:lnTo>
                  <a:pt x="9753" y="234"/>
                </a:lnTo>
                <a:cubicBezTo>
                  <a:pt x="9753" y="363"/>
                  <a:pt x="9609" y="467"/>
                  <a:pt x="9430" y="467"/>
                </a:cubicBezTo>
                <a:lnTo>
                  <a:pt x="6240" y="467"/>
                </a:lnTo>
                <a:cubicBezTo>
                  <a:pt x="6107" y="467"/>
                  <a:pt x="5992" y="409"/>
                  <a:pt x="5943" y="325"/>
                </a:cubicBezTo>
                <a:lnTo>
                  <a:pt x="5918" y="234"/>
                </a:lnTo>
                <a:lnTo>
                  <a:pt x="5943" y="143"/>
                </a:lnTo>
                <a:cubicBezTo>
                  <a:pt x="5992" y="59"/>
                  <a:pt x="6107" y="0"/>
                  <a:pt x="6240" y="0"/>
                </a:cubicBezTo>
                <a:close/>
              </a:path>
            </a:pathLst>
          </a:custGeom>
          <a:solidFill>
            <a:srgbClr val="808080"/>
          </a:solidFill>
          <a:ln w="12700">
            <a:miter lim="400000"/>
          </a:ln>
        </p:spPr>
        <p:txBody>
          <a:bodyPr lIns="45719" rIns="45719" anchor="ctr"/>
          <a:lstStyle/>
          <a:p>
            <a:pPr algn="ctr">
              <a:defRPr>
                <a:solidFill>
                  <a:srgbClr val="FFFFFF"/>
                </a:solidFill>
              </a:defRPr>
            </a:pPr>
            <a:endParaRPr/>
          </a:p>
        </p:txBody>
      </p:sp>
      <p:grpSp>
        <p:nvGrpSpPr>
          <p:cNvPr id="1547" name="Group 42"/>
          <p:cNvGrpSpPr/>
          <p:nvPr/>
        </p:nvGrpSpPr>
        <p:grpSpPr>
          <a:xfrm>
            <a:off x="2357533" y="3785909"/>
            <a:ext cx="2704012" cy="2981376"/>
            <a:chOff x="0" y="0"/>
            <a:chExt cx="2704010" cy="2981374"/>
          </a:xfrm>
        </p:grpSpPr>
        <p:sp>
          <p:nvSpPr>
            <p:cNvPr id="1508" name="Teardrop 27"/>
            <p:cNvSpPr/>
            <p:nvPr/>
          </p:nvSpPr>
          <p:spPr>
            <a:xfrm rot="18900000">
              <a:off x="1527455" y="661924"/>
              <a:ext cx="210464" cy="207728"/>
            </a:xfrm>
            <a:custGeom>
              <a:avLst/>
              <a:gdLst/>
              <a:ahLst/>
              <a:cxnLst>
                <a:cxn ang="0">
                  <a:pos x="wd2" y="hd2"/>
                </a:cxn>
                <a:cxn ang="5400000">
                  <a:pos x="wd2" y="hd2"/>
                </a:cxn>
                <a:cxn ang="10800000">
                  <a:pos x="wd2" y="hd2"/>
                </a:cxn>
                <a:cxn ang="16200000">
                  <a:pos x="wd2" y="hd2"/>
                </a:cxn>
              </a:cxnLst>
              <a:rect l="0" t="0" r="r" b="b"/>
              <a:pathLst>
                <a:path w="21600" h="21600" extrusionOk="0">
                  <a:moveTo>
                    <a:pt x="0" y="12293"/>
                  </a:moveTo>
                  <a:cubicBezTo>
                    <a:pt x="0" y="7152"/>
                    <a:pt x="2990" y="5260"/>
                    <a:pt x="9186" y="2985"/>
                  </a:cubicBezTo>
                  <a:cubicBezTo>
                    <a:pt x="14868" y="1564"/>
                    <a:pt x="16620" y="995"/>
                    <a:pt x="21600" y="0"/>
                  </a:cubicBezTo>
                  <a:cubicBezTo>
                    <a:pt x="20337" y="4950"/>
                    <a:pt x="20337" y="6347"/>
                    <a:pt x="18373" y="12293"/>
                  </a:cubicBezTo>
                  <a:cubicBezTo>
                    <a:pt x="16408" y="18570"/>
                    <a:pt x="14260" y="21600"/>
                    <a:pt x="9186" y="21600"/>
                  </a:cubicBezTo>
                  <a:cubicBezTo>
                    <a:pt x="4113" y="21600"/>
                    <a:pt x="0" y="17433"/>
                    <a:pt x="0" y="12293"/>
                  </a:cubicBezTo>
                  <a:lnTo>
                    <a:pt x="0" y="12293"/>
                  </a:ln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nvGrpSpPr>
            <p:cNvPr id="1524" name="Group 4"/>
            <p:cNvGrpSpPr/>
            <p:nvPr/>
          </p:nvGrpSpPr>
          <p:grpSpPr>
            <a:xfrm>
              <a:off x="-1" y="0"/>
              <a:ext cx="1631871" cy="1205793"/>
              <a:chOff x="0" y="0"/>
              <a:chExt cx="1631869" cy="1205792"/>
            </a:xfrm>
          </p:grpSpPr>
          <p:grpSp>
            <p:nvGrpSpPr>
              <p:cNvPr id="1512" name="Group 5"/>
              <p:cNvGrpSpPr/>
              <p:nvPr/>
            </p:nvGrpSpPr>
            <p:grpSpPr>
              <a:xfrm>
                <a:off x="-1" y="0"/>
                <a:ext cx="1631871" cy="1205793"/>
                <a:chOff x="0" y="0"/>
                <a:chExt cx="1631869" cy="1205792"/>
              </a:xfrm>
            </p:grpSpPr>
            <p:sp>
              <p:nvSpPr>
                <p:cNvPr id="1509" name="Rounded Rectangle 21"/>
                <p:cNvSpPr/>
                <p:nvPr/>
              </p:nvSpPr>
              <p:spPr>
                <a:xfrm rot="3600000">
                  <a:off x="1176239" y="208510"/>
                  <a:ext cx="544522" cy="109096"/>
                </a:xfrm>
                <a:prstGeom prst="roundRect">
                  <a:avLst>
                    <a:gd name="adj" fmla="val 46616"/>
                  </a:avLst>
                </a:prstGeom>
                <a:solidFill>
                  <a:srgbClr val="F2F2F2"/>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0" name="Round Same Side Corner Rectangle 22"/>
                <p:cNvSpPr/>
                <p:nvPr/>
              </p:nvSpPr>
              <p:spPr>
                <a:xfrm rot="14400000">
                  <a:off x="571913" y="-93083"/>
                  <a:ext cx="368723" cy="151159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1179"/>
                        <a:pt x="21600" y="2634"/>
                      </a:cubicBezTo>
                      <a:lnTo>
                        <a:pt x="21600" y="21600"/>
                      </a:lnTo>
                      <a:lnTo>
                        <a:pt x="0" y="21600"/>
                      </a:lnTo>
                      <a:lnTo>
                        <a:pt x="0" y="2634"/>
                      </a:lnTo>
                      <a:cubicBezTo>
                        <a:pt x="0" y="1179"/>
                        <a:pt x="4835" y="0"/>
                        <a:pt x="10800" y="0"/>
                      </a:cubicBezTo>
                      <a:close/>
                    </a:path>
                  </a:pathLst>
                </a:custGeom>
                <a:solidFill>
                  <a:srgbClr val="F2F2F2"/>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1" name="Round Same Side Corner Rectangle 42"/>
                <p:cNvSpPr/>
                <p:nvPr/>
              </p:nvSpPr>
              <p:spPr>
                <a:xfrm rot="14400000">
                  <a:off x="562359" y="-87567"/>
                  <a:ext cx="368724" cy="151159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1179"/>
                        <a:pt x="21600" y="2634"/>
                      </a:cubicBezTo>
                      <a:cubicBezTo>
                        <a:pt x="21597" y="5489"/>
                        <a:pt x="21594" y="8343"/>
                        <a:pt x="21591" y="11197"/>
                      </a:cubicBezTo>
                      <a:cubicBezTo>
                        <a:pt x="15470" y="14085"/>
                        <a:pt x="8641" y="16791"/>
                        <a:pt x="0" y="21600"/>
                      </a:cubicBezTo>
                      <a:lnTo>
                        <a:pt x="0" y="2634"/>
                      </a:lnTo>
                      <a:cubicBezTo>
                        <a:pt x="0" y="1179"/>
                        <a:pt x="4835" y="0"/>
                        <a:pt x="10800" y="0"/>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sp>
            <p:nvSpPr>
              <p:cNvPr id="1513" name="Oval 6"/>
              <p:cNvSpPr/>
              <p:nvPr/>
            </p:nvSpPr>
            <p:spPr>
              <a:xfrm rot="19922172">
                <a:off x="588478" y="600971"/>
                <a:ext cx="103075" cy="103075"/>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4" name="Oval 7"/>
              <p:cNvSpPr/>
              <p:nvPr/>
            </p:nvSpPr>
            <p:spPr>
              <a:xfrm rot="19922172">
                <a:off x="451667" y="837543"/>
                <a:ext cx="51537" cy="5153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5" name="Oval 8"/>
              <p:cNvSpPr/>
              <p:nvPr/>
            </p:nvSpPr>
            <p:spPr>
              <a:xfrm rot="19922172">
                <a:off x="290224" y="878091"/>
                <a:ext cx="83941" cy="8394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6" name="Oval 9"/>
              <p:cNvSpPr/>
              <p:nvPr/>
            </p:nvSpPr>
            <p:spPr>
              <a:xfrm rot="19922172">
                <a:off x="880704" y="511569"/>
                <a:ext cx="139181" cy="13918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7" name="Oval 10"/>
              <p:cNvSpPr/>
              <p:nvPr/>
            </p:nvSpPr>
            <p:spPr>
              <a:xfrm rot="19922172">
                <a:off x="648273" y="833732"/>
                <a:ext cx="51537" cy="5153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18" name="Oval 11"/>
              <p:cNvSpPr/>
              <p:nvPr/>
            </p:nvSpPr>
            <p:spPr>
              <a:xfrm rot="19922172">
                <a:off x="757477" y="679200"/>
                <a:ext cx="83941" cy="8394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nvGrpSpPr>
              <p:cNvPr id="1523" name="Group 12"/>
              <p:cNvGrpSpPr/>
              <p:nvPr/>
            </p:nvGrpSpPr>
            <p:grpSpPr>
              <a:xfrm>
                <a:off x="675100" y="40159"/>
                <a:ext cx="723634" cy="545370"/>
                <a:chOff x="0" y="0"/>
                <a:chExt cx="723632" cy="545369"/>
              </a:xfrm>
            </p:grpSpPr>
            <p:sp>
              <p:nvSpPr>
                <p:cNvPr id="1519" name="Flowchart: Terminator 13"/>
                <p:cNvSpPr/>
                <p:nvPr/>
              </p:nvSpPr>
              <p:spPr>
                <a:xfrm rot="3566605">
                  <a:off x="403572" y="117651"/>
                  <a:ext cx="348813" cy="13235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0" name="Flowchart: Terminator 14"/>
                <p:cNvSpPr/>
                <p:nvPr/>
              </p:nvSpPr>
              <p:spPr>
                <a:xfrm rot="3566605">
                  <a:off x="216919" y="187708"/>
                  <a:ext cx="429356" cy="13235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1" name="Flowchart: Terminator 15"/>
                <p:cNvSpPr/>
                <p:nvPr/>
              </p:nvSpPr>
              <p:spPr>
                <a:xfrm rot="3566605">
                  <a:off x="83978" y="233319"/>
                  <a:ext cx="402476" cy="13235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2" name="Flowchart: Terminator 16"/>
                <p:cNvSpPr/>
                <p:nvPr/>
              </p:nvSpPr>
              <p:spPr>
                <a:xfrm rot="3566605">
                  <a:off x="-22156" y="306912"/>
                  <a:ext cx="321981" cy="13235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grpSp>
          <p:nvGrpSpPr>
            <p:cNvPr id="1546" name="Group 20"/>
            <p:cNvGrpSpPr/>
            <p:nvPr/>
          </p:nvGrpSpPr>
          <p:grpSpPr>
            <a:xfrm>
              <a:off x="1252895" y="949313"/>
              <a:ext cx="1451116" cy="2032062"/>
              <a:chOff x="0" y="0"/>
              <a:chExt cx="1451114" cy="2032061"/>
            </a:xfrm>
          </p:grpSpPr>
          <p:sp>
            <p:nvSpPr>
              <p:cNvPr id="1525" name="Rectangle 21"/>
              <p:cNvSpPr/>
              <p:nvPr/>
            </p:nvSpPr>
            <p:spPr>
              <a:xfrm rot="20822172">
                <a:off x="293598" y="167742"/>
                <a:ext cx="518753" cy="778130"/>
              </a:xfrm>
              <a:prstGeom prst="rect">
                <a:avLst/>
              </a:prstGeom>
              <a:solidFill>
                <a:srgbClr val="F2F2F2"/>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6" name="Rounded Rectangle 20"/>
              <p:cNvSpPr/>
              <p:nvPr/>
            </p:nvSpPr>
            <p:spPr>
              <a:xfrm rot="20822172">
                <a:off x="120345" y="701291"/>
                <a:ext cx="1210425" cy="1210427"/>
              </a:xfrm>
              <a:custGeom>
                <a:avLst/>
                <a:gdLst/>
                <a:ahLst/>
                <a:cxnLst>
                  <a:cxn ang="0">
                    <a:pos x="wd2" y="hd2"/>
                  </a:cxn>
                  <a:cxn ang="5400000">
                    <a:pos x="wd2" y="hd2"/>
                  </a:cxn>
                  <a:cxn ang="10800000">
                    <a:pos x="wd2" y="hd2"/>
                  </a:cxn>
                  <a:cxn ang="16200000">
                    <a:pos x="wd2" y="hd2"/>
                  </a:cxn>
                </a:cxnLst>
                <a:rect l="0" t="0" r="r" b="b"/>
                <a:pathLst>
                  <a:path w="21600" h="21600" extrusionOk="0">
                    <a:moveTo>
                      <a:pt x="0" y="16059"/>
                    </a:moveTo>
                    <a:cubicBezTo>
                      <a:pt x="183" y="12277"/>
                      <a:pt x="3694" y="2858"/>
                      <a:pt x="6373" y="0"/>
                    </a:cubicBezTo>
                    <a:lnTo>
                      <a:pt x="15412" y="0"/>
                    </a:lnTo>
                    <a:cubicBezTo>
                      <a:pt x="17950" y="2677"/>
                      <a:pt x="21446" y="12459"/>
                      <a:pt x="21600" y="16059"/>
                    </a:cubicBezTo>
                    <a:cubicBezTo>
                      <a:pt x="21600" y="19119"/>
                      <a:pt x="19119" y="21600"/>
                      <a:pt x="16059" y="21600"/>
                    </a:cubicBezTo>
                    <a:lnTo>
                      <a:pt x="5541" y="21600"/>
                    </a:lnTo>
                    <a:cubicBezTo>
                      <a:pt x="2481" y="21600"/>
                      <a:pt x="0" y="19119"/>
                      <a:pt x="0" y="16059"/>
                    </a:cubicBezTo>
                    <a:close/>
                  </a:path>
                </a:pathLst>
              </a:custGeom>
              <a:solidFill>
                <a:srgbClr val="F2F2F2"/>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7" name="Rounded Rectangle 20"/>
              <p:cNvSpPr/>
              <p:nvPr/>
            </p:nvSpPr>
            <p:spPr>
              <a:xfrm rot="20822172">
                <a:off x="170246" y="1141098"/>
                <a:ext cx="1210426" cy="764361"/>
              </a:xfrm>
              <a:custGeom>
                <a:avLst/>
                <a:gdLst/>
                <a:ahLst/>
                <a:cxnLst>
                  <a:cxn ang="0">
                    <a:pos x="wd2" y="hd2"/>
                  </a:cxn>
                  <a:cxn ang="5400000">
                    <a:pos x="wd2" y="hd2"/>
                  </a:cxn>
                  <a:cxn ang="10800000">
                    <a:pos x="wd2" y="hd2"/>
                  </a:cxn>
                  <a:cxn ang="16200000">
                    <a:pos x="wd2" y="hd2"/>
                  </a:cxn>
                </a:cxnLst>
                <a:rect l="0" t="0" r="r" b="b"/>
                <a:pathLst>
                  <a:path w="21600" h="21600" extrusionOk="0">
                    <a:moveTo>
                      <a:pt x="1823" y="0"/>
                    </a:moveTo>
                    <a:cubicBezTo>
                      <a:pt x="8820" y="1443"/>
                      <a:pt x="12892" y="2438"/>
                      <a:pt x="20450" y="4497"/>
                    </a:cubicBezTo>
                    <a:cubicBezTo>
                      <a:pt x="21113" y="7847"/>
                      <a:pt x="21548" y="10897"/>
                      <a:pt x="21600" y="12826"/>
                    </a:cubicBezTo>
                    <a:cubicBezTo>
                      <a:pt x="21600" y="17672"/>
                      <a:pt x="19119" y="21600"/>
                      <a:pt x="16059" y="21600"/>
                    </a:cubicBezTo>
                    <a:lnTo>
                      <a:pt x="5541" y="21600"/>
                    </a:lnTo>
                    <a:cubicBezTo>
                      <a:pt x="2481" y="21600"/>
                      <a:pt x="0" y="17672"/>
                      <a:pt x="0" y="12826"/>
                    </a:cubicBezTo>
                    <a:cubicBezTo>
                      <a:pt x="62" y="10812"/>
                      <a:pt x="1153" y="3291"/>
                      <a:pt x="1823" y="0"/>
                    </a:cubicBezTo>
                    <a:close/>
                  </a:path>
                </a:pathLst>
              </a:custGeom>
              <a:solidFill>
                <a:srgbClr val="59595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8" name="Oval 24"/>
              <p:cNvSpPr/>
              <p:nvPr/>
            </p:nvSpPr>
            <p:spPr>
              <a:xfrm rot="19922172">
                <a:off x="575393" y="1765472"/>
                <a:ext cx="106167" cy="10616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29" name="Oval 25"/>
              <p:cNvSpPr/>
              <p:nvPr/>
            </p:nvSpPr>
            <p:spPr>
              <a:xfrm rot="19922172">
                <a:off x="796665" y="1532624"/>
                <a:ext cx="53083" cy="53083"/>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0" name="Oval 26"/>
              <p:cNvSpPr/>
              <p:nvPr/>
            </p:nvSpPr>
            <p:spPr>
              <a:xfrm rot="19922172">
                <a:off x="571924" y="1532418"/>
                <a:ext cx="86461" cy="8646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1" name="Oval 27"/>
              <p:cNvSpPr/>
              <p:nvPr/>
            </p:nvSpPr>
            <p:spPr>
              <a:xfrm rot="19922172">
                <a:off x="614845" y="1300243"/>
                <a:ext cx="143357" cy="14335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2" name="Oval 28"/>
              <p:cNvSpPr/>
              <p:nvPr/>
            </p:nvSpPr>
            <p:spPr>
              <a:xfrm rot="19922172">
                <a:off x="873911" y="1684349"/>
                <a:ext cx="53083" cy="53083"/>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3" name="Oval 29"/>
              <p:cNvSpPr/>
              <p:nvPr/>
            </p:nvSpPr>
            <p:spPr>
              <a:xfrm rot="19922172">
                <a:off x="915677" y="1387144"/>
                <a:ext cx="86461" cy="8646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4" name="Oval 30"/>
              <p:cNvSpPr/>
              <p:nvPr/>
            </p:nvSpPr>
            <p:spPr>
              <a:xfrm rot="19922172">
                <a:off x="515798" y="1045270"/>
                <a:ext cx="106167" cy="106167"/>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5" name="Oval 31"/>
              <p:cNvSpPr/>
              <p:nvPr/>
            </p:nvSpPr>
            <p:spPr>
              <a:xfrm rot="19922172">
                <a:off x="355035" y="295124"/>
                <a:ext cx="53083" cy="53083"/>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6" name="Oval 32"/>
              <p:cNvSpPr/>
              <p:nvPr/>
            </p:nvSpPr>
            <p:spPr>
              <a:xfrm rot="19922172">
                <a:off x="525652" y="812721"/>
                <a:ext cx="86461" cy="86461"/>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7" name="Oval 33"/>
              <p:cNvSpPr/>
              <p:nvPr/>
            </p:nvSpPr>
            <p:spPr>
              <a:xfrm rot="19922172">
                <a:off x="759731" y="1051818"/>
                <a:ext cx="143357" cy="143357"/>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8" name="Oval 34"/>
              <p:cNvSpPr/>
              <p:nvPr/>
            </p:nvSpPr>
            <p:spPr>
              <a:xfrm rot="19922172">
                <a:off x="680765" y="875116"/>
                <a:ext cx="86461" cy="86461"/>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39" name="Oval 35"/>
              <p:cNvSpPr/>
              <p:nvPr/>
            </p:nvSpPr>
            <p:spPr>
              <a:xfrm rot="19922172">
                <a:off x="431496" y="557029"/>
                <a:ext cx="86461" cy="86461"/>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40" name="Rounded Rectangle 24"/>
              <p:cNvSpPr/>
              <p:nvPr/>
            </p:nvSpPr>
            <p:spPr>
              <a:xfrm rot="20822172">
                <a:off x="152575" y="66208"/>
                <a:ext cx="603617" cy="117540"/>
              </a:xfrm>
              <a:prstGeom prst="roundRect">
                <a:avLst>
                  <a:gd name="adj" fmla="val 50000"/>
                </a:avLst>
              </a:prstGeom>
              <a:solidFill>
                <a:srgbClr val="F2F2F2"/>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nvGrpSpPr>
              <p:cNvPr id="1545" name="Group 37"/>
              <p:cNvGrpSpPr/>
              <p:nvPr/>
            </p:nvGrpSpPr>
            <p:grpSpPr>
              <a:xfrm>
                <a:off x="517017" y="155317"/>
                <a:ext cx="553194" cy="697900"/>
                <a:chOff x="0" y="0"/>
                <a:chExt cx="553192" cy="697899"/>
              </a:xfrm>
            </p:grpSpPr>
            <p:sp>
              <p:nvSpPr>
                <p:cNvPr id="1541" name="Flowchart: Terminator 38"/>
                <p:cNvSpPr/>
                <p:nvPr/>
              </p:nvSpPr>
              <p:spPr>
                <a:xfrm rot="9637478">
                  <a:off x="182086" y="509417"/>
                  <a:ext cx="359279" cy="132642"/>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42" name="Flowchart: Terminator 39"/>
                <p:cNvSpPr/>
                <p:nvPr/>
              </p:nvSpPr>
              <p:spPr>
                <a:xfrm rot="9637478">
                  <a:off x="9479" y="205440"/>
                  <a:ext cx="442239" cy="132642"/>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43" name="Flowchart: Terminator 40"/>
                <p:cNvSpPr/>
                <p:nvPr/>
              </p:nvSpPr>
              <p:spPr>
                <a:xfrm rot="9637478">
                  <a:off x="98913" y="355226"/>
                  <a:ext cx="414553" cy="132642"/>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44" name="Flowchart: Terminator 41"/>
                <p:cNvSpPr/>
                <p:nvPr/>
              </p:nvSpPr>
              <p:spPr>
                <a:xfrm rot="9637478">
                  <a:off x="39184" y="51256"/>
                  <a:ext cx="331643" cy="132642"/>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18000" y="0"/>
                      </a:lnTo>
                      <a:cubicBezTo>
                        <a:pt x="19988" y="0"/>
                        <a:pt x="21600" y="4835"/>
                        <a:pt x="21600" y="10800"/>
                      </a:cubicBezTo>
                      <a:cubicBezTo>
                        <a:pt x="21600" y="16765"/>
                        <a:pt x="19988" y="21600"/>
                        <a:pt x="18000" y="21600"/>
                      </a:cubicBezTo>
                      <a:lnTo>
                        <a:pt x="3600" y="21600"/>
                      </a:lnTo>
                      <a:cubicBezTo>
                        <a:pt x="1612" y="21600"/>
                        <a:pt x="0" y="16765"/>
                        <a:pt x="0" y="10800"/>
                      </a:cubicBezTo>
                      <a:cubicBezTo>
                        <a:pt x="0" y="4835"/>
                        <a:pt x="1612" y="0"/>
                        <a:pt x="360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grpSp>
      <p:grpSp>
        <p:nvGrpSpPr>
          <p:cNvPr id="1595" name="Group 90"/>
          <p:cNvGrpSpPr/>
          <p:nvPr/>
        </p:nvGrpSpPr>
        <p:grpSpPr>
          <a:xfrm>
            <a:off x="5110629" y="3918630"/>
            <a:ext cx="2202047" cy="2684950"/>
            <a:chOff x="0" y="0"/>
            <a:chExt cx="2202045" cy="2684948"/>
          </a:xfrm>
        </p:grpSpPr>
        <p:grpSp>
          <p:nvGrpSpPr>
            <p:cNvPr id="1555" name="Group 43"/>
            <p:cNvGrpSpPr/>
            <p:nvPr/>
          </p:nvGrpSpPr>
          <p:grpSpPr>
            <a:xfrm>
              <a:off x="792762" y="1235228"/>
              <a:ext cx="616522" cy="1449721"/>
              <a:chOff x="0" y="0"/>
              <a:chExt cx="616520" cy="1449720"/>
            </a:xfrm>
          </p:grpSpPr>
          <p:grpSp>
            <p:nvGrpSpPr>
              <p:cNvPr id="1551" name="Group 44"/>
              <p:cNvGrpSpPr/>
              <p:nvPr/>
            </p:nvGrpSpPr>
            <p:grpSpPr>
              <a:xfrm>
                <a:off x="38533" y="30370"/>
                <a:ext cx="539397" cy="1419351"/>
                <a:chOff x="0" y="0"/>
                <a:chExt cx="539396" cy="1419349"/>
              </a:xfrm>
            </p:grpSpPr>
            <p:sp>
              <p:nvSpPr>
                <p:cNvPr id="1548" name="Block Arc 48"/>
                <p:cNvSpPr/>
                <p:nvPr/>
              </p:nvSpPr>
              <p:spPr>
                <a:xfrm rot="10800000">
                  <a:off x="0" y="1146457"/>
                  <a:ext cx="539397" cy="272893"/>
                </a:xfrm>
                <a:custGeom>
                  <a:avLst/>
                  <a:gdLst/>
                  <a:ahLst/>
                  <a:cxnLst>
                    <a:cxn ang="0">
                      <a:pos x="wd2" y="hd2"/>
                    </a:cxn>
                    <a:cxn ang="5400000">
                      <a:pos x="wd2" y="hd2"/>
                    </a:cxn>
                    <a:cxn ang="10800000">
                      <a:pos x="wd2" y="hd2"/>
                    </a:cxn>
                    <a:cxn ang="16200000">
                      <a:pos x="wd2" y="hd2"/>
                    </a:cxn>
                  </a:cxnLst>
                  <a:rect l="0" t="0" r="r" b="b"/>
                  <a:pathLst>
                    <a:path w="21600" h="21600" extrusionOk="0">
                      <a:moveTo>
                        <a:pt x="0" y="21554"/>
                      </a:moveTo>
                      <a:cubicBezTo>
                        <a:pt x="0" y="9650"/>
                        <a:pt x="4835" y="0"/>
                        <a:pt x="10800" y="0"/>
                      </a:cubicBezTo>
                      <a:cubicBezTo>
                        <a:pt x="16765" y="0"/>
                        <a:pt x="21600" y="9650"/>
                        <a:pt x="21600" y="21554"/>
                      </a:cubicBezTo>
                      <a:lnTo>
                        <a:pt x="19295" y="21600"/>
                      </a:lnTo>
                      <a:cubicBezTo>
                        <a:pt x="19295" y="12213"/>
                        <a:pt x="15492" y="4603"/>
                        <a:pt x="10800" y="4603"/>
                      </a:cubicBezTo>
                      <a:cubicBezTo>
                        <a:pt x="6108" y="4603"/>
                        <a:pt x="2305" y="12213"/>
                        <a:pt x="2305" y="2160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pPr>
                  <a:endParaRPr/>
                </a:p>
              </p:txBody>
            </p:sp>
            <p:sp>
              <p:nvSpPr>
                <p:cNvPr id="1549" name="Rectangle 49"/>
                <p:cNvSpPr/>
                <p:nvPr/>
              </p:nvSpPr>
              <p:spPr>
                <a:xfrm rot="16200000">
                  <a:off x="-549029" y="549028"/>
                  <a:ext cx="1155850" cy="57793"/>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0" name="Rectangle 50"/>
                <p:cNvSpPr/>
                <p:nvPr/>
              </p:nvSpPr>
              <p:spPr>
                <a:xfrm rot="16200000">
                  <a:off x="-68734" y="549028"/>
                  <a:ext cx="1155849" cy="57793"/>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sp>
            <p:nvSpPr>
              <p:cNvPr id="1552" name="Rounded Rectangle 29"/>
              <p:cNvSpPr/>
              <p:nvPr/>
            </p:nvSpPr>
            <p:spPr>
              <a:xfrm>
                <a:off x="-1" y="-1"/>
                <a:ext cx="96328" cy="57794"/>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3" name="Rounded Rectangle 32"/>
              <p:cNvSpPr/>
              <p:nvPr/>
            </p:nvSpPr>
            <p:spPr>
              <a:xfrm>
                <a:off x="520194" y="-1"/>
                <a:ext cx="96327" cy="57794"/>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4" name="Round Same Side Corner Rectangle 30"/>
              <p:cNvSpPr/>
              <p:nvPr/>
            </p:nvSpPr>
            <p:spPr>
              <a:xfrm rot="10800000">
                <a:off x="96325" y="543099"/>
                <a:ext cx="422503" cy="8500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2403"/>
                      <a:pt x="21600" y="5368"/>
                    </a:cubicBezTo>
                    <a:lnTo>
                      <a:pt x="21600" y="21600"/>
                    </a:lnTo>
                    <a:lnTo>
                      <a:pt x="0" y="21600"/>
                    </a:lnTo>
                    <a:lnTo>
                      <a:pt x="0" y="5368"/>
                    </a:lnTo>
                    <a:cubicBezTo>
                      <a:pt x="0" y="2403"/>
                      <a:pt x="4835" y="0"/>
                      <a:pt x="10800" y="0"/>
                    </a:cubicBezTo>
                    <a:close/>
                  </a:path>
                </a:pathLst>
              </a:cu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sp>
          <p:nvSpPr>
            <p:cNvPr id="1556" name="Oval 51"/>
            <p:cNvSpPr/>
            <p:nvPr/>
          </p:nvSpPr>
          <p:spPr>
            <a:xfrm rot="19922172">
              <a:off x="1132679" y="2235370"/>
              <a:ext cx="99101" cy="9910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7" name="Oval 52"/>
            <p:cNvSpPr/>
            <p:nvPr/>
          </p:nvSpPr>
          <p:spPr>
            <a:xfrm rot="19922172">
              <a:off x="1133044" y="2141327"/>
              <a:ext cx="49551" cy="4955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8" name="Oval 53"/>
            <p:cNvSpPr/>
            <p:nvPr/>
          </p:nvSpPr>
          <p:spPr>
            <a:xfrm rot="19922172">
              <a:off x="975104" y="2063097"/>
              <a:ext cx="80707" cy="8070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59" name="Oval 54"/>
            <p:cNvSpPr/>
            <p:nvPr/>
          </p:nvSpPr>
          <p:spPr>
            <a:xfrm rot="19922172">
              <a:off x="1015171" y="1846376"/>
              <a:ext cx="133817" cy="13381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0" name="Oval 55"/>
            <p:cNvSpPr/>
            <p:nvPr/>
          </p:nvSpPr>
          <p:spPr>
            <a:xfrm rot="19922172">
              <a:off x="1081342" y="2425170"/>
              <a:ext cx="80707" cy="8070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1" name="Oval 56"/>
            <p:cNvSpPr/>
            <p:nvPr/>
          </p:nvSpPr>
          <p:spPr>
            <a:xfrm rot="19922172">
              <a:off x="1065021" y="1678254"/>
              <a:ext cx="99101" cy="99101"/>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2" name="Oval 57"/>
            <p:cNvSpPr/>
            <p:nvPr/>
          </p:nvSpPr>
          <p:spPr>
            <a:xfrm rot="19922172">
              <a:off x="917669" y="1565888"/>
              <a:ext cx="80707" cy="80707"/>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3" name="Oval 58"/>
            <p:cNvSpPr/>
            <p:nvPr/>
          </p:nvSpPr>
          <p:spPr>
            <a:xfrm rot="19922172">
              <a:off x="1091735" y="1545882"/>
              <a:ext cx="68717" cy="68717"/>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4" name="Oval 59"/>
            <p:cNvSpPr/>
            <p:nvPr/>
          </p:nvSpPr>
          <p:spPr>
            <a:xfrm rot="19922172">
              <a:off x="1179230" y="1998150"/>
              <a:ext cx="80707" cy="80707"/>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5" name="Oval 60"/>
            <p:cNvSpPr/>
            <p:nvPr/>
          </p:nvSpPr>
          <p:spPr>
            <a:xfrm rot="19922172">
              <a:off x="1018407" y="2327145"/>
              <a:ext cx="49551" cy="4955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6" name="Oval 61"/>
            <p:cNvSpPr/>
            <p:nvPr/>
          </p:nvSpPr>
          <p:spPr>
            <a:xfrm rot="19922172">
              <a:off x="1196439" y="1448263"/>
              <a:ext cx="80707" cy="80707"/>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7" name="Oval 62"/>
            <p:cNvSpPr/>
            <p:nvPr/>
          </p:nvSpPr>
          <p:spPr>
            <a:xfrm>
              <a:off x="0" y="579548"/>
              <a:ext cx="403980" cy="403981"/>
            </a:xfrm>
            <a:prstGeom prst="ellipse">
              <a:avLst/>
            </a:prstGeom>
            <a:solidFill>
              <a:srgbClr val="59595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8" name="Oval 63"/>
            <p:cNvSpPr/>
            <p:nvPr/>
          </p:nvSpPr>
          <p:spPr>
            <a:xfrm>
              <a:off x="899032" y="-1"/>
              <a:ext cx="403981" cy="403982"/>
            </a:xfrm>
            <a:prstGeom prst="ellipse">
              <a:avLst/>
            </a:prstGeom>
            <a:solidFill>
              <a:srgbClr val="40404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69" name="Oval 64"/>
            <p:cNvSpPr/>
            <p:nvPr/>
          </p:nvSpPr>
          <p:spPr>
            <a:xfrm>
              <a:off x="1498388" y="149158"/>
              <a:ext cx="403981" cy="403981"/>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70" name="Oval 65"/>
            <p:cNvSpPr/>
            <p:nvPr/>
          </p:nvSpPr>
          <p:spPr>
            <a:xfrm>
              <a:off x="299677" y="149158"/>
              <a:ext cx="403981" cy="403981"/>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71" name="Oval 66"/>
            <p:cNvSpPr/>
            <p:nvPr/>
          </p:nvSpPr>
          <p:spPr>
            <a:xfrm>
              <a:off x="1798065" y="579548"/>
              <a:ext cx="403981" cy="403981"/>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72" name="Straight Connector 67"/>
            <p:cNvSpPr/>
            <p:nvPr/>
          </p:nvSpPr>
          <p:spPr>
            <a:xfrm flipH="1" flipV="1">
              <a:off x="1101021" y="403978"/>
              <a:ext cx="2" cy="939651"/>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73" name="Straight Connector 68"/>
            <p:cNvSpPr/>
            <p:nvPr/>
          </p:nvSpPr>
          <p:spPr>
            <a:xfrm flipH="1" flipV="1">
              <a:off x="801346" y="920174"/>
              <a:ext cx="299678" cy="423454"/>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74" name="Straight Connector 69"/>
            <p:cNvSpPr/>
            <p:nvPr/>
          </p:nvSpPr>
          <p:spPr>
            <a:xfrm flipV="1">
              <a:off x="1101023" y="920174"/>
              <a:ext cx="299678" cy="423454"/>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75" name="Straight Connector 70"/>
            <p:cNvSpPr/>
            <p:nvPr/>
          </p:nvSpPr>
          <p:spPr>
            <a:xfrm flipV="1">
              <a:off x="1101021" y="781538"/>
              <a:ext cx="697043" cy="562092"/>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76" name="Freeform 81"/>
            <p:cNvSpPr/>
            <p:nvPr/>
          </p:nvSpPr>
          <p:spPr>
            <a:xfrm>
              <a:off x="700400" y="350650"/>
              <a:ext cx="381360" cy="97633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3693" y="1561"/>
                  </a:lnTo>
                  <a:lnTo>
                    <a:pt x="0" y="0"/>
                  </a:lnTo>
                </a:path>
              </a:pathLst>
            </a:custGeom>
            <a:noFill/>
            <a:ln w="25400" cap="flat">
              <a:solidFill>
                <a:srgbClr val="BFBFBF"/>
              </a:solidFill>
              <a:prstDash val="solid"/>
              <a:miter lim="800000"/>
            </a:ln>
            <a:effectLst/>
          </p:spPr>
          <p:txBody>
            <a:bodyPr wrap="square" lIns="45719" tIns="45719" rIns="45719" bIns="45719" numCol="1" anchor="ctr">
              <a:noAutofit/>
            </a:bodyPr>
            <a:lstStyle/>
            <a:p>
              <a:pPr algn="ctr">
                <a:defRPr sz="2700"/>
              </a:pPr>
              <a:endParaRPr/>
            </a:p>
          </p:txBody>
        </p:sp>
        <p:sp>
          <p:nvSpPr>
            <p:cNvPr id="1577" name="Freeform 114"/>
            <p:cNvSpPr/>
            <p:nvPr/>
          </p:nvSpPr>
          <p:spPr>
            <a:xfrm flipH="1">
              <a:off x="1124351" y="350650"/>
              <a:ext cx="381360" cy="97633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3693" y="1561"/>
                  </a:lnTo>
                  <a:lnTo>
                    <a:pt x="0" y="0"/>
                  </a:lnTo>
                </a:path>
              </a:pathLst>
            </a:custGeom>
            <a:noFill/>
            <a:ln w="25400" cap="flat">
              <a:solidFill>
                <a:srgbClr val="BFBFBF"/>
              </a:solidFill>
              <a:prstDash val="solid"/>
              <a:miter lim="800000"/>
            </a:ln>
            <a:effectLst/>
          </p:spPr>
          <p:txBody>
            <a:bodyPr wrap="square" lIns="45719" tIns="45719" rIns="45719" bIns="45719" numCol="1" anchor="ctr">
              <a:noAutofit/>
            </a:bodyPr>
            <a:lstStyle/>
            <a:p>
              <a:pPr algn="ctr">
                <a:defRPr sz="2700"/>
              </a:pPr>
              <a:endParaRPr/>
            </a:p>
          </p:txBody>
        </p:sp>
        <p:sp>
          <p:nvSpPr>
            <p:cNvPr id="1578" name="Straight Connector 73"/>
            <p:cNvSpPr/>
            <p:nvPr/>
          </p:nvSpPr>
          <p:spPr>
            <a:xfrm>
              <a:off x="403978" y="781538"/>
              <a:ext cx="697044" cy="562092"/>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79" name="Straight Connector 74"/>
            <p:cNvSpPr/>
            <p:nvPr/>
          </p:nvSpPr>
          <p:spPr>
            <a:xfrm flipH="1" flipV="1">
              <a:off x="644494" y="1047708"/>
              <a:ext cx="456528" cy="295920"/>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80" name="Straight Connector 75"/>
            <p:cNvSpPr/>
            <p:nvPr/>
          </p:nvSpPr>
          <p:spPr>
            <a:xfrm flipV="1">
              <a:off x="1101021" y="1047708"/>
              <a:ext cx="456528" cy="295920"/>
            </a:xfrm>
            <a:prstGeom prst="line">
              <a:avLst/>
            </a:prstGeom>
            <a:noFill/>
            <a:ln w="25400" cap="flat">
              <a:solidFill>
                <a:srgbClr val="BFBFBF"/>
              </a:solidFill>
              <a:prstDash val="solid"/>
              <a:miter lim="800000"/>
            </a:ln>
            <a:effectLst/>
          </p:spPr>
          <p:txBody>
            <a:bodyPr wrap="square" lIns="45719" tIns="45719" rIns="45719" bIns="45719" numCol="1" anchor="t">
              <a:noAutofit/>
            </a:bodyPr>
            <a:lstStyle/>
            <a:p>
              <a:endParaRPr/>
            </a:p>
          </p:txBody>
        </p:sp>
        <p:sp>
          <p:nvSpPr>
            <p:cNvPr id="1581" name="Oval 76"/>
            <p:cNvSpPr/>
            <p:nvPr/>
          </p:nvSpPr>
          <p:spPr>
            <a:xfrm>
              <a:off x="1034115" y="1343630"/>
              <a:ext cx="133817" cy="133817"/>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2" name="Oval 77"/>
            <p:cNvSpPr/>
            <p:nvPr/>
          </p:nvSpPr>
          <p:spPr>
            <a:xfrm>
              <a:off x="1498388" y="988547"/>
              <a:ext cx="403981" cy="403981"/>
            </a:xfrm>
            <a:prstGeom prst="ellipse">
              <a:avLst/>
            </a:prstGeom>
            <a:solidFill>
              <a:srgbClr val="59595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3" name="Oval 78"/>
            <p:cNvSpPr/>
            <p:nvPr/>
          </p:nvSpPr>
          <p:spPr>
            <a:xfrm>
              <a:off x="299677" y="988547"/>
              <a:ext cx="403981" cy="403981"/>
            </a:xfrm>
            <a:prstGeom prst="ellipse">
              <a:avLst/>
            </a:prstGeom>
            <a:solidFill>
              <a:srgbClr val="D9D9D9"/>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4" name="Oval 79"/>
            <p:cNvSpPr/>
            <p:nvPr/>
          </p:nvSpPr>
          <p:spPr>
            <a:xfrm>
              <a:off x="599354" y="516196"/>
              <a:ext cx="403981" cy="403981"/>
            </a:xfrm>
            <a:prstGeom prst="ellipse">
              <a:avLst/>
            </a:prstGeom>
            <a:solidFill>
              <a:srgbClr val="A6A6A6"/>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5" name="Oval 80"/>
            <p:cNvSpPr/>
            <p:nvPr/>
          </p:nvSpPr>
          <p:spPr>
            <a:xfrm>
              <a:off x="1198710" y="516196"/>
              <a:ext cx="403981" cy="403981"/>
            </a:xfrm>
            <a:prstGeom prst="ellipse">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6" name="Donut 1"/>
            <p:cNvSpPr/>
            <p:nvPr/>
          </p:nvSpPr>
          <p:spPr>
            <a:xfrm>
              <a:off x="1281322" y="589504"/>
              <a:ext cx="232243" cy="257365"/>
            </a:xfrm>
            <a:custGeom>
              <a:avLst/>
              <a:gdLst/>
              <a:ahLst/>
              <a:cxnLst>
                <a:cxn ang="0">
                  <a:pos x="wd2" y="hd2"/>
                </a:cxn>
                <a:cxn ang="5400000">
                  <a:pos x="wd2" y="hd2"/>
                </a:cxn>
                <a:cxn ang="10800000">
                  <a:pos x="wd2" y="hd2"/>
                </a:cxn>
                <a:cxn ang="16200000">
                  <a:pos x="wd2" y="hd2"/>
                </a:cxn>
              </a:cxnLst>
              <a:rect l="0" t="0" r="r" b="b"/>
              <a:pathLst>
                <a:path w="20824" h="21600" extrusionOk="0">
                  <a:moveTo>
                    <a:pt x="10362" y="15566"/>
                  </a:moveTo>
                  <a:cubicBezTo>
                    <a:pt x="9503" y="15931"/>
                    <a:pt x="8658" y="16231"/>
                    <a:pt x="7846" y="16469"/>
                  </a:cubicBezTo>
                  <a:cubicBezTo>
                    <a:pt x="8445" y="18780"/>
                    <a:pt x="9406" y="20275"/>
                    <a:pt x="10490" y="20275"/>
                  </a:cubicBezTo>
                  <a:cubicBezTo>
                    <a:pt x="11548" y="20275"/>
                    <a:pt x="12490" y="18849"/>
                    <a:pt x="13091" y="16629"/>
                  </a:cubicBezTo>
                  <a:cubicBezTo>
                    <a:pt x="12211" y="16351"/>
                    <a:pt x="11293" y="15997"/>
                    <a:pt x="10362" y="15566"/>
                  </a:cubicBezTo>
                  <a:close/>
                  <a:moveTo>
                    <a:pt x="7381" y="13985"/>
                  </a:moveTo>
                  <a:lnTo>
                    <a:pt x="7572" y="15220"/>
                  </a:lnTo>
                  <a:cubicBezTo>
                    <a:pt x="7970" y="15094"/>
                    <a:pt x="8377" y="14949"/>
                    <a:pt x="8793" y="14786"/>
                  </a:cubicBezTo>
                  <a:cubicBezTo>
                    <a:pt x="8533" y="14658"/>
                    <a:pt x="8279" y="14517"/>
                    <a:pt x="8024" y="14371"/>
                  </a:cubicBezTo>
                  <a:close/>
                  <a:moveTo>
                    <a:pt x="13599" y="13964"/>
                  </a:moveTo>
                  <a:cubicBezTo>
                    <a:pt x="13377" y="14098"/>
                    <a:pt x="13148" y="14225"/>
                    <a:pt x="12915" y="14351"/>
                  </a:cubicBezTo>
                  <a:lnTo>
                    <a:pt x="11975" y="14835"/>
                  </a:lnTo>
                  <a:cubicBezTo>
                    <a:pt x="12454" y="15043"/>
                    <a:pt x="12925" y="15225"/>
                    <a:pt x="13381" y="15384"/>
                  </a:cubicBezTo>
                  <a:cubicBezTo>
                    <a:pt x="13469" y="14932"/>
                    <a:pt x="13544" y="14458"/>
                    <a:pt x="13599" y="13964"/>
                  </a:cubicBezTo>
                  <a:close/>
                  <a:moveTo>
                    <a:pt x="17122" y="11537"/>
                  </a:moveTo>
                  <a:cubicBezTo>
                    <a:pt x="16513" y="12049"/>
                    <a:pt x="15836" y="12552"/>
                    <a:pt x="15101" y="13035"/>
                  </a:cubicBezTo>
                  <a:cubicBezTo>
                    <a:pt x="15018" y="14010"/>
                    <a:pt x="14870" y="14936"/>
                    <a:pt x="14673" y="15794"/>
                  </a:cubicBezTo>
                  <a:cubicBezTo>
                    <a:pt x="14960" y="15872"/>
                    <a:pt x="15239" y="15941"/>
                    <a:pt x="15507" y="15997"/>
                  </a:cubicBezTo>
                  <a:cubicBezTo>
                    <a:pt x="15809" y="15585"/>
                    <a:pt x="16315" y="15316"/>
                    <a:pt x="16888" y="15316"/>
                  </a:cubicBezTo>
                  <a:cubicBezTo>
                    <a:pt x="17497" y="15316"/>
                    <a:pt x="18030" y="15620"/>
                    <a:pt x="18319" y="16077"/>
                  </a:cubicBezTo>
                  <a:cubicBezTo>
                    <a:pt x="18686" y="15981"/>
                    <a:pt x="18958" y="15804"/>
                    <a:pt x="19122" y="15554"/>
                  </a:cubicBezTo>
                  <a:cubicBezTo>
                    <a:pt x="19679" y="14703"/>
                    <a:pt x="18855" y="13190"/>
                    <a:pt x="17122" y="11537"/>
                  </a:cubicBezTo>
                  <a:close/>
                  <a:moveTo>
                    <a:pt x="3807" y="11379"/>
                  </a:moveTo>
                  <a:cubicBezTo>
                    <a:pt x="2091" y="12958"/>
                    <a:pt x="1265" y="14414"/>
                    <a:pt x="1788" y="15263"/>
                  </a:cubicBezTo>
                  <a:cubicBezTo>
                    <a:pt x="2302" y="16096"/>
                    <a:pt x="4006" y="16167"/>
                    <a:pt x="6262" y="15603"/>
                  </a:cubicBezTo>
                  <a:cubicBezTo>
                    <a:pt x="6084" y="14788"/>
                    <a:pt x="5951" y="13914"/>
                    <a:pt x="5868" y="12997"/>
                  </a:cubicBezTo>
                  <a:cubicBezTo>
                    <a:pt x="5116" y="12470"/>
                    <a:pt x="4426" y="11927"/>
                    <a:pt x="3807" y="11379"/>
                  </a:cubicBezTo>
                  <a:close/>
                  <a:moveTo>
                    <a:pt x="15190" y="9916"/>
                  </a:moveTo>
                  <a:cubicBezTo>
                    <a:pt x="15204" y="10207"/>
                    <a:pt x="15210" y="10502"/>
                    <a:pt x="15210" y="10800"/>
                  </a:cubicBezTo>
                  <a:lnTo>
                    <a:pt x="15195" y="11356"/>
                  </a:lnTo>
                  <a:cubicBezTo>
                    <a:pt x="15525" y="11127"/>
                    <a:pt x="15838" y="10895"/>
                    <a:pt x="16133" y="10662"/>
                  </a:cubicBezTo>
                  <a:cubicBezTo>
                    <a:pt x="15838" y="10412"/>
                    <a:pt x="15522" y="10164"/>
                    <a:pt x="15190" y="9916"/>
                  </a:cubicBezTo>
                  <a:close/>
                  <a:moveTo>
                    <a:pt x="5800" y="9776"/>
                  </a:moveTo>
                  <a:cubicBezTo>
                    <a:pt x="5451" y="10021"/>
                    <a:pt x="5122" y="10270"/>
                    <a:pt x="4813" y="10519"/>
                  </a:cubicBezTo>
                  <a:cubicBezTo>
                    <a:pt x="5116" y="10775"/>
                    <a:pt x="5440" y="11031"/>
                    <a:pt x="5781" y="11286"/>
                  </a:cubicBezTo>
                  <a:cubicBezTo>
                    <a:pt x="5772" y="11125"/>
                    <a:pt x="5770" y="10963"/>
                    <a:pt x="5770" y="10800"/>
                  </a:cubicBezTo>
                  <a:close/>
                  <a:moveTo>
                    <a:pt x="10490" y="8640"/>
                  </a:moveTo>
                  <a:cubicBezTo>
                    <a:pt x="11649" y="8640"/>
                    <a:pt x="12588" y="9520"/>
                    <a:pt x="12588" y="10604"/>
                  </a:cubicBezTo>
                  <a:cubicBezTo>
                    <a:pt x="12588" y="11689"/>
                    <a:pt x="11649" y="12568"/>
                    <a:pt x="10490" y="12568"/>
                  </a:cubicBezTo>
                  <a:cubicBezTo>
                    <a:pt x="9331" y="12568"/>
                    <a:pt x="8392" y="11689"/>
                    <a:pt x="8392" y="10604"/>
                  </a:cubicBezTo>
                  <a:cubicBezTo>
                    <a:pt x="8392" y="9520"/>
                    <a:pt x="9331" y="8640"/>
                    <a:pt x="10490" y="8640"/>
                  </a:cubicBezTo>
                  <a:close/>
                  <a:moveTo>
                    <a:pt x="10484" y="7052"/>
                  </a:moveTo>
                  <a:cubicBezTo>
                    <a:pt x="9961" y="7294"/>
                    <a:pt x="9433" y="7560"/>
                    <a:pt x="8903" y="7847"/>
                  </a:cubicBezTo>
                  <a:cubicBezTo>
                    <a:pt x="8333" y="8155"/>
                    <a:pt x="7787" y="8472"/>
                    <a:pt x="7268" y="8797"/>
                  </a:cubicBezTo>
                  <a:cubicBezTo>
                    <a:pt x="7211" y="9442"/>
                    <a:pt x="7186" y="10112"/>
                    <a:pt x="7186" y="10800"/>
                  </a:cubicBezTo>
                  <a:lnTo>
                    <a:pt x="7239" y="12305"/>
                  </a:lnTo>
                  <a:cubicBezTo>
                    <a:pt x="7723" y="12624"/>
                    <a:pt x="8233" y="12937"/>
                    <a:pt x="8764" y="13241"/>
                  </a:cubicBezTo>
                  <a:cubicBezTo>
                    <a:pt x="9311" y="13555"/>
                    <a:pt x="9856" y="13846"/>
                    <a:pt x="10398" y="14108"/>
                  </a:cubicBezTo>
                  <a:cubicBezTo>
                    <a:pt x="10993" y="13834"/>
                    <a:pt x="11599" y="13532"/>
                    <a:pt x="12207" y="13204"/>
                  </a:cubicBezTo>
                  <a:cubicBezTo>
                    <a:pt x="12742" y="12914"/>
                    <a:pt x="13257" y="12617"/>
                    <a:pt x="13747" y="12311"/>
                  </a:cubicBezTo>
                  <a:cubicBezTo>
                    <a:pt x="13780" y="11819"/>
                    <a:pt x="13794" y="11314"/>
                    <a:pt x="13794" y="10800"/>
                  </a:cubicBezTo>
                  <a:lnTo>
                    <a:pt x="13727" y="8894"/>
                  </a:lnTo>
                  <a:cubicBezTo>
                    <a:pt x="13247" y="8578"/>
                    <a:pt x="12742" y="8268"/>
                    <a:pt x="12216" y="7967"/>
                  </a:cubicBezTo>
                  <a:cubicBezTo>
                    <a:pt x="11636" y="7634"/>
                    <a:pt x="11057" y="7327"/>
                    <a:pt x="10484" y="7052"/>
                  </a:cubicBezTo>
                  <a:close/>
                  <a:moveTo>
                    <a:pt x="13316" y="5901"/>
                  </a:moveTo>
                  <a:cubicBezTo>
                    <a:pt x="12912" y="6037"/>
                    <a:pt x="12497" y="6189"/>
                    <a:pt x="12076" y="6361"/>
                  </a:cubicBezTo>
                  <a:cubicBezTo>
                    <a:pt x="12372" y="6509"/>
                    <a:pt x="12664" y="6670"/>
                    <a:pt x="12956" y="6837"/>
                  </a:cubicBezTo>
                  <a:lnTo>
                    <a:pt x="13545" y="7191"/>
                  </a:lnTo>
                  <a:cubicBezTo>
                    <a:pt x="13480" y="6742"/>
                    <a:pt x="13404" y="6311"/>
                    <a:pt x="13316" y="5901"/>
                  </a:cubicBezTo>
                  <a:close/>
                  <a:moveTo>
                    <a:pt x="7676" y="5851"/>
                  </a:moveTo>
                  <a:cubicBezTo>
                    <a:pt x="7588" y="6255"/>
                    <a:pt x="7511" y="6680"/>
                    <a:pt x="7449" y="7122"/>
                  </a:cubicBezTo>
                  <a:cubicBezTo>
                    <a:pt x="7691" y="6976"/>
                    <a:pt x="7941" y="6837"/>
                    <a:pt x="8195" y="6699"/>
                  </a:cubicBezTo>
                  <a:lnTo>
                    <a:pt x="8911" y="6331"/>
                  </a:lnTo>
                  <a:cubicBezTo>
                    <a:pt x="8491" y="6152"/>
                    <a:pt x="8078" y="5993"/>
                    <a:pt x="7676" y="5851"/>
                  </a:cubicBezTo>
                  <a:close/>
                  <a:moveTo>
                    <a:pt x="17476" y="5083"/>
                  </a:moveTo>
                  <a:cubicBezTo>
                    <a:pt x="16687" y="5070"/>
                    <a:pt x="15705" y="5217"/>
                    <a:pt x="14601" y="5515"/>
                  </a:cubicBezTo>
                  <a:cubicBezTo>
                    <a:pt x="14806" y="6341"/>
                    <a:pt x="14962" y="7234"/>
                    <a:pt x="15064" y="8177"/>
                  </a:cubicBezTo>
                  <a:cubicBezTo>
                    <a:pt x="15825" y="8708"/>
                    <a:pt x="16524" y="9256"/>
                    <a:pt x="17150" y="9808"/>
                  </a:cubicBezTo>
                  <a:cubicBezTo>
                    <a:pt x="18970" y="8177"/>
                    <a:pt x="19861" y="6661"/>
                    <a:pt x="19322" y="5788"/>
                  </a:cubicBezTo>
                  <a:cubicBezTo>
                    <a:pt x="19037" y="5326"/>
                    <a:pt x="18385" y="5098"/>
                    <a:pt x="17476" y="5083"/>
                  </a:cubicBezTo>
                  <a:close/>
                  <a:moveTo>
                    <a:pt x="3723" y="4995"/>
                  </a:moveTo>
                  <a:cubicBezTo>
                    <a:pt x="2814" y="4987"/>
                    <a:pt x="2156" y="5199"/>
                    <a:pt x="1858" y="5654"/>
                  </a:cubicBezTo>
                  <a:cubicBezTo>
                    <a:pt x="1676" y="5933"/>
                    <a:pt x="1641" y="6283"/>
                    <a:pt x="1750" y="6683"/>
                  </a:cubicBezTo>
                  <a:cubicBezTo>
                    <a:pt x="2644" y="6713"/>
                    <a:pt x="3357" y="7402"/>
                    <a:pt x="3357" y="8247"/>
                  </a:cubicBezTo>
                  <a:cubicBezTo>
                    <a:pt x="3357" y="8506"/>
                    <a:pt x="3290" y="8750"/>
                    <a:pt x="3165" y="8962"/>
                  </a:cubicBezTo>
                  <a:cubicBezTo>
                    <a:pt x="3366" y="9187"/>
                    <a:pt x="3589" y="9414"/>
                    <a:pt x="3828" y="9644"/>
                  </a:cubicBezTo>
                  <a:cubicBezTo>
                    <a:pt x="4457" y="9108"/>
                    <a:pt x="5158" y="8580"/>
                    <a:pt x="5925" y="8072"/>
                  </a:cubicBezTo>
                  <a:cubicBezTo>
                    <a:pt x="6029" y="7140"/>
                    <a:pt x="6189" y="6256"/>
                    <a:pt x="6396" y="5440"/>
                  </a:cubicBezTo>
                  <a:cubicBezTo>
                    <a:pt x="5377" y="5153"/>
                    <a:pt x="4466" y="5001"/>
                    <a:pt x="3723" y="4995"/>
                  </a:cubicBezTo>
                  <a:close/>
                  <a:moveTo>
                    <a:pt x="10490" y="1325"/>
                  </a:moveTo>
                  <a:cubicBezTo>
                    <a:pt x="9490" y="1325"/>
                    <a:pt x="8594" y="2598"/>
                    <a:pt x="7992" y="4611"/>
                  </a:cubicBezTo>
                  <a:cubicBezTo>
                    <a:pt x="8804" y="4872"/>
                    <a:pt x="9647" y="5198"/>
                    <a:pt x="10504" y="5586"/>
                  </a:cubicBezTo>
                  <a:cubicBezTo>
                    <a:pt x="11354" y="5216"/>
                    <a:pt x="12192" y="4909"/>
                    <a:pt x="13001" y="4665"/>
                  </a:cubicBezTo>
                  <a:cubicBezTo>
                    <a:pt x="12843" y="4124"/>
                    <a:pt x="12663" y="3636"/>
                    <a:pt x="12463" y="3211"/>
                  </a:cubicBezTo>
                  <a:cubicBezTo>
                    <a:pt x="11594" y="3158"/>
                    <a:pt x="10909" y="2480"/>
                    <a:pt x="10909" y="1652"/>
                  </a:cubicBezTo>
                  <a:lnTo>
                    <a:pt x="10935" y="1419"/>
                  </a:lnTo>
                  <a:cubicBezTo>
                    <a:pt x="10792" y="1354"/>
                    <a:pt x="10642" y="1325"/>
                    <a:pt x="10490" y="1325"/>
                  </a:cubicBezTo>
                  <a:close/>
                  <a:moveTo>
                    <a:pt x="10490" y="0"/>
                  </a:moveTo>
                  <a:cubicBezTo>
                    <a:pt x="10896" y="0"/>
                    <a:pt x="11290" y="117"/>
                    <a:pt x="11662" y="343"/>
                  </a:cubicBezTo>
                  <a:cubicBezTo>
                    <a:pt x="11927" y="177"/>
                    <a:pt x="12245" y="81"/>
                    <a:pt x="12588" y="81"/>
                  </a:cubicBezTo>
                  <a:cubicBezTo>
                    <a:pt x="13515" y="81"/>
                    <a:pt x="14266" y="784"/>
                    <a:pt x="14266" y="1652"/>
                  </a:cubicBezTo>
                  <a:cubicBezTo>
                    <a:pt x="14266" y="2132"/>
                    <a:pt x="14036" y="2561"/>
                    <a:pt x="13669" y="2844"/>
                  </a:cubicBezTo>
                  <a:cubicBezTo>
                    <a:pt x="13891" y="3290"/>
                    <a:pt x="14086" y="3785"/>
                    <a:pt x="14260" y="4317"/>
                  </a:cubicBezTo>
                  <a:cubicBezTo>
                    <a:pt x="17307" y="3588"/>
                    <a:pt x="19740" y="3815"/>
                    <a:pt x="20548" y="5125"/>
                  </a:cubicBezTo>
                  <a:cubicBezTo>
                    <a:pt x="21364" y="6449"/>
                    <a:pt x="20328" y="8564"/>
                    <a:pt x="18084" y="10692"/>
                  </a:cubicBezTo>
                  <a:cubicBezTo>
                    <a:pt x="20225" y="12847"/>
                    <a:pt x="21173" y="14956"/>
                    <a:pt x="20329" y="16246"/>
                  </a:cubicBezTo>
                  <a:cubicBezTo>
                    <a:pt x="19977" y="16784"/>
                    <a:pt x="19347" y="17127"/>
                    <a:pt x="18510" y="17272"/>
                  </a:cubicBezTo>
                  <a:cubicBezTo>
                    <a:pt x="18332" y="17954"/>
                    <a:pt x="17673" y="18458"/>
                    <a:pt x="16888" y="18458"/>
                  </a:cubicBezTo>
                  <a:cubicBezTo>
                    <a:pt x="16064" y="18458"/>
                    <a:pt x="15379" y="17903"/>
                    <a:pt x="15240" y="17169"/>
                  </a:cubicBezTo>
                  <a:cubicBezTo>
                    <a:pt x="14952" y="17120"/>
                    <a:pt x="14658" y="17056"/>
                    <a:pt x="14357" y="16981"/>
                  </a:cubicBezTo>
                  <a:cubicBezTo>
                    <a:pt x="13507" y="19774"/>
                    <a:pt x="12092" y="21600"/>
                    <a:pt x="10490" y="21600"/>
                  </a:cubicBezTo>
                  <a:cubicBezTo>
                    <a:pt x="8853" y="21600"/>
                    <a:pt x="7410" y="19692"/>
                    <a:pt x="6568" y="16794"/>
                  </a:cubicBezTo>
                  <a:cubicBezTo>
                    <a:pt x="3654" y="17447"/>
                    <a:pt x="1345" y="17195"/>
                    <a:pt x="562" y="15925"/>
                  </a:cubicBezTo>
                  <a:cubicBezTo>
                    <a:pt x="-236" y="14631"/>
                    <a:pt x="737" y="12580"/>
                    <a:pt x="2882" y="10502"/>
                  </a:cubicBezTo>
                  <a:lnTo>
                    <a:pt x="2177" y="9740"/>
                  </a:lnTo>
                  <a:cubicBezTo>
                    <a:pt x="2021" y="9793"/>
                    <a:pt x="1853" y="9818"/>
                    <a:pt x="1679" y="9818"/>
                  </a:cubicBezTo>
                  <a:cubicBezTo>
                    <a:pt x="752" y="9818"/>
                    <a:pt x="0" y="9115"/>
                    <a:pt x="0" y="8247"/>
                  </a:cubicBezTo>
                  <a:cubicBezTo>
                    <a:pt x="0" y="7789"/>
                    <a:pt x="210" y="7376"/>
                    <a:pt x="548" y="7093"/>
                  </a:cubicBezTo>
                  <a:cubicBezTo>
                    <a:pt x="255" y="6269"/>
                    <a:pt x="276" y="5535"/>
                    <a:pt x="651" y="4962"/>
                  </a:cubicBezTo>
                  <a:cubicBezTo>
                    <a:pt x="1475" y="3703"/>
                    <a:pt x="3818" y="3513"/>
                    <a:pt x="6742" y="4255"/>
                  </a:cubicBezTo>
                  <a:cubicBezTo>
                    <a:pt x="7598" y="1668"/>
                    <a:pt x="8959" y="0"/>
                    <a:pt x="10490"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pPr>
              <a:endParaRPr/>
            </a:p>
          </p:txBody>
        </p:sp>
        <p:sp>
          <p:nvSpPr>
            <p:cNvPr id="1587" name="Oval 12287"/>
            <p:cNvSpPr/>
            <p:nvPr/>
          </p:nvSpPr>
          <p:spPr>
            <a:xfrm>
              <a:off x="387739" y="234395"/>
              <a:ext cx="234568" cy="233707"/>
            </a:xfrm>
            <a:custGeom>
              <a:avLst/>
              <a:gdLst/>
              <a:ahLst/>
              <a:cxnLst>
                <a:cxn ang="0">
                  <a:pos x="wd2" y="hd2"/>
                </a:cxn>
                <a:cxn ang="5400000">
                  <a:pos x="wd2" y="hd2"/>
                </a:cxn>
                <a:cxn ang="10800000">
                  <a:pos x="wd2" y="hd2"/>
                </a:cxn>
                <a:cxn ang="16200000">
                  <a:pos x="wd2" y="hd2"/>
                </a:cxn>
              </a:cxnLst>
              <a:rect l="0" t="0" r="r" b="b"/>
              <a:pathLst>
                <a:path w="21600" h="21600" extrusionOk="0">
                  <a:moveTo>
                    <a:pt x="8720" y="0"/>
                  </a:moveTo>
                  <a:cubicBezTo>
                    <a:pt x="10130" y="0"/>
                    <a:pt x="11273" y="1147"/>
                    <a:pt x="11273" y="2562"/>
                  </a:cubicBezTo>
                  <a:cubicBezTo>
                    <a:pt x="11273" y="3541"/>
                    <a:pt x="10726" y="4391"/>
                    <a:pt x="9917" y="4812"/>
                  </a:cubicBezTo>
                  <a:lnTo>
                    <a:pt x="10722" y="7827"/>
                  </a:lnTo>
                  <a:cubicBezTo>
                    <a:pt x="12185" y="7879"/>
                    <a:pt x="13360" y="9058"/>
                    <a:pt x="13410" y="10527"/>
                  </a:cubicBezTo>
                  <a:lnTo>
                    <a:pt x="16650" y="11398"/>
                  </a:lnTo>
                  <a:cubicBezTo>
                    <a:pt x="16990" y="10400"/>
                    <a:pt x="17936" y="9687"/>
                    <a:pt x="19047" y="9687"/>
                  </a:cubicBezTo>
                  <a:cubicBezTo>
                    <a:pt x="20457" y="9687"/>
                    <a:pt x="21600" y="10834"/>
                    <a:pt x="21600" y="12249"/>
                  </a:cubicBezTo>
                  <a:cubicBezTo>
                    <a:pt x="21600" y="13664"/>
                    <a:pt x="20457" y="14811"/>
                    <a:pt x="19047" y="14811"/>
                  </a:cubicBezTo>
                  <a:cubicBezTo>
                    <a:pt x="17753" y="14811"/>
                    <a:pt x="16684" y="13844"/>
                    <a:pt x="16529" y="12590"/>
                  </a:cubicBezTo>
                  <a:lnTo>
                    <a:pt x="13214" y="11698"/>
                  </a:lnTo>
                  <a:cubicBezTo>
                    <a:pt x="12953" y="12356"/>
                    <a:pt x="12451" y="12891"/>
                    <a:pt x="11818" y="13194"/>
                  </a:cubicBezTo>
                  <a:lnTo>
                    <a:pt x="12703" y="16509"/>
                  </a:lnTo>
                  <a:cubicBezTo>
                    <a:pt x="13959" y="16658"/>
                    <a:pt x="14929" y="17734"/>
                    <a:pt x="14929" y="19038"/>
                  </a:cubicBezTo>
                  <a:cubicBezTo>
                    <a:pt x="14929" y="20453"/>
                    <a:pt x="13786" y="21600"/>
                    <a:pt x="12376" y="21600"/>
                  </a:cubicBezTo>
                  <a:cubicBezTo>
                    <a:pt x="10967" y="21600"/>
                    <a:pt x="9824" y="20453"/>
                    <a:pt x="9824" y="19038"/>
                  </a:cubicBezTo>
                  <a:cubicBezTo>
                    <a:pt x="9824" y="17927"/>
                    <a:pt x="10528" y="16981"/>
                    <a:pt x="11517" y="16635"/>
                  </a:cubicBezTo>
                  <a:lnTo>
                    <a:pt x="10671" y="13466"/>
                  </a:lnTo>
                  <a:cubicBezTo>
                    <a:pt x="10648" y="13471"/>
                    <a:pt x="10626" y="13471"/>
                    <a:pt x="10604" y="13471"/>
                  </a:cubicBezTo>
                  <a:cubicBezTo>
                    <a:pt x="9504" y="13471"/>
                    <a:pt x="8552" y="12839"/>
                    <a:pt x="8098" y="11912"/>
                  </a:cubicBezTo>
                  <a:lnTo>
                    <a:pt x="5074" y="12725"/>
                  </a:lnTo>
                  <a:cubicBezTo>
                    <a:pt x="4934" y="13995"/>
                    <a:pt x="3858" y="14979"/>
                    <a:pt x="2553" y="14979"/>
                  </a:cubicBezTo>
                  <a:cubicBezTo>
                    <a:pt x="1143" y="14979"/>
                    <a:pt x="0" y="13831"/>
                    <a:pt x="0" y="12416"/>
                  </a:cubicBezTo>
                  <a:cubicBezTo>
                    <a:pt x="0" y="11001"/>
                    <a:pt x="1143" y="9854"/>
                    <a:pt x="2553" y="9854"/>
                  </a:cubicBezTo>
                  <a:cubicBezTo>
                    <a:pt x="3654" y="9854"/>
                    <a:pt x="4592" y="10554"/>
                    <a:pt x="4941" y="11537"/>
                  </a:cubicBezTo>
                  <a:lnTo>
                    <a:pt x="7799" y="10769"/>
                  </a:lnTo>
                  <a:cubicBezTo>
                    <a:pt x="7787" y="10727"/>
                    <a:pt x="7786" y="10685"/>
                    <a:pt x="7786" y="10643"/>
                  </a:cubicBezTo>
                  <a:cubicBezTo>
                    <a:pt x="7786" y="9454"/>
                    <a:pt x="8517" y="8436"/>
                    <a:pt x="9555" y="8022"/>
                  </a:cubicBezTo>
                  <a:lnTo>
                    <a:pt x="8779" y="5118"/>
                  </a:lnTo>
                  <a:cubicBezTo>
                    <a:pt x="8760" y="5124"/>
                    <a:pt x="8740" y="5124"/>
                    <a:pt x="8720" y="5124"/>
                  </a:cubicBezTo>
                  <a:cubicBezTo>
                    <a:pt x="7310" y="5124"/>
                    <a:pt x="6167" y="3977"/>
                    <a:pt x="6167" y="2562"/>
                  </a:cubicBezTo>
                  <a:cubicBezTo>
                    <a:pt x="6167" y="1147"/>
                    <a:pt x="7310" y="0"/>
                    <a:pt x="8720"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88" name="Oval 21"/>
            <p:cNvSpPr/>
            <p:nvPr/>
          </p:nvSpPr>
          <p:spPr>
            <a:xfrm rot="20700000">
              <a:off x="373629" y="1092407"/>
              <a:ext cx="241610" cy="196261"/>
            </a:xfrm>
            <a:custGeom>
              <a:avLst/>
              <a:gdLst/>
              <a:ahLst/>
              <a:cxnLst>
                <a:cxn ang="0">
                  <a:pos x="wd2" y="hd2"/>
                </a:cxn>
                <a:cxn ang="5400000">
                  <a:pos x="wd2" y="hd2"/>
                </a:cxn>
                <a:cxn ang="10800000">
                  <a:pos x="wd2" y="hd2"/>
                </a:cxn>
                <a:cxn ang="16200000">
                  <a:pos x="wd2" y="hd2"/>
                </a:cxn>
              </a:cxnLst>
              <a:rect l="0" t="0" r="r" b="b"/>
              <a:pathLst>
                <a:path w="21600" h="21600" extrusionOk="0">
                  <a:moveTo>
                    <a:pt x="7215" y="10551"/>
                  </a:moveTo>
                  <a:cubicBezTo>
                    <a:pt x="5925" y="10125"/>
                    <a:pt x="4598" y="11068"/>
                    <a:pt x="4252" y="12657"/>
                  </a:cubicBezTo>
                  <a:cubicBezTo>
                    <a:pt x="3907" y="14245"/>
                    <a:pt x="4672" y="15878"/>
                    <a:pt x="5963" y="16304"/>
                  </a:cubicBezTo>
                  <a:cubicBezTo>
                    <a:pt x="7253" y="16730"/>
                    <a:pt x="8580" y="15787"/>
                    <a:pt x="8925" y="14198"/>
                  </a:cubicBezTo>
                  <a:cubicBezTo>
                    <a:pt x="9271" y="12610"/>
                    <a:pt x="8505" y="10977"/>
                    <a:pt x="7215" y="10551"/>
                  </a:cubicBezTo>
                  <a:close/>
                  <a:moveTo>
                    <a:pt x="7645" y="8573"/>
                  </a:moveTo>
                  <a:cubicBezTo>
                    <a:pt x="9823" y="9292"/>
                    <a:pt x="11115" y="12047"/>
                    <a:pt x="10532" y="14728"/>
                  </a:cubicBezTo>
                  <a:cubicBezTo>
                    <a:pt x="9948" y="17409"/>
                    <a:pt x="7710" y="19000"/>
                    <a:pt x="5532" y="18282"/>
                  </a:cubicBezTo>
                  <a:cubicBezTo>
                    <a:pt x="3355" y="17563"/>
                    <a:pt x="2062" y="14808"/>
                    <a:pt x="2646" y="12127"/>
                  </a:cubicBezTo>
                  <a:cubicBezTo>
                    <a:pt x="3229" y="9446"/>
                    <a:pt x="5468" y="7855"/>
                    <a:pt x="7645" y="8573"/>
                  </a:cubicBezTo>
                  <a:close/>
                  <a:moveTo>
                    <a:pt x="7802" y="7854"/>
                  </a:moveTo>
                  <a:cubicBezTo>
                    <a:pt x="5302" y="7030"/>
                    <a:pt x="2732" y="8856"/>
                    <a:pt x="2062" y="11934"/>
                  </a:cubicBezTo>
                  <a:cubicBezTo>
                    <a:pt x="1392" y="15012"/>
                    <a:pt x="2876" y="18176"/>
                    <a:pt x="5376" y="19001"/>
                  </a:cubicBezTo>
                  <a:cubicBezTo>
                    <a:pt x="7876" y="19825"/>
                    <a:pt x="10446" y="17999"/>
                    <a:pt x="11116" y="14921"/>
                  </a:cubicBezTo>
                  <a:cubicBezTo>
                    <a:pt x="11786" y="11843"/>
                    <a:pt x="10302" y="8679"/>
                    <a:pt x="7802" y="7854"/>
                  </a:cubicBezTo>
                  <a:close/>
                  <a:moveTo>
                    <a:pt x="17383" y="10343"/>
                  </a:moveTo>
                  <a:cubicBezTo>
                    <a:pt x="17275" y="10316"/>
                    <a:pt x="17162" y="10301"/>
                    <a:pt x="17047" y="10301"/>
                  </a:cubicBezTo>
                  <a:cubicBezTo>
                    <a:pt x="16125" y="10301"/>
                    <a:pt x="15378" y="11221"/>
                    <a:pt x="15378" y="12356"/>
                  </a:cubicBezTo>
                  <a:cubicBezTo>
                    <a:pt x="15378" y="13490"/>
                    <a:pt x="16125" y="14410"/>
                    <a:pt x="17047" y="14410"/>
                  </a:cubicBezTo>
                  <a:cubicBezTo>
                    <a:pt x="17969" y="14410"/>
                    <a:pt x="18716" y="13490"/>
                    <a:pt x="18716" y="12356"/>
                  </a:cubicBezTo>
                  <a:cubicBezTo>
                    <a:pt x="18716" y="11363"/>
                    <a:pt x="18144" y="10534"/>
                    <a:pt x="17383" y="10343"/>
                  </a:cubicBezTo>
                  <a:close/>
                  <a:moveTo>
                    <a:pt x="17615" y="8959"/>
                  </a:moveTo>
                  <a:cubicBezTo>
                    <a:pt x="18898" y="9282"/>
                    <a:pt x="19863" y="10680"/>
                    <a:pt x="19863" y="12356"/>
                  </a:cubicBezTo>
                  <a:cubicBezTo>
                    <a:pt x="19863" y="14270"/>
                    <a:pt x="18602" y="15823"/>
                    <a:pt x="17047" y="15823"/>
                  </a:cubicBezTo>
                  <a:cubicBezTo>
                    <a:pt x="15492" y="15823"/>
                    <a:pt x="14231" y="14270"/>
                    <a:pt x="14231" y="12356"/>
                  </a:cubicBezTo>
                  <a:cubicBezTo>
                    <a:pt x="14231" y="10441"/>
                    <a:pt x="15492" y="8889"/>
                    <a:pt x="17047" y="8889"/>
                  </a:cubicBezTo>
                  <a:cubicBezTo>
                    <a:pt x="17242" y="8889"/>
                    <a:pt x="17431" y="8913"/>
                    <a:pt x="17615" y="8959"/>
                  </a:cubicBezTo>
                  <a:close/>
                  <a:moveTo>
                    <a:pt x="7350" y="5135"/>
                  </a:moveTo>
                  <a:lnTo>
                    <a:pt x="9298" y="5777"/>
                  </a:lnTo>
                  <a:lnTo>
                    <a:pt x="9270" y="7820"/>
                  </a:lnTo>
                  <a:lnTo>
                    <a:pt x="9219" y="7804"/>
                  </a:lnTo>
                  <a:cubicBezTo>
                    <a:pt x="9634" y="8091"/>
                    <a:pt x="10010" y="8444"/>
                    <a:pt x="10327" y="8862"/>
                  </a:cubicBezTo>
                  <a:lnTo>
                    <a:pt x="11805" y="8410"/>
                  </a:lnTo>
                  <a:lnTo>
                    <a:pt x="12751" y="10603"/>
                  </a:lnTo>
                  <a:lnTo>
                    <a:pt x="11699" y="11771"/>
                  </a:lnTo>
                  <a:cubicBezTo>
                    <a:pt x="11831" y="12363"/>
                    <a:pt x="11893" y="12982"/>
                    <a:pt x="11871" y="13612"/>
                  </a:cubicBezTo>
                  <a:lnTo>
                    <a:pt x="13185" y="14510"/>
                  </a:lnTo>
                  <a:lnTo>
                    <a:pt x="12663" y="16909"/>
                  </a:lnTo>
                  <a:lnTo>
                    <a:pt x="11068" y="16876"/>
                  </a:lnTo>
                  <a:cubicBezTo>
                    <a:pt x="10866" y="17291"/>
                    <a:pt x="10622" y="17665"/>
                    <a:pt x="10348" y="17999"/>
                  </a:cubicBezTo>
                  <a:lnTo>
                    <a:pt x="10872" y="19683"/>
                  </a:lnTo>
                  <a:lnTo>
                    <a:pt x="9220" y="21107"/>
                  </a:lnTo>
                  <a:lnTo>
                    <a:pt x="7966" y="19767"/>
                  </a:lnTo>
                  <a:lnTo>
                    <a:pt x="8119" y="19636"/>
                  </a:lnTo>
                  <a:cubicBezTo>
                    <a:pt x="7639" y="19827"/>
                    <a:pt x="7131" y="19919"/>
                    <a:pt x="6614" y="19916"/>
                  </a:cubicBezTo>
                  <a:lnTo>
                    <a:pt x="5854" y="21600"/>
                  </a:lnTo>
                  <a:lnTo>
                    <a:pt x="3906" y="20957"/>
                  </a:lnTo>
                  <a:lnTo>
                    <a:pt x="3932" y="19031"/>
                  </a:lnTo>
                  <a:cubicBezTo>
                    <a:pt x="3519" y="18741"/>
                    <a:pt x="3146" y="18387"/>
                    <a:pt x="2831" y="17968"/>
                  </a:cubicBezTo>
                  <a:lnTo>
                    <a:pt x="2857" y="18035"/>
                  </a:lnTo>
                  <a:lnTo>
                    <a:pt x="1227" y="18423"/>
                  </a:lnTo>
                  <a:lnTo>
                    <a:pt x="375" y="16173"/>
                  </a:lnTo>
                  <a:lnTo>
                    <a:pt x="1477" y="15073"/>
                  </a:lnTo>
                  <a:cubicBezTo>
                    <a:pt x="1359" y="14542"/>
                    <a:pt x="1298" y="13989"/>
                    <a:pt x="1297" y="13426"/>
                  </a:cubicBezTo>
                  <a:lnTo>
                    <a:pt x="0" y="12539"/>
                  </a:lnTo>
                  <a:lnTo>
                    <a:pt x="522" y="10141"/>
                  </a:lnTo>
                  <a:lnTo>
                    <a:pt x="2009" y="10172"/>
                  </a:lnTo>
                  <a:cubicBezTo>
                    <a:pt x="2211" y="9733"/>
                    <a:pt x="2454" y="9334"/>
                    <a:pt x="2730" y="8976"/>
                  </a:cubicBezTo>
                  <a:lnTo>
                    <a:pt x="2232" y="7085"/>
                  </a:lnTo>
                  <a:lnTo>
                    <a:pt x="3942" y="5770"/>
                  </a:lnTo>
                  <a:lnTo>
                    <a:pt x="5137" y="7188"/>
                  </a:lnTo>
                  <a:lnTo>
                    <a:pt x="5125" y="7197"/>
                  </a:lnTo>
                  <a:cubicBezTo>
                    <a:pt x="5594" y="7015"/>
                    <a:pt x="6090" y="6931"/>
                    <a:pt x="6595" y="6938"/>
                  </a:cubicBezTo>
                  <a:lnTo>
                    <a:pt x="6544" y="6921"/>
                  </a:lnTo>
                  <a:close/>
                  <a:moveTo>
                    <a:pt x="17699" y="8456"/>
                  </a:moveTo>
                  <a:cubicBezTo>
                    <a:pt x="17488" y="8403"/>
                    <a:pt x="17270" y="8375"/>
                    <a:pt x="17047" y="8375"/>
                  </a:cubicBezTo>
                  <a:cubicBezTo>
                    <a:pt x="15261" y="8375"/>
                    <a:pt x="13814" y="10157"/>
                    <a:pt x="13814" y="12356"/>
                  </a:cubicBezTo>
                  <a:cubicBezTo>
                    <a:pt x="13814" y="14554"/>
                    <a:pt x="15261" y="16336"/>
                    <a:pt x="17047" y="16336"/>
                  </a:cubicBezTo>
                  <a:cubicBezTo>
                    <a:pt x="18833" y="16336"/>
                    <a:pt x="20281" y="14554"/>
                    <a:pt x="20281" y="12356"/>
                  </a:cubicBezTo>
                  <a:cubicBezTo>
                    <a:pt x="20281" y="10432"/>
                    <a:pt x="19172" y="8827"/>
                    <a:pt x="17699" y="8456"/>
                  </a:cubicBezTo>
                  <a:close/>
                  <a:moveTo>
                    <a:pt x="17743" y="6662"/>
                  </a:moveTo>
                  <a:lnTo>
                    <a:pt x="18021" y="8030"/>
                  </a:lnTo>
                  <a:lnTo>
                    <a:pt x="17984" y="8030"/>
                  </a:lnTo>
                  <a:cubicBezTo>
                    <a:pt x="18303" y="8130"/>
                    <a:pt x="18604" y="8283"/>
                    <a:pt x="18876" y="8492"/>
                  </a:cubicBezTo>
                  <a:lnTo>
                    <a:pt x="19795" y="7866"/>
                  </a:lnTo>
                  <a:lnTo>
                    <a:pt x="20744" y="9119"/>
                  </a:lnTo>
                  <a:lnTo>
                    <a:pt x="20212" y="10128"/>
                  </a:lnTo>
                  <a:cubicBezTo>
                    <a:pt x="20386" y="10494"/>
                    <a:pt x="20517" y="10893"/>
                    <a:pt x="20594" y="11317"/>
                  </a:cubicBezTo>
                  <a:lnTo>
                    <a:pt x="21600" y="11627"/>
                  </a:lnTo>
                  <a:lnTo>
                    <a:pt x="21600" y="13340"/>
                  </a:lnTo>
                  <a:lnTo>
                    <a:pt x="20532" y="13669"/>
                  </a:lnTo>
                  <a:cubicBezTo>
                    <a:pt x="20458" y="13990"/>
                    <a:pt x="20349" y="14293"/>
                    <a:pt x="20215" y="14576"/>
                  </a:cubicBezTo>
                  <a:lnTo>
                    <a:pt x="20809" y="15582"/>
                  </a:lnTo>
                  <a:lnTo>
                    <a:pt x="19914" y="16895"/>
                  </a:lnTo>
                  <a:lnTo>
                    <a:pt x="18885" y="16278"/>
                  </a:lnTo>
                  <a:lnTo>
                    <a:pt x="18967" y="16156"/>
                  </a:lnTo>
                  <a:cubicBezTo>
                    <a:pt x="18675" y="16389"/>
                    <a:pt x="18350" y="16562"/>
                    <a:pt x="18005" y="16674"/>
                  </a:cubicBezTo>
                  <a:lnTo>
                    <a:pt x="17743" y="17963"/>
                  </a:lnTo>
                  <a:lnTo>
                    <a:pt x="16351" y="17963"/>
                  </a:lnTo>
                  <a:lnTo>
                    <a:pt x="16090" y="16674"/>
                  </a:lnTo>
                  <a:cubicBezTo>
                    <a:pt x="15772" y="16571"/>
                    <a:pt x="15473" y="16417"/>
                    <a:pt x="15202" y="16207"/>
                  </a:cubicBezTo>
                  <a:lnTo>
                    <a:pt x="15228" y="16246"/>
                  </a:lnTo>
                  <a:lnTo>
                    <a:pt x="14199" y="16863"/>
                  </a:lnTo>
                  <a:lnTo>
                    <a:pt x="13304" y="15551"/>
                  </a:lnTo>
                  <a:lnTo>
                    <a:pt x="13879" y="14576"/>
                  </a:lnTo>
                  <a:cubicBezTo>
                    <a:pt x="13724" y="14248"/>
                    <a:pt x="13603" y="13893"/>
                    <a:pt x="13521" y="13518"/>
                  </a:cubicBezTo>
                  <a:lnTo>
                    <a:pt x="12528" y="13212"/>
                  </a:lnTo>
                  <a:lnTo>
                    <a:pt x="12528" y="11499"/>
                  </a:lnTo>
                  <a:lnTo>
                    <a:pt x="13523" y="11193"/>
                  </a:lnTo>
                  <a:cubicBezTo>
                    <a:pt x="13594" y="10856"/>
                    <a:pt x="13698" y="10537"/>
                    <a:pt x="13830" y="10238"/>
                  </a:cubicBezTo>
                  <a:lnTo>
                    <a:pt x="13224" y="9087"/>
                  </a:lnTo>
                  <a:lnTo>
                    <a:pt x="14173" y="7834"/>
                  </a:lnTo>
                  <a:lnTo>
                    <a:pt x="15175" y="8517"/>
                  </a:lnTo>
                  <a:lnTo>
                    <a:pt x="15168" y="8526"/>
                  </a:lnTo>
                  <a:cubicBezTo>
                    <a:pt x="15454" y="8301"/>
                    <a:pt x="15773" y="8136"/>
                    <a:pt x="16110" y="8030"/>
                  </a:cubicBezTo>
                  <a:lnTo>
                    <a:pt x="16074" y="8030"/>
                  </a:lnTo>
                  <a:lnTo>
                    <a:pt x="16351" y="6662"/>
                  </a:lnTo>
                  <a:close/>
                  <a:moveTo>
                    <a:pt x="14722" y="2620"/>
                  </a:moveTo>
                  <a:cubicBezTo>
                    <a:pt x="14507" y="2536"/>
                    <a:pt x="14271" y="2528"/>
                    <a:pt x="14039" y="2612"/>
                  </a:cubicBezTo>
                  <a:cubicBezTo>
                    <a:pt x="13420" y="2837"/>
                    <a:pt x="13067" y="3636"/>
                    <a:pt x="13249" y="4398"/>
                  </a:cubicBezTo>
                  <a:cubicBezTo>
                    <a:pt x="13432" y="5159"/>
                    <a:pt x="14081" y="5594"/>
                    <a:pt x="14700" y="5370"/>
                  </a:cubicBezTo>
                  <a:cubicBezTo>
                    <a:pt x="15318" y="5145"/>
                    <a:pt x="15672" y="4346"/>
                    <a:pt x="15490" y="3584"/>
                  </a:cubicBezTo>
                  <a:cubicBezTo>
                    <a:pt x="15375" y="3108"/>
                    <a:pt x="15079" y="2760"/>
                    <a:pt x="14722" y="2620"/>
                  </a:cubicBezTo>
                  <a:close/>
                  <a:moveTo>
                    <a:pt x="15492" y="307"/>
                  </a:moveTo>
                  <a:lnTo>
                    <a:pt x="16330" y="917"/>
                  </a:lnTo>
                  <a:lnTo>
                    <a:pt x="16135" y="1725"/>
                  </a:lnTo>
                  <a:cubicBezTo>
                    <a:pt x="16311" y="1927"/>
                    <a:pt x="16463" y="2163"/>
                    <a:pt x="16583" y="2430"/>
                  </a:cubicBezTo>
                  <a:lnTo>
                    <a:pt x="17308" y="2392"/>
                  </a:lnTo>
                  <a:lnTo>
                    <a:pt x="17584" y="3542"/>
                  </a:lnTo>
                  <a:lnTo>
                    <a:pt x="16920" y="4023"/>
                  </a:lnTo>
                  <a:cubicBezTo>
                    <a:pt x="16921" y="4256"/>
                    <a:pt x="16897" y="4486"/>
                    <a:pt x="16853" y="4709"/>
                  </a:cubicBezTo>
                  <a:lnTo>
                    <a:pt x="17413" y="5240"/>
                  </a:lnTo>
                  <a:lnTo>
                    <a:pt x="17024" y="6338"/>
                  </a:lnTo>
                  <a:lnTo>
                    <a:pt x="16234" y="6175"/>
                  </a:lnTo>
                  <a:lnTo>
                    <a:pt x="16269" y="6074"/>
                  </a:lnTo>
                  <a:cubicBezTo>
                    <a:pt x="16111" y="6301"/>
                    <a:pt x="15921" y="6497"/>
                    <a:pt x="15707" y="6656"/>
                  </a:cubicBezTo>
                  <a:lnTo>
                    <a:pt x="15738" y="7585"/>
                  </a:lnTo>
                  <a:lnTo>
                    <a:pt x="14804" y="7924"/>
                  </a:lnTo>
                  <a:lnTo>
                    <a:pt x="14421" y="7122"/>
                  </a:lnTo>
                  <a:cubicBezTo>
                    <a:pt x="14192" y="7131"/>
                    <a:pt x="13966" y="7101"/>
                    <a:pt x="13750" y="7026"/>
                  </a:cubicBezTo>
                  <a:lnTo>
                    <a:pt x="13774" y="7045"/>
                  </a:lnTo>
                  <a:lnTo>
                    <a:pt x="13183" y="7710"/>
                  </a:lnTo>
                  <a:lnTo>
                    <a:pt x="12371" y="7048"/>
                  </a:lnTo>
                  <a:lnTo>
                    <a:pt x="12600" y="6253"/>
                  </a:lnTo>
                  <a:cubicBezTo>
                    <a:pt x="12443" y="6071"/>
                    <a:pt x="12305" y="5862"/>
                    <a:pt x="12190" y="5630"/>
                  </a:cubicBezTo>
                  <a:lnTo>
                    <a:pt x="11474" y="5667"/>
                  </a:lnTo>
                  <a:lnTo>
                    <a:pt x="11198" y="4518"/>
                  </a:lnTo>
                  <a:lnTo>
                    <a:pt x="11817" y="4069"/>
                  </a:lnTo>
                  <a:cubicBezTo>
                    <a:pt x="11811" y="3826"/>
                    <a:pt x="11829" y="3586"/>
                    <a:pt x="11870" y="3354"/>
                  </a:cubicBezTo>
                  <a:lnTo>
                    <a:pt x="11278" y="2729"/>
                  </a:lnTo>
                  <a:lnTo>
                    <a:pt x="11713" y="1657"/>
                  </a:lnTo>
                  <a:lnTo>
                    <a:pt x="12495" y="1871"/>
                  </a:lnTo>
                  <a:lnTo>
                    <a:pt x="12492" y="1878"/>
                  </a:lnTo>
                  <a:cubicBezTo>
                    <a:pt x="12648" y="1658"/>
                    <a:pt x="12835" y="1469"/>
                    <a:pt x="13045" y="1316"/>
                  </a:cubicBezTo>
                  <a:lnTo>
                    <a:pt x="13020" y="1325"/>
                  </a:lnTo>
                  <a:lnTo>
                    <a:pt x="12987" y="339"/>
                  </a:lnTo>
                  <a:lnTo>
                    <a:pt x="13921" y="0"/>
                  </a:lnTo>
                  <a:lnTo>
                    <a:pt x="14327" y="850"/>
                  </a:lnTo>
                  <a:lnTo>
                    <a:pt x="14303" y="859"/>
                  </a:lnTo>
                  <a:cubicBezTo>
                    <a:pt x="14533" y="849"/>
                    <a:pt x="14759" y="878"/>
                    <a:pt x="14976" y="952"/>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89" name="Isosceles Triangle 20"/>
            <p:cNvSpPr/>
            <p:nvPr/>
          </p:nvSpPr>
          <p:spPr>
            <a:xfrm rot="8201235">
              <a:off x="1603378" y="239664"/>
              <a:ext cx="201321" cy="221973"/>
            </a:xfrm>
            <a:custGeom>
              <a:avLst/>
              <a:gdLst/>
              <a:ahLst/>
              <a:cxnLst>
                <a:cxn ang="0">
                  <a:pos x="wd2" y="hd2"/>
                </a:cxn>
                <a:cxn ang="5400000">
                  <a:pos x="wd2" y="hd2"/>
                </a:cxn>
                <a:cxn ang="10800000">
                  <a:pos x="wd2" y="hd2"/>
                </a:cxn>
                <a:cxn ang="16200000">
                  <a:pos x="wd2" y="hd2"/>
                </a:cxn>
              </a:cxnLst>
              <a:rect l="0" t="0" r="r" b="b"/>
              <a:pathLst>
                <a:path w="21594" h="21600" extrusionOk="0">
                  <a:moveTo>
                    <a:pt x="7196" y="21130"/>
                  </a:moveTo>
                  <a:cubicBezTo>
                    <a:pt x="6616" y="20592"/>
                    <a:pt x="6250" y="19862"/>
                    <a:pt x="6226" y="19050"/>
                  </a:cubicBezTo>
                  <a:cubicBezTo>
                    <a:pt x="6186" y="17713"/>
                    <a:pt x="7085" y="16551"/>
                    <a:pt x="8384" y="16093"/>
                  </a:cubicBezTo>
                  <a:lnTo>
                    <a:pt x="8242" y="11348"/>
                  </a:lnTo>
                  <a:lnTo>
                    <a:pt x="5263" y="11286"/>
                  </a:lnTo>
                  <a:lnTo>
                    <a:pt x="5263" y="12192"/>
                  </a:lnTo>
                  <a:cubicBezTo>
                    <a:pt x="5263" y="12465"/>
                    <a:pt x="5019" y="12686"/>
                    <a:pt x="4719" y="12686"/>
                  </a:cubicBezTo>
                  <a:lnTo>
                    <a:pt x="3312" y="12686"/>
                  </a:lnTo>
                  <a:cubicBezTo>
                    <a:pt x="3213" y="12907"/>
                    <a:pt x="3174" y="13138"/>
                    <a:pt x="3136" y="13465"/>
                  </a:cubicBezTo>
                  <a:lnTo>
                    <a:pt x="1269" y="13465"/>
                  </a:lnTo>
                  <a:cubicBezTo>
                    <a:pt x="1291" y="13180"/>
                    <a:pt x="1272" y="12931"/>
                    <a:pt x="1189" y="12686"/>
                  </a:cubicBezTo>
                  <a:lnTo>
                    <a:pt x="36" y="12686"/>
                  </a:lnTo>
                  <a:cubicBezTo>
                    <a:pt x="5" y="12250"/>
                    <a:pt x="-6" y="11860"/>
                    <a:pt x="2" y="11495"/>
                  </a:cubicBezTo>
                  <a:cubicBezTo>
                    <a:pt x="27" y="10401"/>
                    <a:pt x="222" y="9530"/>
                    <a:pt x="533" y="8291"/>
                  </a:cubicBezTo>
                  <a:cubicBezTo>
                    <a:pt x="1303" y="5890"/>
                    <a:pt x="2459" y="4167"/>
                    <a:pt x="4387" y="2607"/>
                  </a:cubicBezTo>
                  <a:cubicBezTo>
                    <a:pt x="3397" y="5870"/>
                    <a:pt x="3137" y="6844"/>
                    <a:pt x="3737" y="7633"/>
                  </a:cubicBezTo>
                  <a:cubicBezTo>
                    <a:pt x="4447" y="7770"/>
                    <a:pt x="3971" y="7655"/>
                    <a:pt x="4719" y="7818"/>
                  </a:cubicBezTo>
                  <a:cubicBezTo>
                    <a:pt x="5045" y="7912"/>
                    <a:pt x="5263" y="8039"/>
                    <a:pt x="5263" y="8312"/>
                  </a:cubicBezTo>
                  <a:lnTo>
                    <a:pt x="5263" y="9007"/>
                  </a:lnTo>
                  <a:lnTo>
                    <a:pt x="8170" y="8946"/>
                  </a:lnTo>
                  <a:lnTo>
                    <a:pt x="8069" y="5565"/>
                  </a:lnTo>
                  <a:cubicBezTo>
                    <a:pt x="6745" y="5172"/>
                    <a:pt x="5778" y="4055"/>
                    <a:pt x="5738" y="2718"/>
                  </a:cubicBezTo>
                  <a:cubicBezTo>
                    <a:pt x="5705" y="1636"/>
                    <a:pt x="6288" y="668"/>
                    <a:pt x="7199" y="93"/>
                  </a:cubicBezTo>
                  <a:lnTo>
                    <a:pt x="7292" y="3194"/>
                  </a:lnTo>
                  <a:lnTo>
                    <a:pt x="11052" y="3102"/>
                  </a:lnTo>
                  <a:lnTo>
                    <a:pt x="10959" y="0"/>
                  </a:lnTo>
                  <a:cubicBezTo>
                    <a:pt x="11904" y="530"/>
                    <a:pt x="12543" y="1467"/>
                    <a:pt x="12576" y="2550"/>
                  </a:cubicBezTo>
                  <a:cubicBezTo>
                    <a:pt x="12616" y="3887"/>
                    <a:pt x="11717" y="5049"/>
                    <a:pt x="10418" y="5507"/>
                  </a:cubicBezTo>
                  <a:lnTo>
                    <a:pt x="10519" y="8897"/>
                  </a:lnTo>
                  <a:lnTo>
                    <a:pt x="21594" y="8665"/>
                  </a:lnTo>
                  <a:lnTo>
                    <a:pt x="21594" y="11628"/>
                  </a:lnTo>
                  <a:lnTo>
                    <a:pt x="10594" y="11398"/>
                  </a:lnTo>
                  <a:lnTo>
                    <a:pt x="10733" y="16035"/>
                  </a:lnTo>
                  <a:cubicBezTo>
                    <a:pt x="12057" y="16428"/>
                    <a:pt x="13024" y="17545"/>
                    <a:pt x="13064" y="18882"/>
                  </a:cubicBezTo>
                  <a:cubicBezTo>
                    <a:pt x="13096" y="19964"/>
                    <a:pt x="12514" y="20932"/>
                    <a:pt x="11603" y="21507"/>
                  </a:cubicBezTo>
                  <a:lnTo>
                    <a:pt x="11510" y="18406"/>
                  </a:lnTo>
                  <a:lnTo>
                    <a:pt x="7750" y="18498"/>
                  </a:lnTo>
                  <a:lnTo>
                    <a:pt x="7842" y="21600"/>
                  </a:lnTo>
                  <a:cubicBezTo>
                    <a:pt x="7606" y="21468"/>
                    <a:pt x="7389" y="21310"/>
                    <a:pt x="7196" y="21130"/>
                  </a:cubicBezTo>
                  <a:close/>
                  <a:moveTo>
                    <a:pt x="225" y="16284"/>
                  </a:moveTo>
                  <a:cubicBezTo>
                    <a:pt x="127" y="16194"/>
                    <a:pt x="66" y="16071"/>
                    <a:pt x="66" y="15934"/>
                  </a:cubicBezTo>
                  <a:lnTo>
                    <a:pt x="66" y="13959"/>
                  </a:lnTo>
                  <a:cubicBezTo>
                    <a:pt x="66" y="13686"/>
                    <a:pt x="310" y="13465"/>
                    <a:pt x="610" y="13465"/>
                  </a:cubicBezTo>
                  <a:lnTo>
                    <a:pt x="3815" y="13465"/>
                  </a:lnTo>
                  <a:cubicBezTo>
                    <a:pt x="4116" y="13465"/>
                    <a:pt x="4360" y="13686"/>
                    <a:pt x="4360" y="13959"/>
                  </a:cubicBezTo>
                  <a:lnTo>
                    <a:pt x="4360" y="15934"/>
                  </a:lnTo>
                  <a:cubicBezTo>
                    <a:pt x="4360" y="16207"/>
                    <a:pt x="4116" y="16428"/>
                    <a:pt x="3815" y="16428"/>
                  </a:cubicBezTo>
                  <a:lnTo>
                    <a:pt x="610" y="16428"/>
                  </a:lnTo>
                  <a:cubicBezTo>
                    <a:pt x="460" y="16428"/>
                    <a:pt x="324" y="16373"/>
                    <a:pt x="225" y="16284"/>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90" name="Trapezoid 10"/>
            <p:cNvSpPr/>
            <p:nvPr/>
          </p:nvSpPr>
          <p:spPr>
            <a:xfrm>
              <a:off x="1594815" y="1088840"/>
              <a:ext cx="213906" cy="213656"/>
            </a:xfrm>
            <a:custGeom>
              <a:avLst/>
              <a:gdLst/>
              <a:ahLst/>
              <a:cxnLst>
                <a:cxn ang="0">
                  <a:pos x="wd2" y="hd2"/>
                </a:cxn>
                <a:cxn ang="5400000">
                  <a:pos x="wd2" y="hd2"/>
                </a:cxn>
                <a:cxn ang="10800000">
                  <a:pos x="wd2" y="hd2"/>
                </a:cxn>
                <a:cxn ang="16200000">
                  <a:pos x="wd2" y="hd2"/>
                </a:cxn>
              </a:cxnLst>
              <a:rect l="0" t="0" r="r" b="b"/>
              <a:pathLst>
                <a:path w="21600" h="21600" extrusionOk="0">
                  <a:moveTo>
                    <a:pt x="0" y="21003"/>
                  </a:moveTo>
                  <a:lnTo>
                    <a:pt x="21600" y="21003"/>
                  </a:lnTo>
                  <a:lnTo>
                    <a:pt x="21600" y="21600"/>
                  </a:lnTo>
                  <a:lnTo>
                    <a:pt x="0" y="21600"/>
                  </a:lnTo>
                  <a:close/>
                  <a:moveTo>
                    <a:pt x="9707" y="18545"/>
                  </a:moveTo>
                  <a:cubicBezTo>
                    <a:pt x="9336" y="18545"/>
                    <a:pt x="9035" y="18845"/>
                    <a:pt x="9035" y="19217"/>
                  </a:cubicBezTo>
                  <a:cubicBezTo>
                    <a:pt x="9035" y="19588"/>
                    <a:pt x="9336" y="19889"/>
                    <a:pt x="9707" y="19889"/>
                  </a:cubicBezTo>
                  <a:lnTo>
                    <a:pt x="12083" y="19889"/>
                  </a:lnTo>
                  <a:cubicBezTo>
                    <a:pt x="12453" y="19889"/>
                    <a:pt x="12754" y="19588"/>
                    <a:pt x="12754" y="19217"/>
                  </a:cubicBezTo>
                  <a:cubicBezTo>
                    <a:pt x="12754" y="18845"/>
                    <a:pt x="12453" y="18545"/>
                    <a:pt x="12083" y="18545"/>
                  </a:cubicBezTo>
                  <a:close/>
                  <a:moveTo>
                    <a:pt x="2719" y="13547"/>
                  </a:moveTo>
                  <a:lnTo>
                    <a:pt x="2609" y="13922"/>
                  </a:lnTo>
                  <a:lnTo>
                    <a:pt x="18991" y="13922"/>
                  </a:lnTo>
                  <a:lnTo>
                    <a:pt x="18881" y="13547"/>
                  </a:lnTo>
                  <a:close/>
                  <a:moveTo>
                    <a:pt x="2387" y="12441"/>
                  </a:moveTo>
                  <a:lnTo>
                    <a:pt x="19213" y="12441"/>
                  </a:lnTo>
                  <a:lnTo>
                    <a:pt x="21600" y="20527"/>
                  </a:lnTo>
                  <a:lnTo>
                    <a:pt x="0" y="20527"/>
                  </a:lnTo>
                  <a:close/>
                  <a:moveTo>
                    <a:pt x="9044" y="3014"/>
                  </a:moveTo>
                  <a:cubicBezTo>
                    <a:pt x="8984" y="3014"/>
                    <a:pt x="8924" y="3037"/>
                    <a:pt x="8878" y="3083"/>
                  </a:cubicBezTo>
                  <a:lnTo>
                    <a:pt x="4398" y="7567"/>
                  </a:lnTo>
                  <a:cubicBezTo>
                    <a:pt x="4307" y="7659"/>
                    <a:pt x="4307" y="7808"/>
                    <a:pt x="4398" y="7899"/>
                  </a:cubicBezTo>
                  <a:lnTo>
                    <a:pt x="4560" y="8061"/>
                  </a:lnTo>
                  <a:cubicBezTo>
                    <a:pt x="4652" y="8153"/>
                    <a:pt x="4800" y="8153"/>
                    <a:pt x="4892" y="8061"/>
                  </a:cubicBezTo>
                  <a:lnTo>
                    <a:pt x="9372" y="3577"/>
                  </a:lnTo>
                  <a:cubicBezTo>
                    <a:pt x="9463" y="3485"/>
                    <a:pt x="9463" y="3336"/>
                    <a:pt x="9372" y="3244"/>
                  </a:cubicBezTo>
                  <a:lnTo>
                    <a:pt x="9210" y="3083"/>
                  </a:lnTo>
                  <a:cubicBezTo>
                    <a:pt x="9164" y="3037"/>
                    <a:pt x="9104" y="3014"/>
                    <a:pt x="9044" y="3014"/>
                  </a:cubicBezTo>
                  <a:close/>
                  <a:moveTo>
                    <a:pt x="7583" y="2428"/>
                  </a:moveTo>
                  <a:cubicBezTo>
                    <a:pt x="7523" y="2428"/>
                    <a:pt x="7463" y="2451"/>
                    <a:pt x="7417" y="2497"/>
                  </a:cubicBezTo>
                  <a:lnTo>
                    <a:pt x="4705" y="5212"/>
                  </a:lnTo>
                  <a:cubicBezTo>
                    <a:pt x="4613" y="5304"/>
                    <a:pt x="4613" y="5453"/>
                    <a:pt x="4705" y="5544"/>
                  </a:cubicBezTo>
                  <a:lnTo>
                    <a:pt x="4867" y="5706"/>
                  </a:lnTo>
                  <a:cubicBezTo>
                    <a:pt x="4958" y="5798"/>
                    <a:pt x="5107" y="5798"/>
                    <a:pt x="5198" y="5706"/>
                  </a:cubicBezTo>
                  <a:lnTo>
                    <a:pt x="7911" y="2991"/>
                  </a:lnTo>
                  <a:cubicBezTo>
                    <a:pt x="8002" y="2899"/>
                    <a:pt x="8002" y="2750"/>
                    <a:pt x="7911" y="2659"/>
                  </a:cubicBezTo>
                  <a:lnTo>
                    <a:pt x="7749" y="2497"/>
                  </a:lnTo>
                  <a:cubicBezTo>
                    <a:pt x="7703" y="2451"/>
                    <a:pt x="7643" y="2428"/>
                    <a:pt x="7583" y="2428"/>
                  </a:cubicBezTo>
                  <a:close/>
                  <a:moveTo>
                    <a:pt x="4773" y="1493"/>
                  </a:moveTo>
                  <a:lnTo>
                    <a:pt x="16270" y="1493"/>
                  </a:lnTo>
                  <a:cubicBezTo>
                    <a:pt x="17093" y="1493"/>
                    <a:pt x="17761" y="2162"/>
                    <a:pt x="17761" y="2986"/>
                  </a:cubicBezTo>
                  <a:lnTo>
                    <a:pt x="17761" y="8959"/>
                  </a:lnTo>
                  <a:cubicBezTo>
                    <a:pt x="17761" y="9784"/>
                    <a:pt x="17093" y="10452"/>
                    <a:pt x="16270" y="10452"/>
                  </a:cubicBezTo>
                  <a:lnTo>
                    <a:pt x="4773" y="10452"/>
                  </a:lnTo>
                  <a:cubicBezTo>
                    <a:pt x="3949" y="10452"/>
                    <a:pt x="3281" y="9784"/>
                    <a:pt x="3281" y="8959"/>
                  </a:cubicBezTo>
                  <a:lnTo>
                    <a:pt x="3281" y="2986"/>
                  </a:lnTo>
                  <a:cubicBezTo>
                    <a:pt x="3281" y="2162"/>
                    <a:pt x="3949" y="1493"/>
                    <a:pt x="4773" y="1493"/>
                  </a:cubicBezTo>
                  <a:close/>
                  <a:moveTo>
                    <a:pt x="4441" y="995"/>
                  </a:moveTo>
                  <a:cubicBezTo>
                    <a:pt x="3526" y="995"/>
                    <a:pt x="2784" y="1738"/>
                    <a:pt x="2784" y="2655"/>
                  </a:cubicBezTo>
                  <a:lnTo>
                    <a:pt x="2784" y="9291"/>
                  </a:lnTo>
                  <a:cubicBezTo>
                    <a:pt x="2784" y="10207"/>
                    <a:pt x="3526" y="10950"/>
                    <a:pt x="4441" y="10950"/>
                  </a:cubicBezTo>
                  <a:lnTo>
                    <a:pt x="16721" y="10950"/>
                  </a:lnTo>
                  <a:cubicBezTo>
                    <a:pt x="17636" y="10950"/>
                    <a:pt x="18378" y="10207"/>
                    <a:pt x="18378" y="9291"/>
                  </a:cubicBezTo>
                  <a:lnTo>
                    <a:pt x="18378" y="2655"/>
                  </a:lnTo>
                  <a:cubicBezTo>
                    <a:pt x="18378" y="1738"/>
                    <a:pt x="17636" y="995"/>
                    <a:pt x="16721" y="995"/>
                  </a:cubicBezTo>
                  <a:close/>
                  <a:moveTo>
                    <a:pt x="3778" y="0"/>
                  </a:moveTo>
                  <a:lnTo>
                    <a:pt x="17623" y="0"/>
                  </a:lnTo>
                  <a:cubicBezTo>
                    <a:pt x="18721" y="0"/>
                    <a:pt x="19611" y="891"/>
                    <a:pt x="19611" y="1991"/>
                  </a:cubicBezTo>
                  <a:lnTo>
                    <a:pt x="19611" y="9954"/>
                  </a:lnTo>
                  <a:cubicBezTo>
                    <a:pt x="19611" y="11054"/>
                    <a:pt x="18721" y="11945"/>
                    <a:pt x="17623" y="11945"/>
                  </a:cubicBezTo>
                  <a:lnTo>
                    <a:pt x="3778" y="11945"/>
                  </a:lnTo>
                  <a:cubicBezTo>
                    <a:pt x="2680" y="11945"/>
                    <a:pt x="1790" y="11054"/>
                    <a:pt x="1790" y="9954"/>
                  </a:cubicBezTo>
                  <a:lnTo>
                    <a:pt x="1790" y="1991"/>
                  </a:lnTo>
                  <a:cubicBezTo>
                    <a:pt x="1790" y="891"/>
                    <a:pt x="2680" y="0"/>
                    <a:pt x="3778"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91" name="Oval 7"/>
            <p:cNvSpPr/>
            <p:nvPr/>
          </p:nvSpPr>
          <p:spPr>
            <a:xfrm>
              <a:off x="142765" y="672849"/>
              <a:ext cx="165488" cy="217379"/>
            </a:xfrm>
            <a:custGeom>
              <a:avLst/>
              <a:gdLst/>
              <a:ahLst/>
              <a:cxnLst>
                <a:cxn ang="0">
                  <a:pos x="wd2" y="hd2"/>
                </a:cxn>
                <a:cxn ang="5400000">
                  <a:pos x="wd2" y="hd2"/>
                </a:cxn>
                <a:cxn ang="10800000">
                  <a:pos x="wd2" y="hd2"/>
                </a:cxn>
                <a:cxn ang="16200000">
                  <a:pos x="wd2" y="hd2"/>
                </a:cxn>
              </a:cxnLst>
              <a:rect l="0" t="0" r="r" b="b"/>
              <a:pathLst>
                <a:path w="21600" h="21590" extrusionOk="0">
                  <a:moveTo>
                    <a:pt x="7484" y="5190"/>
                  </a:moveTo>
                  <a:cubicBezTo>
                    <a:pt x="8167" y="5190"/>
                    <a:pt x="8721" y="5921"/>
                    <a:pt x="8721" y="6823"/>
                  </a:cubicBezTo>
                  <a:cubicBezTo>
                    <a:pt x="8721" y="7725"/>
                    <a:pt x="8167" y="8456"/>
                    <a:pt x="7484" y="8456"/>
                  </a:cubicBezTo>
                  <a:cubicBezTo>
                    <a:pt x="6801" y="8456"/>
                    <a:pt x="6248" y="7725"/>
                    <a:pt x="6248" y="6823"/>
                  </a:cubicBezTo>
                  <a:cubicBezTo>
                    <a:pt x="6248" y="5921"/>
                    <a:pt x="6801" y="5190"/>
                    <a:pt x="7484" y="5190"/>
                  </a:cubicBezTo>
                  <a:close/>
                  <a:moveTo>
                    <a:pt x="5754" y="3521"/>
                  </a:moveTo>
                  <a:lnTo>
                    <a:pt x="5754" y="10067"/>
                  </a:lnTo>
                  <a:cubicBezTo>
                    <a:pt x="5754" y="10582"/>
                    <a:pt x="6207" y="11016"/>
                    <a:pt x="6828" y="11146"/>
                  </a:cubicBezTo>
                  <a:lnTo>
                    <a:pt x="6828" y="13436"/>
                  </a:lnTo>
                  <a:cubicBezTo>
                    <a:pt x="6828" y="13710"/>
                    <a:pt x="7120" y="13933"/>
                    <a:pt x="7481" y="13933"/>
                  </a:cubicBezTo>
                  <a:cubicBezTo>
                    <a:pt x="7841" y="13933"/>
                    <a:pt x="8134" y="13710"/>
                    <a:pt x="8134" y="13436"/>
                  </a:cubicBezTo>
                  <a:lnTo>
                    <a:pt x="8134" y="11147"/>
                  </a:lnTo>
                  <a:cubicBezTo>
                    <a:pt x="8758" y="11019"/>
                    <a:pt x="9214" y="10584"/>
                    <a:pt x="9214" y="10067"/>
                  </a:cubicBezTo>
                  <a:lnTo>
                    <a:pt x="9214" y="3528"/>
                  </a:lnTo>
                  <a:cubicBezTo>
                    <a:pt x="12430" y="3849"/>
                    <a:pt x="14910" y="5944"/>
                    <a:pt x="14910" y="8480"/>
                  </a:cubicBezTo>
                  <a:lnTo>
                    <a:pt x="14910" y="11615"/>
                  </a:lnTo>
                  <a:lnTo>
                    <a:pt x="14910" y="11615"/>
                  </a:lnTo>
                  <a:lnTo>
                    <a:pt x="14910" y="16602"/>
                  </a:lnTo>
                  <a:cubicBezTo>
                    <a:pt x="14910" y="19357"/>
                    <a:pt x="11975" y="21590"/>
                    <a:pt x="8355" y="21590"/>
                  </a:cubicBezTo>
                  <a:lnTo>
                    <a:pt x="6554" y="21590"/>
                  </a:lnTo>
                  <a:cubicBezTo>
                    <a:pt x="2935" y="21590"/>
                    <a:pt x="0" y="19357"/>
                    <a:pt x="0" y="16602"/>
                  </a:cubicBezTo>
                  <a:lnTo>
                    <a:pt x="0" y="11694"/>
                  </a:lnTo>
                  <a:lnTo>
                    <a:pt x="0" y="11694"/>
                  </a:lnTo>
                  <a:lnTo>
                    <a:pt x="0" y="8480"/>
                  </a:lnTo>
                  <a:cubicBezTo>
                    <a:pt x="0" y="5929"/>
                    <a:pt x="2510" y="3824"/>
                    <a:pt x="5754" y="3521"/>
                  </a:cubicBezTo>
                  <a:close/>
                  <a:moveTo>
                    <a:pt x="11565" y="0"/>
                  </a:moveTo>
                  <a:cubicBezTo>
                    <a:pt x="12372" y="11"/>
                    <a:pt x="13176" y="181"/>
                    <a:pt x="13890" y="512"/>
                  </a:cubicBezTo>
                  <a:cubicBezTo>
                    <a:pt x="15233" y="1132"/>
                    <a:pt x="16064" y="2226"/>
                    <a:pt x="16102" y="3411"/>
                  </a:cubicBezTo>
                  <a:lnTo>
                    <a:pt x="16121" y="3409"/>
                  </a:lnTo>
                  <a:cubicBezTo>
                    <a:pt x="16224" y="4415"/>
                    <a:pt x="17032" y="5301"/>
                    <a:pt x="18235" y="5726"/>
                  </a:cubicBezTo>
                  <a:cubicBezTo>
                    <a:pt x="19322" y="6110"/>
                    <a:pt x="20579" y="6064"/>
                    <a:pt x="21600" y="5609"/>
                  </a:cubicBezTo>
                  <a:lnTo>
                    <a:pt x="21600" y="6419"/>
                  </a:lnTo>
                  <a:cubicBezTo>
                    <a:pt x="20411" y="6818"/>
                    <a:pt x="19039" y="6812"/>
                    <a:pt x="17832" y="6386"/>
                  </a:cubicBezTo>
                  <a:cubicBezTo>
                    <a:pt x="16376" y="5872"/>
                    <a:pt x="15379" y="4822"/>
                    <a:pt x="15196" y="3616"/>
                  </a:cubicBezTo>
                  <a:lnTo>
                    <a:pt x="15156" y="3615"/>
                  </a:lnTo>
                  <a:cubicBezTo>
                    <a:pt x="15201" y="2606"/>
                    <a:pt x="14527" y="1658"/>
                    <a:pt x="13393" y="1134"/>
                  </a:cubicBezTo>
                  <a:cubicBezTo>
                    <a:pt x="12260" y="610"/>
                    <a:pt x="10844" y="592"/>
                    <a:pt x="9688" y="1086"/>
                  </a:cubicBezTo>
                  <a:cubicBezTo>
                    <a:pt x="8532" y="1581"/>
                    <a:pt x="7817" y="2512"/>
                    <a:pt x="7817" y="3521"/>
                  </a:cubicBezTo>
                  <a:lnTo>
                    <a:pt x="6860" y="3521"/>
                  </a:lnTo>
                  <a:cubicBezTo>
                    <a:pt x="6860" y="2249"/>
                    <a:pt x="7762" y="1076"/>
                    <a:pt x="9219" y="452"/>
                  </a:cubicBezTo>
                  <a:cubicBezTo>
                    <a:pt x="9947" y="140"/>
                    <a:pt x="10758" y="-10"/>
                    <a:pt x="11565"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92" name="Rounded Rectangle 1"/>
            <p:cNvSpPr/>
            <p:nvPr/>
          </p:nvSpPr>
          <p:spPr>
            <a:xfrm>
              <a:off x="1006617" y="107477"/>
              <a:ext cx="187444" cy="187444"/>
            </a:xfrm>
            <a:custGeom>
              <a:avLst/>
              <a:gdLst/>
              <a:ahLst/>
              <a:cxnLst>
                <a:cxn ang="0">
                  <a:pos x="wd2" y="hd2"/>
                </a:cxn>
                <a:cxn ang="5400000">
                  <a:pos x="wd2" y="hd2"/>
                </a:cxn>
                <a:cxn ang="10800000">
                  <a:pos x="wd2" y="hd2"/>
                </a:cxn>
                <a:cxn ang="16200000">
                  <a:pos x="wd2" y="hd2"/>
                </a:cxn>
              </a:cxnLst>
              <a:rect l="0" t="0" r="r" b="b"/>
              <a:pathLst>
                <a:path w="21600" h="21600" extrusionOk="0">
                  <a:moveTo>
                    <a:pt x="16439" y="17445"/>
                  </a:moveTo>
                  <a:cubicBezTo>
                    <a:pt x="16000" y="17445"/>
                    <a:pt x="15645" y="17800"/>
                    <a:pt x="15645" y="18238"/>
                  </a:cubicBezTo>
                  <a:cubicBezTo>
                    <a:pt x="15645" y="18677"/>
                    <a:pt x="16000" y="19032"/>
                    <a:pt x="16439" y="19032"/>
                  </a:cubicBezTo>
                  <a:cubicBezTo>
                    <a:pt x="16877" y="19032"/>
                    <a:pt x="17232" y="18677"/>
                    <a:pt x="17232" y="18238"/>
                  </a:cubicBezTo>
                  <a:cubicBezTo>
                    <a:pt x="17232" y="17800"/>
                    <a:pt x="16877" y="17445"/>
                    <a:pt x="16439" y="17445"/>
                  </a:cubicBezTo>
                  <a:close/>
                  <a:moveTo>
                    <a:pt x="13959" y="15660"/>
                  </a:moveTo>
                  <a:lnTo>
                    <a:pt x="13959" y="16792"/>
                  </a:lnTo>
                  <a:lnTo>
                    <a:pt x="18918" y="16792"/>
                  </a:lnTo>
                  <a:lnTo>
                    <a:pt x="18918" y="15660"/>
                  </a:lnTo>
                  <a:close/>
                  <a:moveTo>
                    <a:pt x="4117" y="13912"/>
                  </a:moveTo>
                  <a:lnTo>
                    <a:pt x="2994" y="15034"/>
                  </a:lnTo>
                  <a:lnTo>
                    <a:pt x="4187" y="16226"/>
                  </a:lnTo>
                  <a:lnTo>
                    <a:pt x="2994" y="17418"/>
                  </a:lnTo>
                  <a:lnTo>
                    <a:pt x="4117" y="18540"/>
                  </a:lnTo>
                  <a:lnTo>
                    <a:pt x="5309" y="17348"/>
                  </a:lnTo>
                  <a:lnTo>
                    <a:pt x="6501" y="18540"/>
                  </a:lnTo>
                  <a:lnTo>
                    <a:pt x="7623" y="17418"/>
                  </a:lnTo>
                  <a:lnTo>
                    <a:pt x="6431" y="16226"/>
                  </a:lnTo>
                  <a:lnTo>
                    <a:pt x="7623" y="15034"/>
                  </a:lnTo>
                  <a:lnTo>
                    <a:pt x="6501" y="13912"/>
                  </a:lnTo>
                  <a:lnTo>
                    <a:pt x="5309" y="15104"/>
                  </a:lnTo>
                  <a:close/>
                  <a:moveTo>
                    <a:pt x="16439" y="13420"/>
                  </a:moveTo>
                  <a:cubicBezTo>
                    <a:pt x="16000" y="13420"/>
                    <a:pt x="15645" y="13776"/>
                    <a:pt x="15645" y="14214"/>
                  </a:cubicBezTo>
                  <a:cubicBezTo>
                    <a:pt x="15645" y="14652"/>
                    <a:pt x="16000" y="15007"/>
                    <a:pt x="16439" y="15007"/>
                  </a:cubicBezTo>
                  <a:cubicBezTo>
                    <a:pt x="16877" y="15007"/>
                    <a:pt x="17232" y="14652"/>
                    <a:pt x="17232" y="14214"/>
                  </a:cubicBezTo>
                  <a:cubicBezTo>
                    <a:pt x="17232" y="13776"/>
                    <a:pt x="16877" y="13420"/>
                    <a:pt x="16439" y="13420"/>
                  </a:cubicBezTo>
                  <a:close/>
                  <a:moveTo>
                    <a:pt x="14089" y="4603"/>
                  </a:moveTo>
                  <a:lnTo>
                    <a:pt x="14089" y="6190"/>
                  </a:lnTo>
                  <a:lnTo>
                    <a:pt x="19048" y="6190"/>
                  </a:lnTo>
                  <a:lnTo>
                    <a:pt x="19048" y="4603"/>
                  </a:lnTo>
                  <a:close/>
                  <a:moveTo>
                    <a:pt x="4980" y="2917"/>
                  </a:moveTo>
                  <a:lnTo>
                    <a:pt x="4980" y="4603"/>
                  </a:lnTo>
                  <a:lnTo>
                    <a:pt x="3294" y="4603"/>
                  </a:lnTo>
                  <a:lnTo>
                    <a:pt x="3294" y="6190"/>
                  </a:lnTo>
                  <a:lnTo>
                    <a:pt x="4980" y="6190"/>
                  </a:lnTo>
                  <a:lnTo>
                    <a:pt x="4980" y="7876"/>
                  </a:lnTo>
                  <a:lnTo>
                    <a:pt x="6567" y="7876"/>
                  </a:lnTo>
                  <a:lnTo>
                    <a:pt x="6567" y="6190"/>
                  </a:lnTo>
                  <a:lnTo>
                    <a:pt x="8253" y="6190"/>
                  </a:lnTo>
                  <a:lnTo>
                    <a:pt x="8253" y="4603"/>
                  </a:lnTo>
                  <a:lnTo>
                    <a:pt x="6567" y="4603"/>
                  </a:lnTo>
                  <a:lnTo>
                    <a:pt x="6567" y="2917"/>
                  </a:lnTo>
                  <a:close/>
                  <a:moveTo>
                    <a:pt x="3600" y="0"/>
                  </a:moveTo>
                  <a:lnTo>
                    <a:pt x="18000" y="0"/>
                  </a:lnTo>
                  <a:cubicBezTo>
                    <a:pt x="19988" y="0"/>
                    <a:pt x="21600" y="1612"/>
                    <a:pt x="21600" y="3600"/>
                  </a:cubicBezTo>
                  <a:lnTo>
                    <a:pt x="21600" y="18000"/>
                  </a:lnTo>
                  <a:cubicBezTo>
                    <a:pt x="21600" y="19988"/>
                    <a:pt x="19988" y="21600"/>
                    <a:pt x="18000" y="21600"/>
                  </a:cubicBezTo>
                  <a:lnTo>
                    <a:pt x="3600" y="21600"/>
                  </a:lnTo>
                  <a:cubicBezTo>
                    <a:pt x="1612" y="21600"/>
                    <a:pt x="0" y="19988"/>
                    <a:pt x="0" y="18000"/>
                  </a:cubicBezTo>
                  <a:lnTo>
                    <a:pt x="0" y="3600"/>
                  </a:lnTo>
                  <a:cubicBezTo>
                    <a:pt x="0" y="1612"/>
                    <a:pt x="1612" y="0"/>
                    <a:pt x="3600"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93" name="Freeform 19"/>
            <p:cNvSpPr/>
            <p:nvPr/>
          </p:nvSpPr>
          <p:spPr>
            <a:xfrm>
              <a:off x="1902367" y="672904"/>
              <a:ext cx="224948" cy="221340"/>
            </a:xfrm>
            <a:custGeom>
              <a:avLst/>
              <a:gdLst/>
              <a:ahLst/>
              <a:cxnLst>
                <a:cxn ang="0">
                  <a:pos x="wd2" y="hd2"/>
                </a:cxn>
                <a:cxn ang="5400000">
                  <a:pos x="wd2" y="hd2"/>
                </a:cxn>
                <a:cxn ang="10800000">
                  <a:pos x="wd2" y="hd2"/>
                </a:cxn>
                <a:cxn ang="16200000">
                  <a:pos x="wd2" y="hd2"/>
                </a:cxn>
              </a:cxnLst>
              <a:rect l="0" t="0" r="r" b="b"/>
              <a:pathLst>
                <a:path w="19550" h="21357" extrusionOk="0">
                  <a:moveTo>
                    <a:pt x="6171" y="15572"/>
                  </a:moveTo>
                  <a:cubicBezTo>
                    <a:pt x="5199" y="15572"/>
                    <a:pt x="4412" y="16447"/>
                    <a:pt x="4412" y="17525"/>
                  </a:cubicBezTo>
                  <a:cubicBezTo>
                    <a:pt x="4412" y="18604"/>
                    <a:pt x="5199" y="19478"/>
                    <a:pt x="6171" y="19478"/>
                  </a:cubicBezTo>
                  <a:cubicBezTo>
                    <a:pt x="7142" y="19478"/>
                    <a:pt x="7930" y="18604"/>
                    <a:pt x="7930" y="17525"/>
                  </a:cubicBezTo>
                  <a:cubicBezTo>
                    <a:pt x="7930" y="16447"/>
                    <a:pt x="7142" y="15572"/>
                    <a:pt x="6171" y="15572"/>
                  </a:cubicBezTo>
                  <a:close/>
                  <a:moveTo>
                    <a:pt x="2927" y="11425"/>
                  </a:moveTo>
                  <a:cubicBezTo>
                    <a:pt x="1956" y="11425"/>
                    <a:pt x="1168" y="12299"/>
                    <a:pt x="1168" y="13378"/>
                  </a:cubicBezTo>
                  <a:cubicBezTo>
                    <a:pt x="1168" y="14456"/>
                    <a:pt x="1956" y="15331"/>
                    <a:pt x="2927" y="15331"/>
                  </a:cubicBezTo>
                  <a:cubicBezTo>
                    <a:pt x="3899" y="15331"/>
                    <a:pt x="4686" y="14456"/>
                    <a:pt x="4686" y="13378"/>
                  </a:cubicBezTo>
                  <a:cubicBezTo>
                    <a:pt x="4686" y="12299"/>
                    <a:pt x="3899" y="11425"/>
                    <a:pt x="2927" y="11425"/>
                  </a:cubicBezTo>
                  <a:close/>
                  <a:moveTo>
                    <a:pt x="16816" y="7519"/>
                  </a:moveTo>
                  <a:cubicBezTo>
                    <a:pt x="15845" y="7519"/>
                    <a:pt x="15057" y="8393"/>
                    <a:pt x="15057" y="9472"/>
                  </a:cubicBezTo>
                  <a:cubicBezTo>
                    <a:pt x="15057" y="10550"/>
                    <a:pt x="15845" y="11425"/>
                    <a:pt x="16816" y="11425"/>
                  </a:cubicBezTo>
                  <a:cubicBezTo>
                    <a:pt x="17788" y="11425"/>
                    <a:pt x="18575" y="10550"/>
                    <a:pt x="18575" y="9472"/>
                  </a:cubicBezTo>
                  <a:cubicBezTo>
                    <a:pt x="18575" y="8393"/>
                    <a:pt x="17788" y="7519"/>
                    <a:pt x="16816" y="7519"/>
                  </a:cubicBezTo>
                  <a:close/>
                  <a:moveTo>
                    <a:pt x="3239" y="5956"/>
                  </a:moveTo>
                  <a:cubicBezTo>
                    <a:pt x="2267" y="5956"/>
                    <a:pt x="1480" y="6830"/>
                    <a:pt x="1480" y="7909"/>
                  </a:cubicBezTo>
                  <a:cubicBezTo>
                    <a:pt x="1480" y="8987"/>
                    <a:pt x="2267" y="9862"/>
                    <a:pt x="3239" y="9862"/>
                  </a:cubicBezTo>
                  <a:cubicBezTo>
                    <a:pt x="4210" y="9862"/>
                    <a:pt x="4998" y="8987"/>
                    <a:pt x="4998" y="7909"/>
                  </a:cubicBezTo>
                  <a:cubicBezTo>
                    <a:pt x="4998" y="6830"/>
                    <a:pt x="4210" y="5956"/>
                    <a:pt x="3239" y="5956"/>
                  </a:cubicBezTo>
                  <a:close/>
                  <a:moveTo>
                    <a:pt x="7068" y="2170"/>
                  </a:moveTo>
                  <a:cubicBezTo>
                    <a:pt x="6097" y="2170"/>
                    <a:pt x="5309" y="3044"/>
                    <a:pt x="5309" y="4123"/>
                  </a:cubicBezTo>
                  <a:cubicBezTo>
                    <a:pt x="5309" y="5201"/>
                    <a:pt x="6097" y="6076"/>
                    <a:pt x="7068" y="6076"/>
                  </a:cubicBezTo>
                  <a:cubicBezTo>
                    <a:pt x="8040" y="6076"/>
                    <a:pt x="8827" y="5201"/>
                    <a:pt x="8827" y="4123"/>
                  </a:cubicBezTo>
                  <a:cubicBezTo>
                    <a:pt x="8827" y="3044"/>
                    <a:pt x="8040" y="2170"/>
                    <a:pt x="7068" y="2170"/>
                  </a:cubicBezTo>
                  <a:close/>
                  <a:moveTo>
                    <a:pt x="11942" y="1197"/>
                  </a:moveTo>
                  <a:cubicBezTo>
                    <a:pt x="10971" y="1197"/>
                    <a:pt x="10183" y="2071"/>
                    <a:pt x="10183" y="3150"/>
                  </a:cubicBezTo>
                  <a:cubicBezTo>
                    <a:pt x="10183" y="4229"/>
                    <a:pt x="10971" y="5103"/>
                    <a:pt x="11942" y="5103"/>
                  </a:cubicBezTo>
                  <a:cubicBezTo>
                    <a:pt x="12914" y="5103"/>
                    <a:pt x="13701" y="4229"/>
                    <a:pt x="13701" y="3150"/>
                  </a:cubicBezTo>
                  <a:cubicBezTo>
                    <a:pt x="13701" y="2071"/>
                    <a:pt x="12914" y="1197"/>
                    <a:pt x="11942" y="1197"/>
                  </a:cubicBezTo>
                  <a:close/>
                  <a:moveTo>
                    <a:pt x="10660" y="2"/>
                  </a:moveTo>
                  <a:cubicBezTo>
                    <a:pt x="11057" y="-5"/>
                    <a:pt x="11467" y="4"/>
                    <a:pt x="11890" y="31"/>
                  </a:cubicBezTo>
                  <a:cubicBezTo>
                    <a:pt x="15230" y="361"/>
                    <a:pt x="18099" y="2788"/>
                    <a:pt x="19130" y="6381"/>
                  </a:cubicBezTo>
                  <a:cubicBezTo>
                    <a:pt x="20757" y="14362"/>
                    <a:pt x="17259" y="13624"/>
                    <a:pt x="15248" y="12614"/>
                  </a:cubicBezTo>
                  <a:cubicBezTo>
                    <a:pt x="9616" y="11303"/>
                    <a:pt x="16577" y="21595"/>
                    <a:pt x="6170" y="21352"/>
                  </a:cubicBezTo>
                  <a:cubicBezTo>
                    <a:pt x="-91" y="20673"/>
                    <a:pt x="-843" y="12653"/>
                    <a:pt x="661" y="7429"/>
                  </a:cubicBezTo>
                  <a:cubicBezTo>
                    <a:pt x="1694" y="3843"/>
                    <a:pt x="4710" y="103"/>
                    <a:pt x="10660" y="2"/>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594" name="Oval 66"/>
            <p:cNvSpPr/>
            <p:nvPr/>
          </p:nvSpPr>
          <p:spPr>
            <a:xfrm rot="20700000">
              <a:off x="686083" y="632405"/>
              <a:ext cx="213359" cy="182759"/>
            </a:xfrm>
            <a:custGeom>
              <a:avLst/>
              <a:gdLst/>
              <a:ahLst/>
              <a:cxnLst>
                <a:cxn ang="0">
                  <a:pos x="wd2" y="hd2"/>
                </a:cxn>
                <a:cxn ang="5400000">
                  <a:pos x="wd2" y="hd2"/>
                </a:cxn>
                <a:cxn ang="10800000">
                  <a:pos x="wd2" y="hd2"/>
                </a:cxn>
                <a:cxn ang="16200000">
                  <a:pos x="wd2" y="hd2"/>
                </a:cxn>
              </a:cxnLst>
              <a:rect l="0" t="0" r="r" b="b"/>
              <a:pathLst>
                <a:path w="21600" h="21600" extrusionOk="0">
                  <a:moveTo>
                    <a:pt x="21600" y="77"/>
                  </a:moveTo>
                  <a:lnTo>
                    <a:pt x="21482" y="606"/>
                  </a:lnTo>
                  <a:lnTo>
                    <a:pt x="21518" y="618"/>
                  </a:lnTo>
                  <a:lnTo>
                    <a:pt x="17356" y="18751"/>
                  </a:lnTo>
                  <a:lnTo>
                    <a:pt x="17289" y="18730"/>
                  </a:lnTo>
                  <a:cubicBezTo>
                    <a:pt x="17211" y="20330"/>
                    <a:pt x="15840" y="21600"/>
                    <a:pt x="14163" y="21600"/>
                  </a:cubicBezTo>
                  <a:cubicBezTo>
                    <a:pt x="12427" y="21600"/>
                    <a:pt x="11020" y="20240"/>
                    <a:pt x="11020" y="18562"/>
                  </a:cubicBezTo>
                  <a:cubicBezTo>
                    <a:pt x="11020" y="16884"/>
                    <a:pt x="12427" y="15524"/>
                    <a:pt x="14163" y="15524"/>
                  </a:cubicBezTo>
                  <a:cubicBezTo>
                    <a:pt x="15084" y="15524"/>
                    <a:pt x="15912" y="15906"/>
                    <a:pt x="16480" y="16524"/>
                  </a:cubicBezTo>
                  <a:lnTo>
                    <a:pt x="19259" y="4419"/>
                  </a:lnTo>
                  <a:lnTo>
                    <a:pt x="9554" y="4419"/>
                  </a:lnTo>
                  <a:lnTo>
                    <a:pt x="6313" y="18539"/>
                  </a:lnTo>
                  <a:lnTo>
                    <a:pt x="6267" y="18524"/>
                  </a:lnTo>
                  <a:cubicBezTo>
                    <a:pt x="6176" y="20112"/>
                    <a:pt x="4812" y="21367"/>
                    <a:pt x="3144" y="21367"/>
                  </a:cubicBezTo>
                  <a:cubicBezTo>
                    <a:pt x="1407" y="21367"/>
                    <a:pt x="0" y="20007"/>
                    <a:pt x="0" y="18329"/>
                  </a:cubicBezTo>
                  <a:cubicBezTo>
                    <a:pt x="0" y="16651"/>
                    <a:pt x="1407" y="15291"/>
                    <a:pt x="3144" y="15291"/>
                  </a:cubicBezTo>
                  <a:cubicBezTo>
                    <a:pt x="4056" y="15291"/>
                    <a:pt x="4877" y="15667"/>
                    <a:pt x="5446" y="16274"/>
                  </a:cubicBezTo>
                  <a:lnTo>
                    <a:pt x="9181" y="0"/>
                  </a:lnTo>
                  <a:lnTo>
                    <a:pt x="9426" y="77"/>
                  </a:lnTo>
                  <a:close/>
                </a:path>
              </a:pathLst>
            </a:cu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14" name="Group 111"/>
          <p:cNvGrpSpPr/>
          <p:nvPr/>
        </p:nvGrpSpPr>
        <p:grpSpPr>
          <a:xfrm>
            <a:off x="10430198" y="200349"/>
            <a:ext cx="1503042" cy="3058086"/>
            <a:chOff x="0" y="0"/>
            <a:chExt cx="1503040" cy="3058085"/>
          </a:xfrm>
        </p:grpSpPr>
        <p:grpSp>
          <p:nvGrpSpPr>
            <p:cNvPr id="1598" name="그룹 7"/>
            <p:cNvGrpSpPr/>
            <p:nvPr/>
          </p:nvGrpSpPr>
          <p:grpSpPr>
            <a:xfrm>
              <a:off x="0" y="1053809"/>
              <a:ext cx="1390158" cy="371400"/>
              <a:chOff x="0" y="0"/>
              <a:chExt cx="1390157" cy="371398"/>
            </a:xfrm>
          </p:grpSpPr>
          <p:sp>
            <p:nvSpPr>
              <p:cNvPr id="1596" name="직사각형 6"/>
              <p:cNvSpPr/>
              <p:nvPr/>
            </p:nvSpPr>
            <p:spPr>
              <a:xfrm>
                <a:off x="71794" y="54500"/>
                <a:ext cx="1221622" cy="262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cubicBezTo>
                      <a:pt x="20782" y="8232"/>
                      <a:pt x="20823" y="14142"/>
                      <a:pt x="21600" y="21600"/>
                    </a:cubicBezTo>
                    <a:lnTo>
                      <a:pt x="0" y="21600"/>
                    </a:lnTo>
                    <a:lnTo>
                      <a:pt x="0" y="0"/>
                    </a:lnTo>
                    <a:close/>
                  </a:path>
                </a:pathLst>
              </a:custGeom>
              <a:solidFill>
                <a:srgbClr val="FFFFFF"/>
              </a:solidFill>
              <a:ln w="12700" cap="flat">
                <a:solidFill>
                  <a:srgbClr val="BFBFB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597" name="자유형: 도형 32"/>
              <p:cNvSpPr/>
              <p:nvPr/>
            </p:nvSpPr>
            <p:spPr>
              <a:xfrm>
                <a:off x="0" y="-1"/>
                <a:ext cx="1390158" cy="371400"/>
              </a:xfrm>
              <a:custGeom>
                <a:avLst/>
                <a:gdLst/>
                <a:ahLst/>
                <a:cxnLst>
                  <a:cxn ang="0">
                    <a:pos x="wd2" y="hd2"/>
                  </a:cxn>
                  <a:cxn ang="5400000">
                    <a:pos x="wd2" y="hd2"/>
                  </a:cxn>
                  <a:cxn ang="10800000">
                    <a:pos x="wd2" y="hd2"/>
                  </a:cxn>
                  <a:cxn ang="16200000">
                    <a:pos x="wd2" y="hd2"/>
                  </a:cxn>
                </a:cxnLst>
                <a:rect l="0" t="0" r="r" b="b"/>
                <a:pathLst>
                  <a:path w="21600" h="21600" extrusionOk="0">
                    <a:moveTo>
                      <a:pt x="940" y="0"/>
                    </a:moveTo>
                    <a:lnTo>
                      <a:pt x="20686" y="0"/>
                    </a:lnTo>
                    <a:cubicBezTo>
                      <a:pt x="20946" y="0"/>
                      <a:pt x="21181" y="477"/>
                      <a:pt x="21351" y="1248"/>
                    </a:cubicBezTo>
                    <a:lnTo>
                      <a:pt x="21600" y="3979"/>
                    </a:lnTo>
                    <a:lnTo>
                      <a:pt x="1514" y="3979"/>
                    </a:lnTo>
                    <a:cubicBezTo>
                      <a:pt x="1294" y="3979"/>
                      <a:pt x="1116" y="4788"/>
                      <a:pt x="1116" y="5787"/>
                    </a:cubicBezTo>
                    <a:lnTo>
                      <a:pt x="1116" y="15813"/>
                    </a:lnTo>
                    <a:cubicBezTo>
                      <a:pt x="1116" y="16812"/>
                      <a:pt x="1294" y="17621"/>
                      <a:pt x="1514" y="17621"/>
                    </a:cubicBezTo>
                    <a:lnTo>
                      <a:pt x="21600" y="17621"/>
                    </a:lnTo>
                    <a:lnTo>
                      <a:pt x="21351" y="20352"/>
                    </a:lnTo>
                    <a:cubicBezTo>
                      <a:pt x="21181" y="21123"/>
                      <a:pt x="20946" y="21600"/>
                      <a:pt x="20686" y="21600"/>
                    </a:cubicBezTo>
                    <a:lnTo>
                      <a:pt x="940" y="21600"/>
                    </a:lnTo>
                    <a:cubicBezTo>
                      <a:pt x="421" y="21600"/>
                      <a:pt x="0" y="19692"/>
                      <a:pt x="0" y="17338"/>
                    </a:cubicBezTo>
                    <a:lnTo>
                      <a:pt x="0" y="4262"/>
                    </a:lnTo>
                    <a:cubicBezTo>
                      <a:pt x="0" y="1908"/>
                      <a:pt x="421" y="0"/>
                      <a:pt x="940" y="0"/>
                    </a:cubicBezTo>
                    <a:close/>
                  </a:path>
                </a:pathLst>
              </a:custGeom>
              <a:solidFill>
                <a:srgbClr val="BFBFBF"/>
              </a:solidFill>
              <a:ln w="12700" cap="flat">
                <a:solidFill>
                  <a:srgbClr val="BFBFB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01" name="그룹 34"/>
            <p:cNvGrpSpPr/>
            <p:nvPr/>
          </p:nvGrpSpPr>
          <p:grpSpPr>
            <a:xfrm>
              <a:off x="112883" y="1462029"/>
              <a:ext cx="1390158" cy="371399"/>
              <a:chOff x="0" y="0"/>
              <a:chExt cx="1390157" cy="371398"/>
            </a:xfrm>
          </p:grpSpPr>
          <p:sp>
            <p:nvSpPr>
              <p:cNvPr id="1599" name="직사각형 6"/>
              <p:cNvSpPr/>
              <p:nvPr/>
            </p:nvSpPr>
            <p:spPr>
              <a:xfrm>
                <a:off x="71794" y="54500"/>
                <a:ext cx="1221622" cy="262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cubicBezTo>
                      <a:pt x="20782" y="8232"/>
                      <a:pt x="20823" y="14142"/>
                      <a:pt x="21600" y="21600"/>
                    </a:cubicBezTo>
                    <a:lnTo>
                      <a:pt x="0" y="21600"/>
                    </a:lnTo>
                    <a:lnTo>
                      <a:pt x="0" y="0"/>
                    </a:lnTo>
                    <a:close/>
                  </a:path>
                </a:pathLst>
              </a:custGeom>
              <a:solidFill>
                <a:srgbClr val="FFFFFF"/>
              </a:solidFill>
              <a:ln w="12700" cap="flat">
                <a:solidFill>
                  <a:schemeClr val="accent3"/>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00" name="자유형: 도형 36"/>
              <p:cNvSpPr/>
              <p:nvPr/>
            </p:nvSpPr>
            <p:spPr>
              <a:xfrm>
                <a:off x="0" y="-1"/>
                <a:ext cx="1390158" cy="371400"/>
              </a:xfrm>
              <a:custGeom>
                <a:avLst/>
                <a:gdLst/>
                <a:ahLst/>
                <a:cxnLst>
                  <a:cxn ang="0">
                    <a:pos x="wd2" y="hd2"/>
                  </a:cxn>
                  <a:cxn ang="5400000">
                    <a:pos x="wd2" y="hd2"/>
                  </a:cxn>
                  <a:cxn ang="10800000">
                    <a:pos x="wd2" y="hd2"/>
                  </a:cxn>
                  <a:cxn ang="16200000">
                    <a:pos x="wd2" y="hd2"/>
                  </a:cxn>
                </a:cxnLst>
                <a:rect l="0" t="0" r="r" b="b"/>
                <a:pathLst>
                  <a:path w="21600" h="21600" extrusionOk="0">
                    <a:moveTo>
                      <a:pt x="940" y="0"/>
                    </a:moveTo>
                    <a:lnTo>
                      <a:pt x="20686" y="0"/>
                    </a:lnTo>
                    <a:cubicBezTo>
                      <a:pt x="20946" y="0"/>
                      <a:pt x="21181" y="477"/>
                      <a:pt x="21351" y="1248"/>
                    </a:cubicBezTo>
                    <a:lnTo>
                      <a:pt x="21600" y="3979"/>
                    </a:lnTo>
                    <a:lnTo>
                      <a:pt x="1514" y="3979"/>
                    </a:lnTo>
                    <a:cubicBezTo>
                      <a:pt x="1294" y="3979"/>
                      <a:pt x="1116" y="4788"/>
                      <a:pt x="1116" y="5787"/>
                    </a:cubicBezTo>
                    <a:lnTo>
                      <a:pt x="1116" y="15813"/>
                    </a:lnTo>
                    <a:cubicBezTo>
                      <a:pt x="1116" y="16812"/>
                      <a:pt x="1294" y="17621"/>
                      <a:pt x="1514" y="17621"/>
                    </a:cubicBezTo>
                    <a:lnTo>
                      <a:pt x="21600" y="17621"/>
                    </a:lnTo>
                    <a:lnTo>
                      <a:pt x="21351" y="20352"/>
                    </a:lnTo>
                    <a:cubicBezTo>
                      <a:pt x="21181" y="21123"/>
                      <a:pt x="20946" y="21600"/>
                      <a:pt x="20686" y="21600"/>
                    </a:cubicBezTo>
                    <a:lnTo>
                      <a:pt x="940" y="21600"/>
                    </a:lnTo>
                    <a:cubicBezTo>
                      <a:pt x="421" y="21600"/>
                      <a:pt x="0" y="19692"/>
                      <a:pt x="0" y="17338"/>
                    </a:cubicBezTo>
                    <a:lnTo>
                      <a:pt x="0" y="4262"/>
                    </a:lnTo>
                    <a:cubicBezTo>
                      <a:pt x="0" y="1908"/>
                      <a:pt x="421" y="0"/>
                      <a:pt x="940" y="0"/>
                    </a:cubicBezTo>
                    <a:close/>
                  </a:path>
                </a:pathLst>
              </a:custGeom>
              <a:solidFill>
                <a:srgbClr val="595959"/>
              </a:solidFill>
              <a:ln w="12700" cap="flat">
                <a:solidFill>
                  <a:srgbClr val="595959"/>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04" name="그룹 37"/>
            <p:cNvGrpSpPr/>
            <p:nvPr/>
          </p:nvGrpSpPr>
          <p:grpSpPr>
            <a:xfrm>
              <a:off x="0" y="1870248"/>
              <a:ext cx="1390158" cy="371400"/>
              <a:chOff x="0" y="0"/>
              <a:chExt cx="1390157" cy="371398"/>
            </a:xfrm>
          </p:grpSpPr>
          <p:sp>
            <p:nvSpPr>
              <p:cNvPr id="1602" name="직사각형 6"/>
              <p:cNvSpPr/>
              <p:nvPr/>
            </p:nvSpPr>
            <p:spPr>
              <a:xfrm>
                <a:off x="71794" y="54500"/>
                <a:ext cx="1221622" cy="262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cubicBezTo>
                      <a:pt x="20782" y="8232"/>
                      <a:pt x="20823" y="14142"/>
                      <a:pt x="21600" y="21600"/>
                    </a:cubicBezTo>
                    <a:lnTo>
                      <a:pt x="0" y="21600"/>
                    </a:lnTo>
                    <a:lnTo>
                      <a:pt x="0" y="0"/>
                    </a:lnTo>
                    <a:close/>
                  </a:path>
                </a:pathLst>
              </a:custGeom>
              <a:solidFill>
                <a:srgbClr val="FFFFFF"/>
              </a:solidFill>
              <a:ln w="12700" cap="flat">
                <a:solidFill>
                  <a:srgbClr val="D9D9D9"/>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03" name="자유형: 도형 39"/>
              <p:cNvSpPr/>
              <p:nvPr/>
            </p:nvSpPr>
            <p:spPr>
              <a:xfrm>
                <a:off x="0" y="-1"/>
                <a:ext cx="1390158" cy="371400"/>
              </a:xfrm>
              <a:custGeom>
                <a:avLst/>
                <a:gdLst/>
                <a:ahLst/>
                <a:cxnLst>
                  <a:cxn ang="0">
                    <a:pos x="wd2" y="hd2"/>
                  </a:cxn>
                  <a:cxn ang="5400000">
                    <a:pos x="wd2" y="hd2"/>
                  </a:cxn>
                  <a:cxn ang="10800000">
                    <a:pos x="wd2" y="hd2"/>
                  </a:cxn>
                  <a:cxn ang="16200000">
                    <a:pos x="wd2" y="hd2"/>
                  </a:cxn>
                </a:cxnLst>
                <a:rect l="0" t="0" r="r" b="b"/>
                <a:pathLst>
                  <a:path w="21600" h="21600" extrusionOk="0">
                    <a:moveTo>
                      <a:pt x="940" y="0"/>
                    </a:moveTo>
                    <a:lnTo>
                      <a:pt x="20686" y="0"/>
                    </a:lnTo>
                    <a:cubicBezTo>
                      <a:pt x="20946" y="0"/>
                      <a:pt x="21181" y="477"/>
                      <a:pt x="21351" y="1248"/>
                    </a:cubicBezTo>
                    <a:lnTo>
                      <a:pt x="21600" y="3979"/>
                    </a:lnTo>
                    <a:lnTo>
                      <a:pt x="1514" y="3979"/>
                    </a:lnTo>
                    <a:cubicBezTo>
                      <a:pt x="1294" y="3979"/>
                      <a:pt x="1116" y="4788"/>
                      <a:pt x="1116" y="5787"/>
                    </a:cubicBezTo>
                    <a:lnTo>
                      <a:pt x="1116" y="15813"/>
                    </a:lnTo>
                    <a:cubicBezTo>
                      <a:pt x="1116" y="16812"/>
                      <a:pt x="1294" y="17621"/>
                      <a:pt x="1514" y="17621"/>
                    </a:cubicBezTo>
                    <a:lnTo>
                      <a:pt x="21600" y="17621"/>
                    </a:lnTo>
                    <a:lnTo>
                      <a:pt x="21351" y="20352"/>
                    </a:lnTo>
                    <a:cubicBezTo>
                      <a:pt x="21181" y="21123"/>
                      <a:pt x="20946" y="21600"/>
                      <a:pt x="20686" y="21600"/>
                    </a:cubicBezTo>
                    <a:lnTo>
                      <a:pt x="940" y="21600"/>
                    </a:lnTo>
                    <a:cubicBezTo>
                      <a:pt x="421" y="21600"/>
                      <a:pt x="0" y="19692"/>
                      <a:pt x="0" y="17338"/>
                    </a:cubicBezTo>
                    <a:lnTo>
                      <a:pt x="0" y="4262"/>
                    </a:lnTo>
                    <a:cubicBezTo>
                      <a:pt x="0" y="1908"/>
                      <a:pt x="421" y="0"/>
                      <a:pt x="940" y="0"/>
                    </a:cubicBezTo>
                    <a:close/>
                  </a:path>
                </a:pathLst>
              </a:custGeom>
              <a:solidFill>
                <a:srgbClr val="D9D9D9"/>
              </a:solidFill>
              <a:ln w="12700" cap="flat">
                <a:solidFill>
                  <a:srgbClr val="D9D9D9"/>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07" name="그룹 40"/>
            <p:cNvGrpSpPr/>
            <p:nvPr/>
          </p:nvGrpSpPr>
          <p:grpSpPr>
            <a:xfrm>
              <a:off x="112883" y="2278468"/>
              <a:ext cx="1390158" cy="371399"/>
              <a:chOff x="0" y="0"/>
              <a:chExt cx="1390157" cy="371398"/>
            </a:xfrm>
          </p:grpSpPr>
          <p:sp>
            <p:nvSpPr>
              <p:cNvPr id="1605" name="직사각형 6"/>
              <p:cNvSpPr/>
              <p:nvPr/>
            </p:nvSpPr>
            <p:spPr>
              <a:xfrm>
                <a:off x="71794" y="54500"/>
                <a:ext cx="1221622" cy="262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cubicBezTo>
                      <a:pt x="20782" y="8232"/>
                      <a:pt x="20823" y="14142"/>
                      <a:pt x="21600" y="21600"/>
                    </a:cubicBezTo>
                    <a:lnTo>
                      <a:pt x="0" y="21600"/>
                    </a:lnTo>
                    <a:lnTo>
                      <a:pt x="0" y="0"/>
                    </a:lnTo>
                    <a:close/>
                  </a:path>
                </a:pathLst>
              </a:custGeom>
              <a:solidFill>
                <a:srgbClr val="FFFFFF"/>
              </a:solidFill>
              <a:ln w="12700" cap="flat">
                <a:solidFill>
                  <a:srgbClr val="BFBFB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06" name="자유형: 도형 46"/>
              <p:cNvSpPr/>
              <p:nvPr/>
            </p:nvSpPr>
            <p:spPr>
              <a:xfrm>
                <a:off x="0" y="-1"/>
                <a:ext cx="1390158" cy="371400"/>
              </a:xfrm>
              <a:custGeom>
                <a:avLst/>
                <a:gdLst/>
                <a:ahLst/>
                <a:cxnLst>
                  <a:cxn ang="0">
                    <a:pos x="wd2" y="hd2"/>
                  </a:cxn>
                  <a:cxn ang="5400000">
                    <a:pos x="wd2" y="hd2"/>
                  </a:cxn>
                  <a:cxn ang="10800000">
                    <a:pos x="wd2" y="hd2"/>
                  </a:cxn>
                  <a:cxn ang="16200000">
                    <a:pos x="wd2" y="hd2"/>
                  </a:cxn>
                </a:cxnLst>
                <a:rect l="0" t="0" r="r" b="b"/>
                <a:pathLst>
                  <a:path w="21600" h="21600" extrusionOk="0">
                    <a:moveTo>
                      <a:pt x="940" y="0"/>
                    </a:moveTo>
                    <a:lnTo>
                      <a:pt x="20686" y="0"/>
                    </a:lnTo>
                    <a:cubicBezTo>
                      <a:pt x="20946" y="0"/>
                      <a:pt x="21181" y="477"/>
                      <a:pt x="21351" y="1248"/>
                    </a:cubicBezTo>
                    <a:lnTo>
                      <a:pt x="21600" y="3979"/>
                    </a:lnTo>
                    <a:lnTo>
                      <a:pt x="1514" y="3979"/>
                    </a:lnTo>
                    <a:cubicBezTo>
                      <a:pt x="1294" y="3979"/>
                      <a:pt x="1116" y="4788"/>
                      <a:pt x="1116" y="5787"/>
                    </a:cubicBezTo>
                    <a:lnTo>
                      <a:pt x="1116" y="15813"/>
                    </a:lnTo>
                    <a:cubicBezTo>
                      <a:pt x="1116" y="16812"/>
                      <a:pt x="1294" y="17621"/>
                      <a:pt x="1514" y="17621"/>
                    </a:cubicBezTo>
                    <a:lnTo>
                      <a:pt x="21600" y="17621"/>
                    </a:lnTo>
                    <a:lnTo>
                      <a:pt x="21351" y="20352"/>
                    </a:lnTo>
                    <a:cubicBezTo>
                      <a:pt x="21181" y="21123"/>
                      <a:pt x="20946" y="21600"/>
                      <a:pt x="20686" y="21600"/>
                    </a:cubicBezTo>
                    <a:lnTo>
                      <a:pt x="940" y="21600"/>
                    </a:lnTo>
                    <a:cubicBezTo>
                      <a:pt x="421" y="21600"/>
                      <a:pt x="0" y="19692"/>
                      <a:pt x="0" y="17338"/>
                    </a:cubicBezTo>
                    <a:lnTo>
                      <a:pt x="0" y="4262"/>
                    </a:lnTo>
                    <a:cubicBezTo>
                      <a:pt x="0" y="1908"/>
                      <a:pt x="421" y="0"/>
                      <a:pt x="94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10" name="그룹 47"/>
            <p:cNvGrpSpPr/>
            <p:nvPr/>
          </p:nvGrpSpPr>
          <p:grpSpPr>
            <a:xfrm>
              <a:off x="0" y="2686687"/>
              <a:ext cx="1390158" cy="371399"/>
              <a:chOff x="0" y="0"/>
              <a:chExt cx="1390157" cy="371398"/>
            </a:xfrm>
          </p:grpSpPr>
          <p:sp>
            <p:nvSpPr>
              <p:cNvPr id="1608" name="직사각형 6"/>
              <p:cNvSpPr/>
              <p:nvPr/>
            </p:nvSpPr>
            <p:spPr>
              <a:xfrm>
                <a:off x="71794" y="54500"/>
                <a:ext cx="1221622" cy="26239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cubicBezTo>
                      <a:pt x="20782" y="8232"/>
                      <a:pt x="20823" y="14142"/>
                      <a:pt x="21600" y="21600"/>
                    </a:cubicBezTo>
                    <a:lnTo>
                      <a:pt x="0" y="21600"/>
                    </a:lnTo>
                    <a:lnTo>
                      <a:pt x="0" y="0"/>
                    </a:lnTo>
                    <a:close/>
                  </a:path>
                </a:pathLst>
              </a:custGeom>
              <a:solidFill>
                <a:srgbClr val="FFFFFF"/>
              </a:solidFill>
              <a:ln w="127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09" name="자유형: 도형 68"/>
              <p:cNvSpPr/>
              <p:nvPr/>
            </p:nvSpPr>
            <p:spPr>
              <a:xfrm>
                <a:off x="0" y="-1"/>
                <a:ext cx="1390158" cy="371400"/>
              </a:xfrm>
              <a:custGeom>
                <a:avLst/>
                <a:gdLst/>
                <a:ahLst/>
                <a:cxnLst>
                  <a:cxn ang="0">
                    <a:pos x="wd2" y="hd2"/>
                  </a:cxn>
                  <a:cxn ang="5400000">
                    <a:pos x="wd2" y="hd2"/>
                  </a:cxn>
                  <a:cxn ang="10800000">
                    <a:pos x="wd2" y="hd2"/>
                  </a:cxn>
                  <a:cxn ang="16200000">
                    <a:pos x="wd2" y="hd2"/>
                  </a:cxn>
                </a:cxnLst>
                <a:rect l="0" t="0" r="r" b="b"/>
                <a:pathLst>
                  <a:path w="21600" h="21600" extrusionOk="0">
                    <a:moveTo>
                      <a:pt x="940" y="0"/>
                    </a:moveTo>
                    <a:lnTo>
                      <a:pt x="20686" y="0"/>
                    </a:lnTo>
                    <a:cubicBezTo>
                      <a:pt x="20946" y="0"/>
                      <a:pt x="21181" y="477"/>
                      <a:pt x="21351" y="1248"/>
                    </a:cubicBezTo>
                    <a:lnTo>
                      <a:pt x="21600" y="3979"/>
                    </a:lnTo>
                    <a:lnTo>
                      <a:pt x="1514" y="3979"/>
                    </a:lnTo>
                    <a:cubicBezTo>
                      <a:pt x="1294" y="3979"/>
                      <a:pt x="1116" y="4788"/>
                      <a:pt x="1116" y="5787"/>
                    </a:cubicBezTo>
                    <a:lnTo>
                      <a:pt x="1116" y="15813"/>
                    </a:lnTo>
                    <a:cubicBezTo>
                      <a:pt x="1116" y="16812"/>
                      <a:pt x="1294" y="17621"/>
                      <a:pt x="1514" y="17621"/>
                    </a:cubicBezTo>
                    <a:lnTo>
                      <a:pt x="21600" y="17621"/>
                    </a:lnTo>
                    <a:lnTo>
                      <a:pt x="21351" y="20352"/>
                    </a:lnTo>
                    <a:cubicBezTo>
                      <a:pt x="21181" y="21123"/>
                      <a:pt x="20946" y="21600"/>
                      <a:pt x="20686" y="21600"/>
                    </a:cubicBezTo>
                    <a:lnTo>
                      <a:pt x="940" y="21600"/>
                    </a:lnTo>
                    <a:cubicBezTo>
                      <a:pt x="421" y="21600"/>
                      <a:pt x="0" y="19692"/>
                      <a:pt x="0" y="17338"/>
                    </a:cubicBezTo>
                    <a:lnTo>
                      <a:pt x="0" y="4262"/>
                    </a:lnTo>
                    <a:cubicBezTo>
                      <a:pt x="0" y="1908"/>
                      <a:pt x="421" y="0"/>
                      <a:pt x="940" y="0"/>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13" name="그룹 14"/>
            <p:cNvGrpSpPr/>
            <p:nvPr/>
          </p:nvGrpSpPr>
          <p:grpSpPr>
            <a:xfrm>
              <a:off x="402969" y="0"/>
              <a:ext cx="697098" cy="1095850"/>
              <a:chOff x="0" y="0"/>
              <a:chExt cx="697097" cy="1095849"/>
            </a:xfrm>
          </p:grpSpPr>
          <p:sp>
            <p:nvSpPr>
              <p:cNvPr id="1611" name="자유형: 도형 69"/>
              <p:cNvSpPr/>
              <p:nvPr/>
            </p:nvSpPr>
            <p:spPr>
              <a:xfrm>
                <a:off x="35556" y="39255"/>
                <a:ext cx="618351" cy="6749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6765" y="0"/>
                      <a:pt x="21600" y="4430"/>
                      <a:pt x="21600" y="9894"/>
                    </a:cubicBezTo>
                    <a:cubicBezTo>
                      <a:pt x="21600" y="13651"/>
                      <a:pt x="19315" y="16918"/>
                      <a:pt x="15948" y="18594"/>
                    </a:cubicBezTo>
                    <a:lnTo>
                      <a:pt x="15886" y="18621"/>
                    </a:lnTo>
                    <a:lnTo>
                      <a:pt x="15311" y="21600"/>
                    </a:lnTo>
                    <a:lnTo>
                      <a:pt x="6501" y="21600"/>
                    </a:lnTo>
                    <a:lnTo>
                      <a:pt x="5945" y="18723"/>
                    </a:lnTo>
                    <a:lnTo>
                      <a:pt x="5652" y="18594"/>
                    </a:lnTo>
                    <a:cubicBezTo>
                      <a:pt x="2285" y="16918"/>
                      <a:pt x="0" y="13651"/>
                      <a:pt x="0" y="9894"/>
                    </a:cubicBezTo>
                    <a:cubicBezTo>
                      <a:pt x="0" y="4430"/>
                      <a:pt x="4835" y="0"/>
                      <a:pt x="10800" y="0"/>
                    </a:cubicBezTo>
                    <a:close/>
                  </a:path>
                </a:pathLst>
              </a:custGeom>
              <a:solidFill>
                <a:srgbClr val="FFFFFF"/>
              </a:solidFill>
              <a:ln w="12700" cap="flat">
                <a:solidFill>
                  <a:srgbClr val="AE5A0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12" name="자유형: 도형 79"/>
              <p:cNvSpPr/>
              <p:nvPr/>
            </p:nvSpPr>
            <p:spPr>
              <a:xfrm>
                <a:off x="-1" y="0"/>
                <a:ext cx="697099" cy="1095850"/>
              </a:xfrm>
              <a:custGeom>
                <a:avLst/>
                <a:gdLst/>
                <a:ahLst/>
                <a:cxnLst>
                  <a:cxn ang="0">
                    <a:pos x="wd2" y="hd2"/>
                  </a:cxn>
                  <a:cxn ang="5400000">
                    <a:pos x="wd2" y="hd2"/>
                  </a:cxn>
                  <a:cxn ang="10800000">
                    <a:pos x="wd2" y="hd2"/>
                  </a:cxn>
                  <a:cxn ang="16200000">
                    <a:pos x="wd2" y="hd2"/>
                  </a:cxn>
                </a:cxnLst>
                <a:rect l="0" t="0" r="r" b="b"/>
                <a:pathLst>
                  <a:path w="21600" h="21600" extrusionOk="0">
                    <a:moveTo>
                      <a:pt x="6868" y="19800"/>
                    </a:moveTo>
                    <a:lnTo>
                      <a:pt x="14824" y="19800"/>
                    </a:lnTo>
                    <a:lnTo>
                      <a:pt x="14824" y="20700"/>
                    </a:lnTo>
                    <a:cubicBezTo>
                      <a:pt x="14824" y="21197"/>
                      <a:pt x="13043" y="21600"/>
                      <a:pt x="10846" y="21600"/>
                    </a:cubicBezTo>
                    <a:cubicBezTo>
                      <a:pt x="8649" y="21600"/>
                      <a:pt x="6868" y="21197"/>
                      <a:pt x="6868" y="20700"/>
                    </a:cubicBezTo>
                    <a:close/>
                    <a:moveTo>
                      <a:pt x="6885" y="18277"/>
                    </a:moveTo>
                    <a:lnTo>
                      <a:pt x="14806" y="18277"/>
                    </a:lnTo>
                    <a:cubicBezTo>
                      <a:pt x="15215" y="18277"/>
                      <a:pt x="15547" y="18483"/>
                      <a:pt x="15547" y="18738"/>
                    </a:cubicBezTo>
                    <a:lnTo>
                      <a:pt x="15547" y="18941"/>
                    </a:lnTo>
                    <a:cubicBezTo>
                      <a:pt x="15547" y="19196"/>
                      <a:pt x="15215" y="19402"/>
                      <a:pt x="14806" y="19402"/>
                    </a:cubicBezTo>
                    <a:lnTo>
                      <a:pt x="6885" y="19402"/>
                    </a:lnTo>
                    <a:cubicBezTo>
                      <a:pt x="6476" y="19402"/>
                      <a:pt x="6144" y="19196"/>
                      <a:pt x="6144" y="18941"/>
                    </a:cubicBezTo>
                    <a:lnTo>
                      <a:pt x="6144" y="18738"/>
                    </a:lnTo>
                    <a:cubicBezTo>
                      <a:pt x="6144" y="18483"/>
                      <a:pt x="6476" y="18277"/>
                      <a:pt x="6885" y="18277"/>
                    </a:cubicBezTo>
                    <a:close/>
                    <a:moveTo>
                      <a:pt x="6523" y="16754"/>
                    </a:moveTo>
                    <a:lnTo>
                      <a:pt x="15168" y="16754"/>
                    </a:lnTo>
                    <a:cubicBezTo>
                      <a:pt x="15577" y="16754"/>
                      <a:pt x="15908" y="16960"/>
                      <a:pt x="15908" y="17215"/>
                    </a:cubicBezTo>
                    <a:lnTo>
                      <a:pt x="15908" y="17418"/>
                    </a:lnTo>
                    <a:cubicBezTo>
                      <a:pt x="15908" y="17673"/>
                      <a:pt x="15577" y="17879"/>
                      <a:pt x="15168" y="17879"/>
                    </a:cubicBezTo>
                    <a:lnTo>
                      <a:pt x="6523" y="17879"/>
                    </a:lnTo>
                    <a:cubicBezTo>
                      <a:pt x="6114" y="17879"/>
                      <a:pt x="5783" y="17673"/>
                      <a:pt x="5783" y="17418"/>
                    </a:cubicBezTo>
                    <a:lnTo>
                      <a:pt x="5783" y="17215"/>
                    </a:lnTo>
                    <a:cubicBezTo>
                      <a:pt x="5783" y="16960"/>
                      <a:pt x="6114" y="16754"/>
                      <a:pt x="6523" y="16754"/>
                    </a:cubicBezTo>
                    <a:close/>
                    <a:moveTo>
                      <a:pt x="6162" y="15231"/>
                    </a:moveTo>
                    <a:lnTo>
                      <a:pt x="15529" y="15231"/>
                    </a:lnTo>
                    <a:cubicBezTo>
                      <a:pt x="15938" y="15231"/>
                      <a:pt x="16270" y="15437"/>
                      <a:pt x="16270" y="15692"/>
                    </a:cubicBezTo>
                    <a:lnTo>
                      <a:pt x="16270" y="15895"/>
                    </a:lnTo>
                    <a:cubicBezTo>
                      <a:pt x="16270" y="16150"/>
                      <a:pt x="15938" y="16356"/>
                      <a:pt x="15529" y="16356"/>
                    </a:cubicBezTo>
                    <a:lnTo>
                      <a:pt x="6162" y="16356"/>
                    </a:lnTo>
                    <a:cubicBezTo>
                      <a:pt x="5753" y="16356"/>
                      <a:pt x="5421" y="16150"/>
                      <a:pt x="5421" y="15895"/>
                    </a:cubicBezTo>
                    <a:lnTo>
                      <a:pt x="5421" y="15692"/>
                    </a:lnTo>
                    <a:cubicBezTo>
                      <a:pt x="5421" y="15437"/>
                      <a:pt x="5753" y="15231"/>
                      <a:pt x="6162" y="15231"/>
                    </a:cubicBezTo>
                    <a:close/>
                    <a:moveTo>
                      <a:pt x="10014" y="7161"/>
                    </a:moveTo>
                    <a:cubicBezTo>
                      <a:pt x="9792" y="7307"/>
                      <a:pt x="9488" y="7394"/>
                      <a:pt x="9153" y="7394"/>
                    </a:cubicBezTo>
                    <a:cubicBezTo>
                      <a:pt x="8878" y="7394"/>
                      <a:pt x="8624" y="7336"/>
                      <a:pt x="8431" y="7224"/>
                    </a:cubicBezTo>
                    <a:lnTo>
                      <a:pt x="10115" y="13838"/>
                    </a:lnTo>
                    <a:lnTo>
                      <a:pt x="10776" y="13835"/>
                    </a:lnTo>
                    <a:lnTo>
                      <a:pt x="10776" y="13835"/>
                    </a:lnTo>
                    <a:lnTo>
                      <a:pt x="10800" y="13835"/>
                    </a:lnTo>
                    <a:lnTo>
                      <a:pt x="10824" y="13835"/>
                    </a:lnTo>
                    <a:lnTo>
                      <a:pt x="10824" y="13835"/>
                    </a:lnTo>
                    <a:lnTo>
                      <a:pt x="11478" y="13838"/>
                    </a:lnTo>
                    <a:lnTo>
                      <a:pt x="13141" y="7304"/>
                    </a:lnTo>
                    <a:cubicBezTo>
                      <a:pt x="12980" y="7364"/>
                      <a:pt x="12793" y="7394"/>
                      <a:pt x="12597" y="7394"/>
                    </a:cubicBezTo>
                    <a:cubicBezTo>
                      <a:pt x="12261" y="7394"/>
                      <a:pt x="11957" y="7307"/>
                      <a:pt x="11736" y="7161"/>
                    </a:cubicBezTo>
                    <a:cubicBezTo>
                      <a:pt x="11514" y="7307"/>
                      <a:pt x="11210" y="7394"/>
                      <a:pt x="10875" y="7394"/>
                    </a:cubicBezTo>
                    <a:cubicBezTo>
                      <a:pt x="10539" y="7394"/>
                      <a:pt x="10235" y="7307"/>
                      <a:pt x="10014" y="7161"/>
                    </a:cubicBezTo>
                    <a:close/>
                    <a:moveTo>
                      <a:pt x="10776" y="1360"/>
                    </a:moveTo>
                    <a:cubicBezTo>
                      <a:pt x="5920" y="1363"/>
                      <a:pt x="1985" y="3814"/>
                      <a:pt x="1985" y="6838"/>
                    </a:cubicBezTo>
                    <a:cubicBezTo>
                      <a:pt x="1985" y="8884"/>
                      <a:pt x="4332" y="10904"/>
                      <a:pt x="6180" y="11827"/>
                    </a:cubicBezTo>
                    <a:cubicBezTo>
                      <a:pt x="7022" y="12433"/>
                      <a:pt x="6956" y="12446"/>
                      <a:pt x="7298" y="13222"/>
                    </a:cubicBezTo>
                    <a:cubicBezTo>
                      <a:pt x="7434" y="13767"/>
                      <a:pt x="7158" y="13821"/>
                      <a:pt x="7942" y="13849"/>
                    </a:cubicBezTo>
                    <a:lnTo>
                      <a:pt x="8513" y="13846"/>
                    </a:lnTo>
                    <a:lnTo>
                      <a:pt x="6592" y="6302"/>
                    </a:lnTo>
                    <a:cubicBezTo>
                      <a:pt x="6525" y="6037"/>
                      <a:pt x="6815" y="5789"/>
                      <a:pt x="7239" y="5747"/>
                    </a:cubicBezTo>
                    <a:lnTo>
                      <a:pt x="7267" y="5745"/>
                    </a:lnTo>
                    <a:cubicBezTo>
                      <a:pt x="7652" y="5707"/>
                      <a:pt x="8017" y="5852"/>
                      <a:pt x="8117" y="6080"/>
                    </a:cubicBezTo>
                    <a:cubicBezTo>
                      <a:pt x="8323" y="5843"/>
                      <a:pt x="8712" y="5691"/>
                      <a:pt x="9153" y="5691"/>
                    </a:cubicBezTo>
                    <a:cubicBezTo>
                      <a:pt x="9488" y="5691"/>
                      <a:pt x="9792" y="5779"/>
                      <a:pt x="10014" y="5925"/>
                    </a:cubicBezTo>
                    <a:cubicBezTo>
                      <a:pt x="10235" y="5779"/>
                      <a:pt x="10539" y="5691"/>
                      <a:pt x="10875" y="5691"/>
                    </a:cubicBezTo>
                    <a:cubicBezTo>
                      <a:pt x="11210" y="5691"/>
                      <a:pt x="11514" y="5779"/>
                      <a:pt x="11736" y="5925"/>
                    </a:cubicBezTo>
                    <a:cubicBezTo>
                      <a:pt x="11957" y="5779"/>
                      <a:pt x="12261" y="5691"/>
                      <a:pt x="12597" y="5691"/>
                    </a:cubicBezTo>
                    <a:cubicBezTo>
                      <a:pt x="12969" y="5691"/>
                      <a:pt x="13304" y="5799"/>
                      <a:pt x="13527" y="5975"/>
                    </a:cubicBezTo>
                    <a:cubicBezTo>
                      <a:pt x="13667" y="5790"/>
                      <a:pt x="13992" y="5680"/>
                      <a:pt x="14333" y="5714"/>
                    </a:cubicBezTo>
                    <a:lnTo>
                      <a:pt x="14361" y="5717"/>
                    </a:lnTo>
                    <a:cubicBezTo>
                      <a:pt x="14785" y="5758"/>
                      <a:pt x="15075" y="6006"/>
                      <a:pt x="15008" y="6271"/>
                    </a:cubicBezTo>
                    <a:lnTo>
                      <a:pt x="13079" y="13846"/>
                    </a:lnTo>
                    <a:lnTo>
                      <a:pt x="13658" y="13849"/>
                    </a:lnTo>
                    <a:cubicBezTo>
                      <a:pt x="14442" y="13821"/>
                      <a:pt x="14166" y="13767"/>
                      <a:pt x="14302" y="13222"/>
                    </a:cubicBezTo>
                    <a:cubicBezTo>
                      <a:pt x="14644" y="12446"/>
                      <a:pt x="14578" y="12433"/>
                      <a:pt x="15420" y="11827"/>
                    </a:cubicBezTo>
                    <a:cubicBezTo>
                      <a:pt x="17268" y="10904"/>
                      <a:pt x="19615" y="8884"/>
                      <a:pt x="19615" y="6838"/>
                    </a:cubicBezTo>
                    <a:cubicBezTo>
                      <a:pt x="19615" y="3814"/>
                      <a:pt x="15680" y="1363"/>
                      <a:pt x="10824" y="1360"/>
                    </a:cubicBezTo>
                    <a:lnTo>
                      <a:pt x="10824" y="1361"/>
                    </a:lnTo>
                    <a:lnTo>
                      <a:pt x="10800" y="1360"/>
                    </a:lnTo>
                    <a:lnTo>
                      <a:pt x="10776" y="1361"/>
                    </a:lnTo>
                    <a:close/>
                    <a:moveTo>
                      <a:pt x="10780" y="0"/>
                    </a:moveTo>
                    <a:lnTo>
                      <a:pt x="10800" y="1"/>
                    </a:lnTo>
                    <a:lnTo>
                      <a:pt x="10820" y="0"/>
                    </a:lnTo>
                    <a:cubicBezTo>
                      <a:pt x="16774" y="0"/>
                      <a:pt x="21600" y="3003"/>
                      <a:pt x="21600" y="6708"/>
                    </a:cubicBezTo>
                    <a:cubicBezTo>
                      <a:pt x="21600" y="9215"/>
                      <a:pt x="18723" y="11689"/>
                      <a:pt x="16460" y="12819"/>
                    </a:cubicBezTo>
                    <a:cubicBezTo>
                      <a:pt x="15786" y="13302"/>
                      <a:pt x="16084" y="13556"/>
                      <a:pt x="15939" y="14186"/>
                    </a:cubicBezTo>
                    <a:cubicBezTo>
                      <a:pt x="15562" y="14673"/>
                      <a:pt x="15225" y="14828"/>
                      <a:pt x="14559" y="14828"/>
                    </a:cubicBezTo>
                    <a:lnTo>
                      <a:pt x="10800" y="14820"/>
                    </a:lnTo>
                    <a:lnTo>
                      <a:pt x="7041" y="14828"/>
                    </a:lnTo>
                    <a:cubicBezTo>
                      <a:pt x="6375" y="14828"/>
                      <a:pt x="6038" y="14673"/>
                      <a:pt x="5661" y="14186"/>
                    </a:cubicBezTo>
                    <a:cubicBezTo>
                      <a:pt x="5516" y="13556"/>
                      <a:pt x="5814" y="13302"/>
                      <a:pt x="5140" y="12819"/>
                    </a:cubicBezTo>
                    <a:cubicBezTo>
                      <a:pt x="2877" y="11689"/>
                      <a:pt x="0" y="9215"/>
                      <a:pt x="0" y="6708"/>
                    </a:cubicBezTo>
                    <a:cubicBezTo>
                      <a:pt x="0" y="3003"/>
                      <a:pt x="4826" y="0"/>
                      <a:pt x="10780" y="0"/>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grpSp>
        <p:nvGrpSpPr>
          <p:cNvPr id="1640" name="Group 112"/>
          <p:cNvGrpSpPr/>
          <p:nvPr/>
        </p:nvGrpSpPr>
        <p:grpSpPr>
          <a:xfrm>
            <a:off x="7610186" y="3444519"/>
            <a:ext cx="3537599" cy="3481153"/>
            <a:chOff x="0" y="0"/>
            <a:chExt cx="3537597" cy="3481151"/>
          </a:xfrm>
        </p:grpSpPr>
        <p:grpSp>
          <p:nvGrpSpPr>
            <p:cNvPr id="1626" name="Group 113"/>
            <p:cNvGrpSpPr/>
            <p:nvPr/>
          </p:nvGrpSpPr>
          <p:grpSpPr>
            <a:xfrm>
              <a:off x="0" y="1381799"/>
              <a:ext cx="2098474" cy="2099353"/>
              <a:chOff x="0" y="0"/>
              <a:chExt cx="2098473" cy="2099352"/>
            </a:xfrm>
          </p:grpSpPr>
          <p:sp>
            <p:nvSpPr>
              <p:cNvPr id="1615" name="Rounded Rectangle 41"/>
              <p:cNvSpPr/>
              <p:nvPr/>
            </p:nvSpPr>
            <p:spPr>
              <a:xfrm rot="18596472">
                <a:off x="1064546" y="644291"/>
                <a:ext cx="61577" cy="693321"/>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16" name="Rounded Rectangle 62"/>
              <p:cNvSpPr/>
              <p:nvPr/>
            </p:nvSpPr>
            <p:spPr>
              <a:xfrm rot="18592828">
                <a:off x="1171816" y="519256"/>
                <a:ext cx="61577" cy="619564"/>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17" name="Rounded Rectangle 63"/>
              <p:cNvSpPr/>
              <p:nvPr/>
            </p:nvSpPr>
            <p:spPr>
              <a:xfrm rot="18596472">
                <a:off x="1291421" y="542013"/>
                <a:ext cx="61577" cy="339285"/>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18" name="Rounded Rectangle 64"/>
              <p:cNvSpPr/>
              <p:nvPr/>
            </p:nvSpPr>
            <p:spPr>
              <a:xfrm rot="18596472">
                <a:off x="917289" y="777156"/>
                <a:ext cx="61577" cy="678570"/>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19" name="Rounded Rectangle 65"/>
              <p:cNvSpPr/>
              <p:nvPr/>
            </p:nvSpPr>
            <p:spPr>
              <a:xfrm rot="18596472">
                <a:off x="842475" y="1067029"/>
                <a:ext cx="61577" cy="422399"/>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0" name="Rounded Rectangle 66"/>
              <p:cNvSpPr/>
              <p:nvPr/>
            </p:nvSpPr>
            <p:spPr>
              <a:xfrm rot="18596472">
                <a:off x="441918" y="1208595"/>
                <a:ext cx="61577" cy="619520"/>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1" name="Rounded Rectangle 67"/>
              <p:cNvSpPr/>
              <p:nvPr/>
            </p:nvSpPr>
            <p:spPr>
              <a:xfrm rot="18596472">
                <a:off x="569130" y="1214073"/>
                <a:ext cx="61577" cy="422399"/>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2" name="Rounded Rectangle 68"/>
              <p:cNvSpPr/>
              <p:nvPr/>
            </p:nvSpPr>
            <p:spPr>
              <a:xfrm rot="18596472">
                <a:off x="1680393" y="95917"/>
                <a:ext cx="41594" cy="619564"/>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3" name="Rounded Rectangle 69"/>
              <p:cNvSpPr/>
              <p:nvPr/>
            </p:nvSpPr>
            <p:spPr>
              <a:xfrm rot="18596472">
                <a:off x="1553145" y="321825"/>
                <a:ext cx="61577" cy="422400"/>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4" name="Oval 39"/>
              <p:cNvSpPr/>
              <p:nvPr/>
            </p:nvSpPr>
            <p:spPr>
              <a:xfrm rot="15823978" flipH="1">
                <a:off x="181492" y="-26597"/>
                <a:ext cx="1390725" cy="1611525"/>
              </a:xfrm>
              <a:custGeom>
                <a:avLst/>
                <a:gdLst/>
                <a:ahLst/>
                <a:cxnLst>
                  <a:cxn ang="0">
                    <a:pos x="wd2" y="hd2"/>
                  </a:cxn>
                  <a:cxn ang="5400000">
                    <a:pos x="wd2" y="hd2"/>
                  </a:cxn>
                  <a:cxn ang="10800000">
                    <a:pos x="wd2" y="hd2"/>
                  </a:cxn>
                  <a:cxn ang="16200000">
                    <a:pos x="wd2" y="hd2"/>
                  </a:cxn>
                </a:cxnLst>
                <a:rect l="0" t="0" r="r" b="b"/>
                <a:pathLst>
                  <a:path w="21600" h="21532" extrusionOk="0">
                    <a:moveTo>
                      <a:pt x="18660" y="0"/>
                    </a:moveTo>
                    <a:cubicBezTo>
                      <a:pt x="19241" y="0"/>
                      <a:pt x="19712" y="341"/>
                      <a:pt x="19712" y="762"/>
                    </a:cubicBezTo>
                    <a:cubicBezTo>
                      <a:pt x="19712" y="868"/>
                      <a:pt x="19682" y="970"/>
                      <a:pt x="19626" y="1061"/>
                    </a:cubicBezTo>
                    <a:lnTo>
                      <a:pt x="19634" y="1074"/>
                    </a:lnTo>
                    <a:lnTo>
                      <a:pt x="19247" y="1570"/>
                    </a:lnTo>
                    <a:lnTo>
                      <a:pt x="19016" y="2111"/>
                    </a:lnTo>
                    <a:cubicBezTo>
                      <a:pt x="18951" y="2311"/>
                      <a:pt x="18887" y="2513"/>
                      <a:pt x="18822" y="2713"/>
                    </a:cubicBezTo>
                    <a:cubicBezTo>
                      <a:pt x="18816" y="2934"/>
                      <a:pt x="18809" y="3153"/>
                      <a:pt x="18803" y="3374"/>
                    </a:cubicBezTo>
                    <a:cubicBezTo>
                      <a:pt x="18809" y="3589"/>
                      <a:pt x="18816" y="3805"/>
                      <a:pt x="18822" y="4020"/>
                    </a:cubicBezTo>
                    <a:cubicBezTo>
                      <a:pt x="18861" y="4241"/>
                      <a:pt x="18900" y="4460"/>
                      <a:pt x="18938" y="4681"/>
                    </a:cubicBezTo>
                    <a:lnTo>
                      <a:pt x="19286" y="5943"/>
                    </a:lnTo>
                    <a:cubicBezTo>
                      <a:pt x="19357" y="6124"/>
                      <a:pt x="19428" y="6303"/>
                      <a:pt x="19498" y="6484"/>
                    </a:cubicBezTo>
                    <a:cubicBezTo>
                      <a:pt x="19569" y="6650"/>
                      <a:pt x="19638" y="6815"/>
                      <a:pt x="19709" y="6981"/>
                    </a:cubicBezTo>
                    <a:cubicBezTo>
                      <a:pt x="19767" y="7115"/>
                      <a:pt x="19825" y="7252"/>
                      <a:pt x="19883" y="7387"/>
                    </a:cubicBezTo>
                    <a:cubicBezTo>
                      <a:pt x="19941" y="7496"/>
                      <a:pt x="19999" y="7608"/>
                      <a:pt x="20057" y="7717"/>
                    </a:cubicBezTo>
                    <a:lnTo>
                      <a:pt x="20173" y="7913"/>
                    </a:lnTo>
                    <a:lnTo>
                      <a:pt x="20192" y="7957"/>
                    </a:lnTo>
                    <a:lnTo>
                      <a:pt x="20752" y="8995"/>
                    </a:lnTo>
                    <a:cubicBezTo>
                      <a:pt x="20894" y="9315"/>
                      <a:pt x="21033" y="9637"/>
                      <a:pt x="21175" y="9956"/>
                    </a:cubicBezTo>
                    <a:lnTo>
                      <a:pt x="21465" y="10859"/>
                    </a:lnTo>
                    <a:cubicBezTo>
                      <a:pt x="21497" y="11139"/>
                      <a:pt x="21529" y="11421"/>
                      <a:pt x="21561" y="11701"/>
                    </a:cubicBezTo>
                    <a:cubicBezTo>
                      <a:pt x="21574" y="11966"/>
                      <a:pt x="21587" y="12233"/>
                      <a:pt x="21600" y="12499"/>
                    </a:cubicBezTo>
                    <a:cubicBezTo>
                      <a:pt x="21574" y="12734"/>
                      <a:pt x="21548" y="12968"/>
                      <a:pt x="21523" y="13204"/>
                    </a:cubicBezTo>
                    <a:cubicBezTo>
                      <a:pt x="21478" y="13435"/>
                      <a:pt x="21433" y="13664"/>
                      <a:pt x="21387" y="13896"/>
                    </a:cubicBezTo>
                    <a:cubicBezTo>
                      <a:pt x="21317" y="14096"/>
                      <a:pt x="21246" y="14298"/>
                      <a:pt x="21175" y="14498"/>
                    </a:cubicBezTo>
                    <a:cubicBezTo>
                      <a:pt x="21104" y="14668"/>
                      <a:pt x="21035" y="14837"/>
                      <a:pt x="20965" y="15007"/>
                    </a:cubicBezTo>
                    <a:lnTo>
                      <a:pt x="20733" y="15445"/>
                    </a:lnTo>
                    <a:lnTo>
                      <a:pt x="20482" y="15834"/>
                    </a:lnTo>
                    <a:lnTo>
                      <a:pt x="20230" y="16135"/>
                    </a:lnTo>
                    <a:cubicBezTo>
                      <a:pt x="20173" y="16204"/>
                      <a:pt x="20115" y="16276"/>
                      <a:pt x="20057" y="16345"/>
                    </a:cubicBezTo>
                    <a:lnTo>
                      <a:pt x="19921" y="16465"/>
                    </a:lnTo>
                    <a:cubicBezTo>
                      <a:pt x="19908" y="16480"/>
                      <a:pt x="19896" y="16497"/>
                      <a:pt x="19883" y="16512"/>
                    </a:cubicBezTo>
                    <a:lnTo>
                      <a:pt x="19151" y="17143"/>
                    </a:lnTo>
                    <a:lnTo>
                      <a:pt x="18341" y="17669"/>
                    </a:lnTo>
                    <a:lnTo>
                      <a:pt x="17395" y="18105"/>
                    </a:lnTo>
                    <a:lnTo>
                      <a:pt x="16450" y="18435"/>
                    </a:lnTo>
                    <a:lnTo>
                      <a:pt x="15467" y="18736"/>
                    </a:lnTo>
                    <a:lnTo>
                      <a:pt x="14484" y="18917"/>
                    </a:lnTo>
                    <a:lnTo>
                      <a:pt x="13537" y="19081"/>
                    </a:lnTo>
                    <a:lnTo>
                      <a:pt x="12651" y="19186"/>
                    </a:lnTo>
                    <a:lnTo>
                      <a:pt x="11861" y="19277"/>
                    </a:lnTo>
                    <a:lnTo>
                      <a:pt x="11185" y="19306"/>
                    </a:lnTo>
                    <a:lnTo>
                      <a:pt x="10704" y="19338"/>
                    </a:lnTo>
                    <a:lnTo>
                      <a:pt x="10240" y="19338"/>
                    </a:lnTo>
                    <a:lnTo>
                      <a:pt x="8832" y="19277"/>
                    </a:lnTo>
                    <a:lnTo>
                      <a:pt x="7617" y="19306"/>
                    </a:lnTo>
                    <a:lnTo>
                      <a:pt x="6518" y="19412"/>
                    </a:lnTo>
                    <a:lnTo>
                      <a:pt x="5535" y="19548"/>
                    </a:lnTo>
                    <a:lnTo>
                      <a:pt x="4743" y="19712"/>
                    </a:lnTo>
                    <a:lnTo>
                      <a:pt x="4030" y="19938"/>
                    </a:lnTo>
                    <a:lnTo>
                      <a:pt x="3431" y="20148"/>
                    </a:lnTo>
                    <a:lnTo>
                      <a:pt x="2989" y="20373"/>
                    </a:lnTo>
                    <a:lnTo>
                      <a:pt x="2603" y="20584"/>
                    </a:lnTo>
                    <a:lnTo>
                      <a:pt x="2274" y="20811"/>
                    </a:lnTo>
                    <a:cubicBezTo>
                      <a:pt x="2203" y="20870"/>
                      <a:pt x="2133" y="20931"/>
                      <a:pt x="2062" y="20990"/>
                    </a:cubicBezTo>
                    <a:cubicBezTo>
                      <a:pt x="2017" y="21040"/>
                      <a:pt x="1974" y="21091"/>
                      <a:pt x="1929" y="21141"/>
                    </a:cubicBezTo>
                    <a:cubicBezTo>
                      <a:pt x="1903" y="21167"/>
                      <a:pt x="1877" y="21190"/>
                      <a:pt x="1851" y="21215"/>
                    </a:cubicBezTo>
                    <a:cubicBezTo>
                      <a:pt x="1698" y="21278"/>
                      <a:pt x="1320" y="21600"/>
                      <a:pt x="1011" y="21519"/>
                    </a:cubicBezTo>
                    <a:cubicBezTo>
                      <a:pt x="703" y="21439"/>
                      <a:pt x="0" y="21166"/>
                      <a:pt x="0" y="20731"/>
                    </a:cubicBezTo>
                    <a:cubicBezTo>
                      <a:pt x="0" y="20590"/>
                      <a:pt x="48" y="20457"/>
                      <a:pt x="145" y="20348"/>
                    </a:cubicBezTo>
                    <a:cubicBezTo>
                      <a:pt x="268" y="20178"/>
                      <a:pt x="513" y="19901"/>
                      <a:pt x="733" y="19712"/>
                    </a:cubicBezTo>
                    <a:lnTo>
                      <a:pt x="1465" y="19216"/>
                    </a:lnTo>
                    <a:lnTo>
                      <a:pt x="2313" y="18812"/>
                    </a:lnTo>
                    <a:lnTo>
                      <a:pt x="3202" y="18479"/>
                    </a:lnTo>
                    <a:lnTo>
                      <a:pt x="4107" y="18210"/>
                    </a:lnTo>
                    <a:lnTo>
                      <a:pt x="5013" y="18014"/>
                    </a:lnTo>
                    <a:lnTo>
                      <a:pt x="5919" y="17880"/>
                    </a:lnTo>
                    <a:lnTo>
                      <a:pt x="6808" y="17774"/>
                    </a:lnTo>
                    <a:lnTo>
                      <a:pt x="7617" y="17713"/>
                    </a:lnTo>
                    <a:lnTo>
                      <a:pt x="8313" y="17684"/>
                    </a:lnTo>
                    <a:lnTo>
                      <a:pt x="9373" y="17684"/>
                    </a:lnTo>
                    <a:lnTo>
                      <a:pt x="9680" y="17713"/>
                    </a:lnTo>
                    <a:lnTo>
                      <a:pt x="9777" y="17713"/>
                    </a:lnTo>
                    <a:lnTo>
                      <a:pt x="11146" y="17743"/>
                    </a:lnTo>
                    <a:lnTo>
                      <a:pt x="12419" y="17684"/>
                    </a:lnTo>
                    <a:lnTo>
                      <a:pt x="13537" y="17549"/>
                    </a:lnTo>
                    <a:lnTo>
                      <a:pt x="14523" y="17368"/>
                    </a:lnTo>
                    <a:lnTo>
                      <a:pt x="15351" y="17111"/>
                    </a:lnTo>
                    <a:lnTo>
                      <a:pt x="16103" y="16872"/>
                    </a:lnTo>
                    <a:lnTo>
                      <a:pt x="16721" y="16602"/>
                    </a:lnTo>
                    <a:lnTo>
                      <a:pt x="17260" y="16331"/>
                    </a:lnTo>
                    <a:lnTo>
                      <a:pt x="17646" y="16044"/>
                    </a:lnTo>
                    <a:lnTo>
                      <a:pt x="17955" y="15834"/>
                    </a:lnTo>
                    <a:lnTo>
                      <a:pt x="18168" y="15638"/>
                    </a:lnTo>
                    <a:cubicBezTo>
                      <a:pt x="18213" y="15603"/>
                      <a:pt x="18258" y="15569"/>
                      <a:pt x="18303" y="15533"/>
                    </a:cubicBezTo>
                    <a:cubicBezTo>
                      <a:pt x="18316" y="15523"/>
                      <a:pt x="18329" y="15514"/>
                      <a:pt x="18341" y="15504"/>
                    </a:cubicBezTo>
                    <a:lnTo>
                      <a:pt x="18822" y="14843"/>
                    </a:lnTo>
                    <a:lnTo>
                      <a:pt x="19189" y="14165"/>
                    </a:lnTo>
                    <a:cubicBezTo>
                      <a:pt x="19260" y="13930"/>
                      <a:pt x="19331" y="13696"/>
                      <a:pt x="19402" y="13460"/>
                    </a:cubicBezTo>
                    <a:cubicBezTo>
                      <a:pt x="19434" y="13220"/>
                      <a:pt x="19466" y="12978"/>
                      <a:pt x="19498" y="12738"/>
                    </a:cubicBezTo>
                    <a:lnTo>
                      <a:pt x="19498" y="12031"/>
                    </a:lnTo>
                    <a:lnTo>
                      <a:pt x="19402" y="11356"/>
                    </a:lnTo>
                    <a:cubicBezTo>
                      <a:pt x="19350" y="11124"/>
                      <a:pt x="19299" y="10895"/>
                      <a:pt x="19247" y="10664"/>
                    </a:cubicBezTo>
                    <a:cubicBezTo>
                      <a:pt x="19189" y="10464"/>
                      <a:pt x="19131" y="10262"/>
                      <a:pt x="19073" y="10062"/>
                    </a:cubicBezTo>
                    <a:cubicBezTo>
                      <a:pt x="19003" y="9872"/>
                      <a:pt x="18932" y="9681"/>
                      <a:pt x="18861" y="9491"/>
                    </a:cubicBezTo>
                    <a:lnTo>
                      <a:pt x="18629" y="8995"/>
                    </a:lnTo>
                    <a:cubicBezTo>
                      <a:pt x="18565" y="8860"/>
                      <a:pt x="18502" y="8723"/>
                      <a:pt x="18438" y="8589"/>
                    </a:cubicBezTo>
                    <a:cubicBezTo>
                      <a:pt x="18380" y="8490"/>
                      <a:pt x="18322" y="8389"/>
                      <a:pt x="18264" y="8290"/>
                    </a:cubicBezTo>
                    <a:lnTo>
                      <a:pt x="18168" y="8094"/>
                    </a:lnTo>
                    <a:cubicBezTo>
                      <a:pt x="18142" y="8079"/>
                      <a:pt x="18116" y="8062"/>
                      <a:pt x="18090" y="8048"/>
                    </a:cubicBezTo>
                    <a:lnTo>
                      <a:pt x="17569" y="6951"/>
                    </a:lnTo>
                    <a:lnTo>
                      <a:pt x="17182" y="5958"/>
                    </a:lnTo>
                    <a:cubicBezTo>
                      <a:pt x="17099" y="5653"/>
                      <a:pt x="17017" y="5348"/>
                      <a:pt x="16933" y="5043"/>
                    </a:cubicBezTo>
                    <a:lnTo>
                      <a:pt x="16798" y="4216"/>
                    </a:lnTo>
                    <a:cubicBezTo>
                      <a:pt x="16785" y="3961"/>
                      <a:pt x="16772" y="3704"/>
                      <a:pt x="16759" y="3450"/>
                    </a:cubicBezTo>
                    <a:cubicBezTo>
                      <a:pt x="16772" y="3224"/>
                      <a:pt x="16785" y="2997"/>
                      <a:pt x="16798" y="2772"/>
                    </a:cubicBezTo>
                    <a:cubicBezTo>
                      <a:pt x="16830" y="2572"/>
                      <a:pt x="16862" y="2370"/>
                      <a:pt x="16895" y="2170"/>
                    </a:cubicBezTo>
                    <a:cubicBezTo>
                      <a:pt x="16946" y="1995"/>
                      <a:pt x="16998" y="1819"/>
                      <a:pt x="17049" y="1644"/>
                    </a:cubicBezTo>
                    <a:cubicBezTo>
                      <a:pt x="17107" y="1499"/>
                      <a:pt x="17163" y="1354"/>
                      <a:pt x="17221" y="1208"/>
                    </a:cubicBezTo>
                    <a:lnTo>
                      <a:pt x="17433" y="849"/>
                    </a:lnTo>
                    <a:lnTo>
                      <a:pt x="17607" y="577"/>
                    </a:lnTo>
                    <a:lnTo>
                      <a:pt x="17690" y="467"/>
                    </a:lnTo>
                    <a:cubicBezTo>
                      <a:pt x="17691" y="464"/>
                      <a:pt x="17693" y="461"/>
                      <a:pt x="17697" y="459"/>
                    </a:cubicBezTo>
                    <a:cubicBezTo>
                      <a:pt x="17712" y="438"/>
                      <a:pt x="17727" y="418"/>
                      <a:pt x="17743" y="398"/>
                    </a:cubicBezTo>
                    <a:lnTo>
                      <a:pt x="17858" y="247"/>
                    </a:lnTo>
                    <a:cubicBezTo>
                      <a:pt x="17865" y="242"/>
                      <a:pt x="17871" y="236"/>
                      <a:pt x="17878" y="232"/>
                    </a:cubicBezTo>
                    <a:lnTo>
                      <a:pt x="17908" y="232"/>
                    </a:lnTo>
                    <a:cubicBezTo>
                      <a:pt x="18097" y="88"/>
                      <a:pt x="18364" y="0"/>
                      <a:pt x="18660" y="0"/>
                    </a:cubicBezTo>
                    <a:close/>
                  </a:path>
                </a:pathLst>
              </a:custGeom>
              <a:solidFill>
                <a:srgbClr val="BFBFBF"/>
              </a:solidFill>
              <a:ln w="381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25" name="Oval 39"/>
              <p:cNvSpPr/>
              <p:nvPr/>
            </p:nvSpPr>
            <p:spPr>
              <a:xfrm rot="11332827">
                <a:off x="591695" y="390141"/>
                <a:ext cx="1390726" cy="1611525"/>
              </a:xfrm>
              <a:custGeom>
                <a:avLst/>
                <a:gdLst/>
                <a:ahLst/>
                <a:cxnLst>
                  <a:cxn ang="0">
                    <a:pos x="wd2" y="hd2"/>
                  </a:cxn>
                  <a:cxn ang="5400000">
                    <a:pos x="wd2" y="hd2"/>
                  </a:cxn>
                  <a:cxn ang="10800000">
                    <a:pos x="wd2" y="hd2"/>
                  </a:cxn>
                  <a:cxn ang="16200000">
                    <a:pos x="wd2" y="hd2"/>
                  </a:cxn>
                </a:cxnLst>
                <a:rect l="0" t="0" r="r" b="b"/>
                <a:pathLst>
                  <a:path w="21600" h="21532" extrusionOk="0">
                    <a:moveTo>
                      <a:pt x="11110" y="19311"/>
                    </a:moveTo>
                    <a:lnTo>
                      <a:pt x="10547" y="17730"/>
                    </a:lnTo>
                    <a:lnTo>
                      <a:pt x="11146" y="17743"/>
                    </a:lnTo>
                    <a:lnTo>
                      <a:pt x="12419" y="17684"/>
                    </a:lnTo>
                    <a:lnTo>
                      <a:pt x="13537" y="17549"/>
                    </a:lnTo>
                    <a:lnTo>
                      <a:pt x="14523" y="17368"/>
                    </a:lnTo>
                    <a:lnTo>
                      <a:pt x="15351" y="17111"/>
                    </a:lnTo>
                    <a:lnTo>
                      <a:pt x="16103" y="16872"/>
                    </a:lnTo>
                    <a:lnTo>
                      <a:pt x="16721" y="16602"/>
                    </a:lnTo>
                    <a:lnTo>
                      <a:pt x="17260" y="16331"/>
                    </a:lnTo>
                    <a:lnTo>
                      <a:pt x="17646" y="16044"/>
                    </a:lnTo>
                    <a:lnTo>
                      <a:pt x="17955" y="15834"/>
                    </a:lnTo>
                    <a:lnTo>
                      <a:pt x="18168" y="15638"/>
                    </a:lnTo>
                    <a:cubicBezTo>
                      <a:pt x="18213" y="15603"/>
                      <a:pt x="18258" y="15569"/>
                      <a:pt x="18303" y="15533"/>
                    </a:cubicBezTo>
                    <a:cubicBezTo>
                      <a:pt x="18316" y="15523"/>
                      <a:pt x="18329" y="15514"/>
                      <a:pt x="18341" y="15504"/>
                    </a:cubicBezTo>
                    <a:lnTo>
                      <a:pt x="18822" y="14843"/>
                    </a:lnTo>
                    <a:lnTo>
                      <a:pt x="19189" y="14165"/>
                    </a:lnTo>
                    <a:cubicBezTo>
                      <a:pt x="19260" y="13930"/>
                      <a:pt x="19331" y="13696"/>
                      <a:pt x="19402" y="13460"/>
                    </a:cubicBezTo>
                    <a:cubicBezTo>
                      <a:pt x="19434" y="13220"/>
                      <a:pt x="19466" y="12978"/>
                      <a:pt x="19498" y="12738"/>
                    </a:cubicBezTo>
                    <a:lnTo>
                      <a:pt x="19498" y="12031"/>
                    </a:lnTo>
                    <a:lnTo>
                      <a:pt x="19402" y="11356"/>
                    </a:lnTo>
                    <a:cubicBezTo>
                      <a:pt x="19350" y="11124"/>
                      <a:pt x="19299" y="10895"/>
                      <a:pt x="19247" y="10664"/>
                    </a:cubicBezTo>
                    <a:cubicBezTo>
                      <a:pt x="19189" y="10464"/>
                      <a:pt x="19131" y="10262"/>
                      <a:pt x="19073" y="10062"/>
                    </a:cubicBezTo>
                    <a:cubicBezTo>
                      <a:pt x="19003" y="9872"/>
                      <a:pt x="18932" y="9681"/>
                      <a:pt x="18861" y="9491"/>
                    </a:cubicBezTo>
                    <a:lnTo>
                      <a:pt x="18629" y="8995"/>
                    </a:lnTo>
                    <a:cubicBezTo>
                      <a:pt x="18565" y="8860"/>
                      <a:pt x="18502" y="8723"/>
                      <a:pt x="18438" y="8589"/>
                    </a:cubicBezTo>
                    <a:cubicBezTo>
                      <a:pt x="18380" y="8490"/>
                      <a:pt x="18322" y="8389"/>
                      <a:pt x="18264" y="8290"/>
                    </a:cubicBezTo>
                    <a:lnTo>
                      <a:pt x="18168" y="8094"/>
                    </a:lnTo>
                    <a:cubicBezTo>
                      <a:pt x="18142" y="8079"/>
                      <a:pt x="18116" y="8062"/>
                      <a:pt x="18090" y="8048"/>
                    </a:cubicBezTo>
                    <a:lnTo>
                      <a:pt x="17569" y="6951"/>
                    </a:lnTo>
                    <a:lnTo>
                      <a:pt x="17182" y="5958"/>
                    </a:lnTo>
                    <a:cubicBezTo>
                      <a:pt x="17099" y="5653"/>
                      <a:pt x="17017" y="5348"/>
                      <a:pt x="16933" y="5043"/>
                    </a:cubicBezTo>
                    <a:lnTo>
                      <a:pt x="16798" y="4216"/>
                    </a:lnTo>
                    <a:cubicBezTo>
                      <a:pt x="16785" y="3961"/>
                      <a:pt x="16772" y="3704"/>
                      <a:pt x="16759" y="3450"/>
                    </a:cubicBezTo>
                    <a:cubicBezTo>
                      <a:pt x="16772" y="3224"/>
                      <a:pt x="16785" y="2997"/>
                      <a:pt x="16798" y="2772"/>
                    </a:cubicBezTo>
                    <a:cubicBezTo>
                      <a:pt x="16830" y="2572"/>
                      <a:pt x="16862" y="2370"/>
                      <a:pt x="16895" y="2170"/>
                    </a:cubicBezTo>
                    <a:cubicBezTo>
                      <a:pt x="16946" y="1995"/>
                      <a:pt x="16998" y="1819"/>
                      <a:pt x="17049" y="1644"/>
                    </a:cubicBezTo>
                    <a:cubicBezTo>
                      <a:pt x="17107" y="1499"/>
                      <a:pt x="17163" y="1354"/>
                      <a:pt x="17221" y="1208"/>
                    </a:cubicBezTo>
                    <a:lnTo>
                      <a:pt x="17433" y="849"/>
                    </a:lnTo>
                    <a:lnTo>
                      <a:pt x="17607" y="577"/>
                    </a:lnTo>
                    <a:lnTo>
                      <a:pt x="17690" y="467"/>
                    </a:lnTo>
                    <a:cubicBezTo>
                      <a:pt x="17691" y="464"/>
                      <a:pt x="17693" y="461"/>
                      <a:pt x="17697" y="459"/>
                    </a:cubicBezTo>
                    <a:cubicBezTo>
                      <a:pt x="17712" y="438"/>
                      <a:pt x="17727" y="418"/>
                      <a:pt x="17743" y="398"/>
                    </a:cubicBezTo>
                    <a:lnTo>
                      <a:pt x="17858" y="247"/>
                    </a:lnTo>
                    <a:cubicBezTo>
                      <a:pt x="17865" y="242"/>
                      <a:pt x="17871" y="236"/>
                      <a:pt x="17878" y="232"/>
                    </a:cubicBezTo>
                    <a:lnTo>
                      <a:pt x="17908" y="232"/>
                    </a:lnTo>
                    <a:cubicBezTo>
                      <a:pt x="18097" y="88"/>
                      <a:pt x="18364" y="0"/>
                      <a:pt x="18660" y="0"/>
                    </a:cubicBezTo>
                    <a:cubicBezTo>
                      <a:pt x="19241" y="0"/>
                      <a:pt x="19712" y="341"/>
                      <a:pt x="19712" y="762"/>
                    </a:cubicBezTo>
                    <a:cubicBezTo>
                      <a:pt x="19712" y="868"/>
                      <a:pt x="19682" y="970"/>
                      <a:pt x="19626" y="1061"/>
                    </a:cubicBezTo>
                    <a:lnTo>
                      <a:pt x="19634" y="1074"/>
                    </a:lnTo>
                    <a:lnTo>
                      <a:pt x="19247" y="1570"/>
                    </a:lnTo>
                    <a:lnTo>
                      <a:pt x="19016" y="2111"/>
                    </a:lnTo>
                    <a:cubicBezTo>
                      <a:pt x="18951" y="2311"/>
                      <a:pt x="18887" y="2513"/>
                      <a:pt x="18822" y="2713"/>
                    </a:cubicBezTo>
                    <a:cubicBezTo>
                      <a:pt x="18816" y="2934"/>
                      <a:pt x="18809" y="3153"/>
                      <a:pt x="18803" y="3374"/>
                    </a:cubicBezTo>
                    <a:cubicBezTo>
                      <a:pt x="18809" y="3589"/>
                      <a:pt x="18816" y="3805"/>
                      <a:pt x="18822" y="4020"/>
                    </a:cubicBezTo>
                    <a:cubicBezTo>
                      <a:pt x="18861" y="4241"/>
                      <a:pt x="18900" y="4460"/>
                      <a:pt x="18938" y="4681"/>
                    </a:cubicBezTo>
                    <a:lnTo>
                      <a:pt x="19112" y="5312"/>
                    </a:lnTo>
                    <a:lnTo>
                      <a:pt x="19286" y="5943"/>
                    </a:lnTo>
                    <a:cubicBezTo>
                      <a:pt x="19357" y="6124"/>
                      <a:pt x="19428" y="6303"/>
                      <a:pt x="19498" y="6484"/>
                    </a:cubicBezTo>
                    <a:cubicBezTo>
                      <a:pt x="19569" y="6650"/>
                      <a:pt x="19638" y="6815"/>
                      <a:pt x="19709" y="6981"/>
                    </a:cubicBezTo>
                    <a:cubicBezTo>
                      <a:pt x="19767" y="7115"/>
                      <a:pt x="19825" y="7252"/>
                      <a:pt x="19883" y="7387"/>
                    </a:cubicBezTo>
                    <a:cubicBezTo>
                      <a:pt x="19941" y="7496"/>
                      <a:pt x="19999" y="7608"/>
                      <a:pt x="20057" y="7717"/>
                    </a:cubicBezTo>
                    <a:lnTo>
                      <a:pt x="20173" y="7913"/>
                    </a:lnTo>
                    <a:lnTo>
                      <a:pt x="20192" y="7957"/>
                    </a:lnTo>
                    <a:lnTo>
                      <a:pt x="20752" y="8995"/>
                    </a:lnTo>
                    <a:cubicBezTo>
                      <a:pt x="20894" y="9315"/>
                      <a:pt x="21033" y="9637"/>
                      <a:pt x="21175" y="9956"/>
                    </a:cubicBezTo>
                    <a:lnTo>
                      <a:pt x="21465" y="10859"/>
                    </a:lnTo>
                    <a:cubicBezTo>
                      <a:pt x="21497" y="11139"/>
                      <a:pt x="21529" y="11421"/>
                      <a:pt x="21561" y="11701"/>
                    </a:cubicBezTo>
                    <a:cubicBezTo>
                      <a:pt x="21574" y="11966"/>
                      <a:pt x="21587" y="12233"/>
                      <a:pt x="21600" y="12499"/>
                    </a:cubicBezTo>
                    <a:cubicBezTo>
                      <a:pt x="21574" y="12734"/>
                      <a:pt x="21548" y="12968"/>
                      <a:pt x="21523" y="13204"/>
                    </a:cubicBezTo>
                    <a:cubicBezTo>
                      <a:pt x="21478" y="13435"/>
                      <a:pt x="21433" y="13664"/>
                      <a:pt x="21387" y="13896"/>
                    </a:cubicBezTo>
                    <a:cubicBezTo>
                      <a:pt x="21317" y="14096"/>
                      <a:pt x="21246" y="14298"/>
                      <a:pt x="21175" y="14498"/>
                    </a:cubicBezTo>
                    <a:cubicBezTo>
                      <a:pt x="21104" y="14668"/>
                      <a:pt x="21035" y="14837"/>
                      <a:pt x="20965" y="15007"/>
                    </a:cubicBezTo>
                    <a:lnTo>
                      <a:pt x="20733" y="15445"/>
                    </a:lnTo>
                    <a:lnTo>
                      <a:pt x="20482" y="15834"/>
                    </a:lnTo>
                    <a:lnTo>
                      <a:pt x="20230" y="16135"/>
                    </a:lnTo>
                    <a:cubicBezTo>
                      <a:pt x="20173" y="16204"/>
                      <a:pt x="20115" y="16276"/>
                      <a:pt x="20057" y="16345"/>
                    </a:cubicBezTo>
                    <a:lnTo>
                      <a:pt x="19921" y="16465"/>
                    </a:lnTo>
                    <a:cubicBezTo>
                      <a:pt x="19908" y="16480"/>
                      <a:pt x="19896" y="16497"/>
                      <a:pt x="19883" y="16512"/>
                    </a:cubicBezTo>
                    <a:lnTo>
                      <a:pt x="19151" y="17143"/>
                    </a:lnTo>
                    <a:lnTo>
                      <a:pt x="18341" y="17669"/>
                    </a:lnTo>
                    <a:lnTo>
                      <a:pt x="17395" y="18105"/>
                    </a:lnTo>
                    <a:lnTo>
                      <a:pt x="16450" y="18435"/>
                    </a:lnTo>
                    <a:lnTo>
                      <a:pt x="15467" y="18736"/>
                    </a:lnTo>
                    <a:lnTo>
                      <a:pt x="14484" y="18917"/>
                    </a:lnTo>
                    <a:lnTo>
                      <a:pt x="13537" y="19081"/>
                    </a:lnTo>
                    <a:lnTo>
                      <a:pt x="12651" y="19186"/>
                    </a:lnTo>
                    <a:lnTo>
                      <a:pt x="11861" y="19277"/>
                    </a:lnTo>
                    <a:lnTo>
                      <a:pt x="11185" y="19306"/>
                    </a:lnTo>
                    <a:close/>
                    <a:moveTo>
                      <a:pt x="1011" y="21519"/>
                    </a:moveTo>
                    <a:cubicBezTo>
                      <a:pt x="703" y="21439"/>
                      <a:pt x="0" y="21166"/>
                      <a:pt x="0" y="20731"/>
                    </a:cubicBezTo>
                    <a:cubicBezTo>
                      <a:pt x="0" y="20590"/>
                      <a:pt x="48" y="20457"/>
                      <a:pt x="145" y="20348"/>
                    </a:cubicBezTo>
                    <a:cubicBezTo>
                      <a:pt x="268" y="20178"/>
                      <a:pt x="513" y="19901"/>
                      <a:pt x="733" y="19712"/>
                    </a:cubicBezTo>
                    <a:lnTo>
                      <a:pt x="1465" y="19216"/>
                    </a:lnTo>
                    <a:lnTo>
                      <a:pt x="2313" y="18812"/>
                    </a:lnTo>
                    <a:lnTo>
                      <a:pt x="3202" y="18479"/>
                    </a:lnTo>
                    <a:lnTo>
                      <a:pt x="4107" y="18210"/>
                    </a:lnTo>
                    <a:lnTo>
                      <a:pt x="5013" y="18014"/>
                    </a:lnTo>
                    <a:lnTo>
                      <a:pt x="5919" y="17880"/>
                    </a:lnTo>
                    <a:lnTo>
                      <a:pt x="6808" y="17774"/>
                    </a:lnTo>
                    <a:lnTo>
                      <a:pt x="7617" y="17713"/>
                    </a:lnTo>
                    <a:lnTo>
                      <a:pt x="8313" y="17684"/>
                    </a:lnTo>
                    <a:lnTo>
                      <a:pt x="8415" y="17684"/>
                    </a:lnTo>
                    <a:lnTo>
                      <a:pt x="8833" y="19277"/>
                    </a:lnTo>
                    <a:lnTo>
                      <a:pt x="8832" y="19277"/>
                    </a:lnTo>
                    <a:lnTo>
                      <a:pt x="7617" y="19306"/>
                    </a:lnTo>
                    <a:lnTo>
                      <a:pt x="6518" y="19412"/>
                    </a:lnTo>
                    <a:lnTo>
                      <a:pt x="5535" y="19548"/>
                    </a:lnTo>
                    <a:lnTo>
                      <a:pt x="4743" y="19712"/>
                    </a:lnTo>
                    <a:lnTo>
                      <a:pt x="4030" y="19938"/>
                    </a:lnTo>
                    <a:lnTo>
                      <a:pt x="3431" y="20148"/>
                    </a:lnTo>
                    <a:lnTo>
                      <a:pt x="2989" y="20373"/>
                    </a:lnTo>
                    <a:lnTo>
                      <a:pt x="2603" y="20584"/>
                    </a:lnTo>
                    <a:lnTo>
                      <a:pt x="2274" y="20811"/>
                    </a:lnTo>
                    <a:cubicBezTo>
                      <a:pt x="2203" y="20870"/>
                      <a:pt x="2133" y="20931"/>
                      <a:pt x="2062" y="20990"/>
                    </a:cubicBezTo>
                    <a:cubicBezTo>
                      <a:pt x="2017" y="21040"/>
                      <a:pt x="1974" y="21091"/>
                      <a:pt x="1929" y="21141"/>
                    </a:cubicBezTo>
                    <a:cubicBezTo>
                      <a:pt x="1903" y="21167"/>
                      <a:pt x="1877" y="21190"/>
                      <a:pt x="1851" y="21215"/>
                    </a:cubicBezTo>
                    <a:cubicBezTo>
                      <a:pt x="1698" y="21278"/>
                      <a:pt x="1320" y="21600"/>
                      <a:pt x="1011" y="21519"/>
                    </a:cubicBezTo>
                    <a:close/>
                  </a:path>
                </a:pathLst>
              </a:custGeom>
              <a:solidFill>
                <a:srgbClr val="808080"/>
              </a:solidFill>
              <a:ln w="381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39" name="Group 114"/>
            <p:cNvGrpSpPr/>
            <p:nvPr/>
          </p:nvGrpSpPr>
          <p:grpSpPr>
            <a:xfrm>
              <a:off x="1439124" y="-1"/>
              <a:ext cx="2098474" cy="2099354"/>
              <a:chOff x="0" y="0"/>
              <a:chExt cx="2098473" cy="2099352"/>
            </a:xfrm>
          </p:grpSpPr>
          <p:sp>
            <p:nvSpPr>
              <p:cNvPr id="1627" name="Rounded Rectangle 16"/>
              <p:cNvSpPr/>
              <p:nvPr/>
            </p:nvSpPr>
            <p:spPr>
              <a:xfrm rot="18596472">
                <a:off x="1064546" y="644291"/>
                <a:ext cx="61577" cy="693321"/>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8" name="Rounded Rectangle 17"/>
              <p:cNvSpPr/>
              <p:nvPr/>
            </p:nvSpPr>
            <p:spPr>
              <a:xfrm rot="18592828">
                <a:off x="1171816" y="519256"/>
                <a:ext cx="61577" cy="619564"/>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29" name="Rounded Rectangle 18"/>
              <p:cNvSpPr/>
              <p:nvPr/>
            </p:nvSpPr>
            <p:spPr>
              <a:xfrm rot="18596472">
                <a:off x="1291421" y="542013"/>
                <a:ext cx="61577" cy="339285"/>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0" name="Rounded Rectangle 19"/>
              <p:cNvSpPr/>
              <p:nvPr/>
            </p:nvSpPr>
            <p:spPr>
              <a:xfrm rot="18596472">
                <a:off x="917289" y="777156"/>
                <a:ext cx="61577" cy="678570"/>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1" name="Rounded Rectangle 20"/>
              <p:cNvSpPr/>
              <p:nvPr/>
            </p:nvSpPr>
            <p:spPr>
              <a:xfrm rot="18596472">
                <a:off x="842475" y="1067029"/>
                <a:ext cx="61577" cy="422399"/>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2" name="Rounded Rectangle 21"/>
              <p:cNvSpPr/>
              <p:nvPr/>
            </p:nvSpPr>
            <p:spPr>
              <a:xfrm rot="18596472">
                <a:off x="441918" y="1208595"/>
                <a:ext cx="61577" cy="619520"/>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3" name="Rounded Rectangle 22"/>
              <p:cNvSpPr/>
              <p:nvPr/>
            </p:nvSpPr>
            <p:spPr>
              <a:xfrm rot="18596472">
                <a:off x="569130" y="1214073"/>
                <a:ext cx="61577" cy="422399"/>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4" name="Rounded Rectangle 23"/>
              <p:cNvSpPr/>
              <p:nvPr/>
            </p:nvSpPr>
            <p:spPr>
              <a:xfrm rot="18596472">
                <a:off x="1663988" y="103578"/>
                <a:ext cx="61577" cy="619564"/>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5" name="Rounded Rectangle 24"/>
              <p:cNvSpPr/>
              <p:nvPr/>
            </p:nvSpPr>
            <p:spPr>
              <a:xfrm rot="18596472">
                <a:off x="1553145" y="321825"/>
                <a:ext cx="61577" cy="422400"/>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36" name="Oval 39"/>
              <p:cNvSpPr/>
              <p:nvPr/>
            </p:nvSpPr>
            <p:spPr>
              <a:xfrm rot="15823978" flipH="1">
                <a:off x="181492" y="-26597"/>
                <a:ext cx="1390725" cy="1611525"/>
              </a:xfrm>
              <a:custGeom>
                <a:avLst/>
                <a:gdLst/>
                <a:ahLst/>
                <a:cxnLst>
                  <a:cxn ang="0">
                    <a:pos x="wd2" y="hd2"/>
                  </a:cxn>
                  <a:cxn ang="5400000">
                    <a:pos x="wd2" y="hd2"/>
                  </a:cxn>
                  <a:cxn ang="10800000">
                    <a:pos x="wd2" y="hd2"/>
                  </a:cxn>
                  <a:cxn ang="16200000">
                    <a:pos x="wd2" y="hd2"/>
                  </a:cxn>
                </a:cxnLst>
                <a:rect l="0" t="0" r="r" b="b"/>
                <a:pathLst>
                  <a:path w="21600" h="21532" extrusionOk="0">
                    <a:moveTo>
                      <a:pt x="18660" y="0"/>
                    </a:moveTo>
                    <a:cubicBezTo>
                      <a:pt x="19241" y="0"/>
                      <a:pt x="19712" y="341"/>
                      <a:pt x="19712" y="762"/>
                    </a:cubicBezTo>
                    <a:cubicBezTo>
                      <a:pt x="19712" y="868"/>
                      <a:pt x="19682" y="970"/>
                      <a:pt x="19626" y="1061"/>
                    </a:cubicBezTo>
                    <a:lnTo>
                      <a:pt x="19634" y="1074"/>
                    </a:lnTo>
                    <a:lnTo>
                      <a:pt x="19247" y="1570"/>
                    </a:lnTo>
                    <a:lnTo>
                      <a:pt x="19016" y="2111"/>
                    </a:lnTo>
                    <a:cubicBezTo>
                      <a:pt x="18951" y="2311"/>
                      <a:pt x="18887" y="2513"/>
                      <a:pt x="18822" y="2713"/>
                    </a:cubicBezTo>
                    <a:cubicBezTo>
                      <a:pt x="18816" y="2934"/>
                      <a:pt x="18809" y="3153"/>
                      <a:pt x="18803" y="3374"/>
                    </a:cubicBezTo>
                    <a:cubicBezTo>
                      <a:pt x="18809" y="3589"/>
                      <a:pt x="18816" y="3805"/>
                      <a:pt x="18822" y="4020"/>
                    </a:cubicBezTo>
                    <a:cubicBezTo>
                      <a:pt x="18861" y="4241"/>
                      <a:pt x="18900" y="4460"/>
                      <a:pt x="18938" y="4681"/>
                    </a:cubicBezTo>
                    <a:lnTo>
                      <a:pt x="19286" y="5943"/>
                    </a:lnTo>
                    <a:cubicBezTo>
                      <a:pt x="19357" y="6124"/>
                      <a:pt x="19428" y="6303"/>
                      <a:pt x="19498" y="6484"/>
                    </a:cubicBezTo>
                    <a:cubicBezTo>
                      <a:pt x="19569" y="6650"/>
                      <a:pt x="19638" y="6815"/>
                      <a:pt x="19709" y="6981"/>
                    </a:cubicBezTo>
                    <a:cubicBezTo>
                      <a:pt x="19767" y="7115"/>
                      <a:pt x="19825" y="7252"/>
                      <a:pt x="19883" y="7387"/>
                    </a:cubicBezTo>
                    <a:cubicBezTo>
                      <a:pt x="19941" y="7496"/>
                      <a:pt x="19999" y="7608"/>
                      <a:pt x="20057" y="7717"/>
                    </a:cubicBezTo>
                    <a:lnTo>
                      <a:pt x="20173" y="7913"/>
                    </a:lnTo>
                    <a:lnTo>
                      <a:pt x="20192" y="7957"/>
                    </a:lnTo>
                    <a:lnTo>
                      <a:pt x="20752" y="8995"/>
                    </a:lnTo>
                    <a:cubicBezTo>
                      <a:pt x="20894" y="9315"/>
                      <a:pt x="21033" y="9637"/>
                      <a:pt x="21175" y="9956"/>
                    </a:cubicBezTo>
                    <a:lnTo>
                      <a:pt x="21465" y="10859"/>
                    </a:lnTo>
                    <a:cubicBezTo>
                      <a:pt x="21497" y="11139"/>
                      <a:pt x="21529" y="11421"/>
                      <a:pt x="21561" y="11701"/>
                    </a:cubicBezTo>
                    <a:cubicBezTo>
                      <a:pt x="21574" y="11966"/>
                      <a:pt x="21587" y="12233"/>
                      <a:pt x="21600" y="12499"/>
                    </a:cubicBezTo>
                    <a:cubicBezTo>
                      <a:pt x="21574" y="12734"/>
                      <a:pt x="21548" y="12968"/>
                      <a:pt x="21523" y="13204"/>
                    </a:cubicBezTo>
                    <a:cubicBezTo>
                      <a:pt x="21478" y="13435"/>
                      <a:pt x="21433" y="13664"/>
                      <a:pt x="21387" y="13896"/>
                    </a:cubicBezTo>
                    <a:cubicBezTo>
                      <a:pt x="21317" y="14096"/>
                      <a:pt x="21246" y="14298"/>
                      <a:pt x="21175" y="14498"/>
                    </a:cubicBezTo>
                    <a:cubicBezTo>
                      <a:pt x="21104" y="14668"/>
                      <a:pt x="21035" y="14837"/>
                      <a:pt x="20965" y="15007"/>
                    </a:cubicBezTo>
                    <a:lnTo>
                      <a:pt x="20733" y="15445"/>
                    </a:lnTo>
                    <a:lnTo>
                      <a:pt x="20482" y="15834"/>
                    </a:lnTo>
                    <a:lnTo>
                      <a:pt x="20230" y="16135"/>
                    </a:lnTo>
                    <a:cubicBezTo>
                      <a:pt x="20173" y="16204"/>
                      <a:pt x="20115" y="16276"/>
                      <a:pt x="20057" y="16345"/>
                    </a:cubicBezTo>
                    <a:lnTo>
                      <a:pt x="19921" y="16465"/>
                    </a:lnTo>
                    <a:cubicBezTo>
                      <a:pt x="19908" y="16480"/>
                      <a:pt x="19896" y="16497"/>
                      <a:pt x="19883" y="16512"/>
                    </a:cubicBezTo>
                    <a:lnTo>
                      <a:pt x="19151" y="17143"/>
                    </a:lnTo>
                    <a:lnTo>
                      <a:pt x="18341" y="17669"/>
                    </a:lnTo>
                    <a:lnTo>
                      <a:pt x="17395" y="18105"/>
                    </a:lnTo>
                    <a:lnTo>
                      <a:pt x="16450" y="18435"/>
                    </a:lnTo>
                    <a:lnTo>
                      <a:pt x="15467" y="18736"/>
                    </a:lnTo>
                    <a:lnTo>
                      <a:pt x="14484" y="18917"/>
                    </a:lnTo>
                    <a:lnTo>
                      <a:pt x="13537" y="19081"/>
                    </a:lnTo>
                    <a:lnTo>
                      <a:pt x="12651" y="19186"/>
                    </a:lnTo>
                    <a:lnTo>
                      <a:pt x="11861" y="19277"/>
                    </a:lnTo>
                    <a:lnTo>
                      <a:pt x="11185" y="19306"/>
                    </a:lnTo>
                    <a:lnTo>
                      <a:pt x="10704" y="19338"/>
                    </a:lnTo>
                    <a:lnTo>
                      <a:pt x="10240" y="19338"/>
                    </a:lnTo>
                    <a:lnTo>
                      <a:pt x="8832" y="19277"/>
                    </a:lnTo>
                    <a:lnTo>
                      <a:pt x="7617" y="19306"/>
                    </a:lnTo>
                    <a:lnTo>
                      <a:pt x="6518" y="19412"/>
                    </a:lnTo>
                    <a:lnTo>
                      <a:pt x="5535" y="19548"/>
                    </a:lnTo>
                    <a:lnTo>
                      <a:pt x="4743" y="19712"/>
                    </a:lnTo>
                    <a:lnTo>
                      <a:pt x="4030" y="19938"/>
                    </a:lnTo>
                    <a:lnTo>
                      <a:pt x="3431" y="20148"/>
                    </a:lnTo>
                    <a:lnTo>
                      <a:pt x="2989" y="20373"/>
                    </a:lnTo>
                    <a:lnTo>
                      <a:pt x="2603" y="20584"/>
                    </a:lnTo>
                    <a:lnTo>
                      <a:pt x="2274" y="20811"/>
                    </a:lnTo>
                    <a:cubicBezTo>
                      <a:pt x="2203" y="20870"/>
                      <a:pt x="2133" y="20931"/>
                      <a:pt x="2062" y="20990"/>
                    </a:cubicBezTo>
                    <a:cubicBezTo>
                      <a:pt x="2017" y="21040"/>
                      <a:pt x="1974" y="21091"/>
                      <a:pt x="1929" y="21141"/>
                    </a:cubicBezTo>
                    <a:cubicBezTo>
                      <a:pt x="1903" y="21167"/>
                      <a:pt x="1877" y="21190"/>
                      <a:pt x="1851" y="21215"/>
                    </a:cubicBezTo>
                    <a:cubicBezTo>
                      <a:pt x="1698" y="21278"/>
                      <a:pt x="1320" y="21600"/>
                      <a:pt x="1011" y="21519"/>
                    </a:cubicBezTo>
                    <a:cubicBezTo>
                      <a:pt x="703" y="21439"/>
                      <a:pt x="0" y="21166"/>
                      <a:pt x="0" y="20731"/>
                    </a:cubicBezTo>
                    <a:cubicBezTo>
                      <a:pt x="0" y="20590"/>
                      <a:pt x="48" y="20457"/>
                      <a:pt x="145" y="20348"/>
                    </a:cubicBezTo>
                    <a:cubicBezTo>
                      <a:pt x="268" y="20178"/>
                      <a:pt x="513" y="19901"/>
                      <a:pt x="733" y="19712"/>
                    </a:cubicBezTo>
                    <a:lnTo>
                      <a:pt x="1465" y="19216"/>
                    </a:lnTo>
                    <a:lnTo>
                      <a:pt x="2313" y="18812"/>
                    </a:lnTo>
                    <a:lnTo>
                      <a:pt x="3202" y="18479"/>
                    </a:lnTo>
                    <a:lnTo>
                      <a:pt x="4107" y="18210"/>
                    </a:lnTo>
                    <a:lnTo>
                      <a:pt x="5013" y="18014"/>
                    </a:lnTo>
                    <a:lnTo>
                      <a:pt x="5919" y="17880"/>
                    </a:lnTo>
                    <a:lnTo>
                      <a:pt x="6808" y="17774"/>
                    </a:lnTo>
                    <a:lnTo>
                      <a:pt x="7617" y="17713"/>
                    </a:lnTo>
                    <a:lnTo>
                      <a:pt x="8313" y="17684"/>
                    </a:lnTo>
                    <a:lnTo>
                      <a:pt x="9373" y="17684"/>
                    </a:lnTo>
                    <a:lnTo>
                      <a:pt x="9680" y="17713"/>
                    </a:lnTo>
                    <a:lnTo>
                      <a:pt x="9777" y="17713"/>
                    </a:lnTo>
                    <a:lnTo>
                      <a:pt x="11146" y="17743"/>
                    </a:lnTo>
                    <a:lnTo>
                      <a:pt x="12419" y="17684"/>
                    </a:lnTo>
                    <a:lnTo>
                      <a:pt x="13537" y="17549"/>
                    </a:lnTo>
                    <a:lnTo>
                      <a:pt x="14523" y="17368"/>
                    </a:lnTo>
                    <a:lnTo>
                      <a:pt x="15351" y="17111"/>
                    </a:lnTo>
                    <a:lnTo>
                      <a:pt x="16103" y="16872"/>
                    </a:lnTo>
                    <a:lnTo>
                      <a:pt x="16721" y="16602"/>
                    </a:lnTo>
                    <a:lnTo>
                      <a:pt x="17260" y="16331"/>
                    </a:lnTo>
                    <a:lnTo>
                      <a:pt x="17646" y="16044"/>
                    </a:lnTo>
                    <a:lnTo>
                      <a:pt x="17955" y="15834"/>
                    </a:lnTo>
                    <a:lnTo>
                      <a:pt x="18168" y="15638"/>
                    </a:lnTo>
                    <a:cubicBezTo>
                      <a:pt x="18213" y="15603"/>
                      <a:pt x="18258" y="15569"/>
                      <a:pt x="18303" y="15533"/>
                    </a:cubicBezTo>
                    <a:cubicBezTo>
                      <a:pt x="18316" y="15523"/>
                      <a:pt x="18329" y="15514"/>
                      <a:pt x="18341" y="15504"/>
                    </a:cubicBezTo>
                    <a:lnTo>
                      <a:pt x="18822" y="14843"/>
                    </a:lnTo>
                    <a:lnTo>
                      <a:pt x="19189" y="14165"/>
                    </a:lnTo>
                    <a:cubicBezTo>
                      <a:pt x="19260" y="13930"/>
                      <a:pt x="19331" y="13696"/>
                      <a:pt x="19402" y="13460"/>
                    </a:cubicBezTo>
                    <a:cubicBezTo>
                      <a:pt x="19434" y="13220"/>
                      <a:pt x="19466" y="12978"/>
                      <a:pt x="19498" y="12738"/>
                    </a:cubicBezTo>
                    <a:lnTo>
                      <a:pt x="19498" y="12031"/>
                    </a:lnTo>
                    <a:lnTo>
                      <a:pt x="19402" y="11356"/>
                    </a:lnTo>
                    <a:cubicBezTo>
                      <a:pt x="19350" y="11124"/>
                      <a:pt x="19299" y="10895"/>
                      <a:pt x="19247" y="10664"/>
                    </a:cubicBezTo>
                    <a:cubicBezTo>
                      <a:pt x="19189" y="10464"/>
                      <a:pt x="19131" y="10262"/>
                      <a:pt x="19073" y="10062"/>
                    </a:cubicBezTo>
                    <a:cubicBezTo>
                      <a:pt x="19003" y="9872"/>
                      <a:pt x="18932" y="9681"/>
                      <a:pt x="18861" y="9491"/>
                    </a:cubicBezTo>
                    <a:lnTo>
                      <a:pt x="18629" y="8995"/>
                    </a:lnTo>
                    <a:cubicBezTo>
                      <a:pt x="18565" y="8860"/>
                      <a:pt x="18502" y="8723"/>
                      <a:pt x="18438" y="8589"/>
                    </a:cubicBezTo>
                    <a:cubicBezTo>
                      <a:pt x="18380" y="8490"/>
                      <a:pt x="18322" y="8389"/>
                      <a:pt x="18264" y="8290"/>
                    </a:cubicBezTo>
                    <a:lnTo>
                      <a:pt x="18168" y="8094"/>
                    </a:lnTo>
                    <a:cubicBezTo>
                      <a:pt x="18142" y="8079"/>
                      <a:pt x="18116" y="8062"/>
                      <a:pt x="18090" y="8048"/>
                    </a:cubicBezTo>
                    <a:lnTo>
                      <a:pt x="17569" y="6951"/>
                    </a:lnTo>
                    <a:lnTo>
                      <a:pt x="17182" y="5958"/>
                    </a:lnTo>
                    <a:cubicBezTo>
                      <a:pt x="17099" y="5653"/>
                      <a:pt x="17017" y="5348"/>
                      <a:pt x="16933" y="5043"/>
                    </a:cubicBezTo>
                    <a:lnTo>
                      <a:pt x="16798" y="4216"/>
                    </a:lnTo>
                    <a:cubicBezTo>
                      <a:pt x="16785" y="3961"/>
                      <a:pt x="16772" y="3704"/>
                      <a:pt x="16759" y="3450"/>
                    </a:cubicBezTo>
                    <a:cubicBezTo>
                      <a:pt x="16772" y="3224"/>
                      <a:pt x="16785" y="2997"/>
                      <a:pt x="16798" y="2772"/>
                    </a:cubicBezTo>
                    <a:cubicBezTo>
                      <a:pt x="16830" y="2572"/>
                      <a:pt x="16862" y="2370"/>
                      <a:pt x="16895" y="2170"/>
                    </a:cubicBezTo>
                    <a:cubicBezTo>
                      <a:pt x="16946" y="1995"/>
                      <a:pt x="16998" y="1819"/>
                      <a:pt x="17049" y="1644"/>
                    </a:cubicBezTo>
                    <a:cubicBezTo>
                      <a:pt x="17107" y="1499"/>
                      <a:pt x="17163" y="1354"/>
                      <a:pt x="17221" y="1208"/>
                    </a:cubicBezTo>
                    <a:lnTo>
                      <a:pt x="17433" y="849"/>
                    </a:lnTo>
                    <a:lnTo>
                      <a:pt x="17607" y="577"/>
                    </a:lnTo>
                    <a:lnTo>
                      <a:pt x="17690" y="467"/>
                    </a:lnTo>
                    <a:cubicBezTo>
                      <a:pt x="17691" y="464"/>
                      <a:pt x="17693" y="461"/>
                      <a:pt x="17697" y="459"/>
                    </a:cubicBezTo>
                    <a:cubicBezTo>
                      <a:pt x="17712" y="438"/>
                      <a:pt x="17727" y="418"/>
                      <a:pt x="17743" y="398"/>
                    </a:cubicBezTo>
                    <a:lnTo>
                      <a:pt x="17858" y="247"/>
                    </a:lnTo>
                    <a:cubicBezTo>
                      <a:pt x="17865" y="242"/>
                      <a:pt x="17871" y="236"/>
                      <a:pt x="17878" y="232"/>
                    </a:cubicBezTo>
                    <a:lnTo>
                      <a:pt x="17908" y="232"/>
                    </a:lnTo>
                    <a:cubicBezTo>
                      <a:pt x="18097" y="88"/>
                      <a:pt x="18364" y="0"/>
                      <a:pt x="18660" y="0"/>
                    </a:cubicBezTo>
                    <a:close/>
                  </a:path>
                </a:pathLst>
              </a:custGeom>
              <a:solidFill>
                <a:srgbClr val="BFBFBF"/>
              </a:solidFill>
              <a:ln w="381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37" name="Oval 39"/>
              <p:cNvSpPr/>
              <p:nvPr/>
            </p:nvSpPr>
            <p:spPr>
              <a:xfrm rot="11332827">
                <a:off x="591695" y="390141"/>
                <a:ext cx="1390726" cy="1611525"/>
              </a:xfrm>
              <a:custGeom>
                <a:avLst/>
                <a:gdLst/>
                <a:ahLst/>
                <a:cxnLst>
                  <a:cxn ang="0">
                    <a:pos x="wd2" y="hd2"/>
                  </a:cxn>
                  <a:cxn ang="5400000">
                    <a:pos x="wd2" y="hd2"/>
                  </a:cxn>
                  <a:cxn ang="10800000">
                    <a:pos x="wd2" y="hd2"/>
                  </a:cxn>
                  <a:cxn ang="16200000">
                    <a:pos x="wd2" y="hd2"/>
                  </a:cxn>
                </a:cxnLst>
                <a:rect l="0" t="0" r="r" b="b"/>
                <a:pathLst>
                  <a:path w="21600" h="21532" extrusionOk="0">
                    <a:moveTo>
                      <a:pt x="11110" y="19311"/>
                    </a:moveTo>
                    <a:lnTo>
                      <a:pt x="10547" y="17730"/>
                    </a:lnTo>
                    <a:lnTo>
                      <a:pt x="11146" y="17743"/>
                    </a:lnTo>
                    <a:lnTo>
                      <a:pt x="12419" y="17684"/>
                    </a:lnTo>
                    <a:lnTo>
                      <a:pt x="13537" y="17549"/>
                    </a:lnTo>
                    <a:lnTo>
                      <a:pt x="14523" y="17368"/>
                    </a:lnTo>
                    <a:lnTo>
                      <a:pt x="15351" y="17111"/>
                    </a:lnTo>
                    <a:lnTo>
                      <a:pt x="16103" y="16872"/>
                    </a:lnTo>
                    <a:lnTo>
                      <a:pt x="16721" y="16602"/>
                    </a:lnTo>
                    <a:lnTo>
                      <a:pt x="17260" y="16331"/>
                    </a:lnTo>
                    <a:lnTo>
                      <a:pt x="17646" y="16044"/>
                    </a:lnTo>
                    <a:lnTo>
                      <a:pt x="17955" y="15834"/>
                    </a:lnTo>
                    <a:lnTo>
                      <a:pt x="18168" y="15638"/>
                    </a:lnTo>
                    <a:cubicBezTo>
                      <a:pt x="18213" y="15603"/>
                      <a:pt x="18258" y="15569"/>
                      <a:pt x="18303" y="15533"/>
                    </a:cubicBezTo>
                    <a:cubicBezTo>
                      <a:pt x="18316" y="15523"/>
                      <a:pt x="18329" y="15514"/>
                      <a:pt x="18341" y="15504"/>
                    </a:cubicBezTo>
                    <a:lnTo>
                      <a:pt x="18822" y="14843"/>
                    </a:lnTo>
                    <a:lnTo>
                      <a:pt x="19189" y="14165"/>
                    </a:lnTo>
                    <a:cubicBezTo>
                      <a:pt x="19260" y="13930"/>
                      <a:pt x="19331" y="13696"/>
                      <a:pt x="19402" y="13460"/>
                    </a:cubicBezTo>
                    <a:cubicBezTo>
                      <a:pt x="19434" y="13220"/>
                      <a:pt x="19466" y="12978"/>
                      <a:pt x="19498" y="12738"/>
                    </a:cubicBezTo>
                    <a:lnTo>
                      <a:pt x="19498" y="12031"/>
                    </a:lnTo>
                    <a:lnTo>
                      <a:pt x="19402" y="11356"/>
                    </a:lnTo>
                    <a:cubicBezTo>
                      <a:pt x="19350" y="11124"/>
                      <a:pt x="19299" y="10895"/>
                      <a:pt x="19247" y="10664"/>
                    </a:cubicBezTo>
                    <a:cubicBezTo>
                      <a:pt x="19189" y="10464"/>
                      <a:pt x="19131" y="10262"/>
                      <a:pt x="19073" y="10062"/>
                    </a:cubicBezTo>
                    <a:cubicBezTo>
                      <a:pt x="19003" y="9872"/>
                      <a:pt x="18932" y="9681"/>
                      <a:pt x="18861" y="9491"/>
                    </a:cubicBezTo>
                    <a:lnTo>
                      <a:pt x="18629" y="8995"/>
                    </a:lnTo>
                    <a:cubicBezTo>
                      <a:pt x="18565" y="8860"/>
                      <a:pt x="18502" y="8723"/>
                      <a:pt x="18438" y="8589"/>
                    </a:cubicBezTo>
                    <a:cubicBezTo>
                      <a:pt x="18380" y="8490"/>
                      <a:pt x="18322" y="8389"/>
                      <a:pt x="18264" y="8290"/>
                    </a:cubicBezTo>
                    <a:lnTo>
                      <a:pt x="18168" y="8094"/>
                    </a:lnTo>
                    <a:cubicBezTo>
                      <a:pt x="18142" y="8079"/>
                      <a:pt x="18116" y="8062"/>
                      <a:pt x="18090" y="8048"/>
                    </a:cubicBezTo>
                    <a:lnTo>
                      <a:pt x="17569" y="6951"/>
                    </a:lnTo>
                    <a:lnTo>
                      <a:pt x="17182" y="5958"/>
                    </a:lnTo>
                    <a:cubicBezTo>
                      <a:pt x="17099" y="5653"/>
                      <a:pt x="17017" y="5348"/>
                      <a:pt x="16933" y="5043"/>
                    </a:cubicBezTo>
                    <a:lnTo>
                      <a:pt x="16798" y="4216"/>
                    </a:lnTo>
                    <a:cubicBezTo>
                      <a:pt x="16785" y="3961"/>
                      <a:pt x="16772" y="3704"/>
                      <a:pt x="16759" y="3450"/>
                    </a:cubicBezTo>
                    <a:cubicBezTo>
                      <a:pt x="16772" y="3224"/>
                      <a:pt x="16785" y="2997"/>
                      <a:pt x="16798" y="2772"/>
                    </a:cubicBezTo>
                    <a:cubicBezTo>
                      <a:pt x="16830" y="2572"/>
                      <a:pt x="16862" y="2370"/>
                      <a:pt x="16895" y="2170"/>
                    </a:cubicBezTo>
                    <a:cubicBezTo>
                      <a:pt x="16946" y="1995"/>
                      <a:pt x="16998" y="1819"/>
                      <a:pt x="17049" y="1644"/>
                    </a:cubicBezTo>
                    <a:cubicBezTo>
                      <a:pt x="17107" y="1499"/>
                      <a:pt x="17163" y="1354"/>
                      <a:pt x="17221" y="1208"/>
                    </a:cubicBezTo>
                    <a:lnTo>
                      <a:pt x="17433" y="849"/>
                    </a:lnTo>
                    <a:lnTo>
                      <a:pt x="17607" y="577"/>
                    </a:lnTo>
                    <a:lnTo>
                      <a:pt x="17690" y="467"/>
                    </a:lnTo>
                    <a:cubicBezTo>
                      <a:pt x="17691" y="464"/>
                      <a:pt x="17693" y="461"/>
                      <a:pt x="17697" y="459"/>
                    </a:cubicBezTo>
                    <a:cubicBezTo>
                      <a:pt x="17712" y="438"/>
                      <a:pt x="17727" y="418"/>
                      <a:pt x="17743" y="398"/>
                    </a:cubicBezTo>
                    <a:lnTo>
                      <a:pt x="17858" y="247"/>
                    </a:lnTo>
                    <a:cubicBezTo>
                      <a:pt x="17865" y="242"/>
                      <a:pt x="17871" y="236"/>
                      <a:pt x="17878" y="232"/>
                    </a:cubicBezTo>
                    <a:lnTo>
                      <a:pt x="17908" y="232"/>
                    </a:lnTo>
                    <a:cubicBezTo>
                      <a:pt x="18097" y="88"/>
                      <a:pt x="18364" y="0"/>
                      <a:pt x="18660" y="0"/>
                    </a:cubicBezTo>
                    <a:cubicBezTo>
                      <a:pt x="19241" y="0"/>
                      <a:pt x="19712" y="341"/>
                      <a:pt x="19712" y="762"/>
                    </a:cubicBezTo>
                    <a:cubicBezTo>
                      <a:pt x="19712" y="868"/>
                      <a:pt x="19682" y="970"/>
                      <a:pt x="19626" y="1061"/>
                    </a:cubicBezTo>
                    <a:lnTo>
                      <a:pt x="19634" y="1074"/>
                    </a:lnTo>
                    <a:lnTo>
                      <a:pt x="19247" y="1570"/>
                    </a:lnTo>
                    <a:lnTo>
                      <a:pt x="19016" y="2111"/>
                    </a:lnTo>
                    <a:cubicBezTo>
                      <a:pt x="18951" y="2311"/>
                      <a:pt x="18887" y="2513"/>
                      <a:pt x="18822" y="2713"/>
                    </a:cubicBezTo>
                    <a:cubicBezTo>
                      <a:pt x="18816" y="2934"/>
                      <a:pt x="18809" y="3153"/>
                      <a:pt x="18803" y="3374"/>
                    </a:cubicBezTo>
                    <a:cubicBezTo>
                      <a:pt x="18809" y="3589"/>
                      <a:pt x="18816" y="3805"/>
                      <a:pt x="18822" y="4020"/>
                    </a:cubicBezTo>
                    <a:cubicBezTo>
                      <a:pt x="18861" y="4241"/>
                      <a:pt x="18900" y="4460"/>
                      <a:pt x="18938" y="4681"/>
                    </a:cubicBezTo>
                    <a:lnTo>
                      <a:pt x="19112" y="5312"/>
                    </a:lnTo>
                    <a:lnTo>
                      <a:pt x="19286" y="5943"/>
                    </a:lnTo>
                    <a:cubicBezTo>
                      <a:pt x="19357" y="6124"/>
                      <a:pt x="19428" y="6303"/>
                      <a:pt x="19498" y="6484"/>
                    </a:cubicBezTo>
                    <a:cubicBezTo>
                      <a:pt x="19569" y="6650"/>
                      <a:pt x="19638" y="6815"/>
                      <a:pt x="19709" y="6981"/>
                    </a:cubicBezTo>
                    <a:cubicBezTo>
                      <a:pt x="19767" y="7115"/>
                      <a:pt x="19825" y="7252"/>
                      <a:pt x="19883" y="7387"/>
                    </a:cubicBezTo>
                    <a:cubicBezTo>
                      <a:pt x="19941" y="7496"/>
                      <a:pt x="19999" y="7608"/>
                      <a:pt x="20057" y="7717"/>
                    </a:cubicBezTo>
                    <a:lnTo>
                      <a:pt x="20173" y="7913"/>
                    </a:lnTo>
                    <a:lnTo>
                      <a:pt x="20192" y="7957"/>
                    </a:lnTo>
                    <a:lnTo>
                      <a:pt x="20752" y="8995"/>
                    </a:lnTo>
                    <a:cubicBezTo>
                      <a:pt x="20894" y="9315"/>
                      <a:pt x="21033" y="9637"/>
                      <a:pt x="21175" y="9956"/>
                    </a:cubicBezTo>
                    <a:lnTo>
                      <a:pt x="21465" y="10859"/>
                    </a:lnTo>
                    <a:cubicBezTo>
                      <a:pt x="21497" y="11139"/>
                      <a:pt x="21529" y="11421"/>
                      <a:pt x="21561" y="11701"/>
                    </a:cubicBezTo>
                    <a:cubicBezTo>
                      <a:pt x="21574" y="11966"/>
                      <a:pt x="21587" y="12233"/>
                      <a:pt x="21600" y="12499"/>
                    </a:cubicBezTo>
                    <a:cubicBezTo>
                      <a:pt x="21574" y="12734"/>
                      <a:pt x="21548" y="12968"/>
                      <a:pt x="21523" y="13204"/>
                    </a:cubicBezTo>
                    <a:cubicBezTo>
                      <a:pt x="21478" y="13435"/>
                      <a:pt x="21433" y="13664"/>
                      <a:pt x="21387" y="13896"/>
                    </a:cubicBezTo>
                    <a:cubicBezTo>
                      <a:pt x="21317" y="14096"/>
                      <a:pt x="21246" y="14298"/>
                      <a:pt x="21175" y="14498"/>
                    </a:cubicBezTo>
                    <a:cubicBezTo>
                      <a:pt x="21104" y="14668"/>
                      <a:pt x="21035" y="14837"/>
                      <a:pt x="20965" y="15007"/>
                    </a:cubicBezTo>
                    <a:lnTo>
                      <a:pt x="20733" y="15445"/>
                    </a:lnTo>
                    <a:lnTo>
                      <a:pt x="20482" y="15834"/>
                    </a:lnTo>
                    <a:lnTo>
                      <a:pt x="20230" y="16135"/>
                    </a:lnTo>
                    <a:cubicBezTo>
                      <a:pt x="20173" y="16204"/>
                      <a:pt x="20115" y="16276"/>
                      <a:pt x="20057" y="16345"/>
                    </a:cubicBezTo>
                    <a:lnTo>
                      <a:pt x="19921" y="16465"/>
                    </a:lnTo>
                    <a:cubicBezTo>
                      <a:pt x="19908" y="16480"/>
                      <a:pt x="19896" y="16497"/>
                      <a:pt x="19883" y="16512"/>
                    </a:cubicBezTo>
                    <a:lnTo>
                      <a:pt x="19151" y="17143"/>
                    </a:lnTo>
                    <a:lnTo>
                      <a:pt x="18341" y="17669"/>
                    </a:lnTo>
                    <a:lnTo>
                      <a:pt x="17395" y="18105"/>
                    </a:lnTo>
                    <a:lnTo>
                      <a:pt x="16450" y="18435"/>
                    </a:lnTo>
                    <a:lnTo>
                      <a:pt x="15467" y="18736"/>
                    </a:lnTo>
                    <a:lnTo>
                      <a:pt x="14484" y="18917"/>
                    </a:lnTo>
                    <a:lnTo>
                      <a:pt x="13537" y="19081"/>
                    </a:lnTo>
                    <a:lnTo>
                      <a:pt x="12651" y="19186"/>
                    </a:lnTo>
                    <a:lnTo>
                      <a:pt x="11861" y="19277"/>
                    </a:lnTo>
                    <a:lnTo>
                      <a:pt x="11185" y="19306"/>
                    </a:lnTo>
                    <a:close/>
                    <a:moveTo>
                      <a:pt x="1011" y="21519"/>
                    </a:moveTo>
                    <a:cubicBezTo>
                      <a:pt x="703" y="21439"/>
                      <a:pt x="0" y="21166"/>
                      <a:pt x="0" y="20731"/>
                    </a:cubicBezTo>
                    <a:cubicBezTo>
                      <a:pt x="0" y="20590"/>
                      <a:pt x="48" y="20457"/>
                      <a:pt x="145" y="20348"/>
                    </a:cubicBezTo>
                    <a:cubicBezTo>
                      <a:pt x="268" y="20178"/>
                      <a:pt x="513" y="19901"/>
                      <a:pt x="733" y="19712"/>
                    </a:cubicBezTo>
                    <a:lnTo>
                      <a:pt x="1465" y="19216"/>
                    </a:lnTo>
                    <a:lnTo>
                      <a:pt x="2313" y="18812"/>
                    </a:lnTo>
                    <a:lnTo>
                      <a:pt x="3202" y="18479"/>
                    </a:lnTo>
                    <a:lnTo>
                      <a:pt x="4107" y="18210"/>
                    </a:lnTo>
                    <a:lnTo>
                      <a:pt x="5013" y="18014"/>
                    </a:lnTo>
                    <a:lnTo>
                      <a:pt x="5919" y="17880"/>
                    </a:lnTo>
                    <a:lnTo>
                      <a:pt x="6808" y="17774"/>
                    </a:lnTo>
                    <a:lnTo>
                      <a:pt x="7617" y="17713"/>
                    </a:lnTo>
                    <a:lnTo>
                      <a:pt x="8313" y="17684"/>
                    </a:lnTo>
                    <a:lnTo>
                      <a:pt x="8415" y="17684"/>
                    </a:lnTo>
                    <a:lnTo>
                      <a:pt x="8833" y="19277"/>
                    </a:lnTo>
                    <a:lnTo>
                      <a:pt x="8832" y="19277"/>
                    </a:lnTo>
                    <a:lnTo>
                      <a:pt x="7617" y="19306"/>
                    </a:lnTo>
                    <a:lnTo>
                      <a:pt x="6518" y="19412"/>
                    </a:lnTo>
                    <a:lnTo>
                      <a:pt x="5535" y="19548"/>
                    </a:lnTo>
                    <a:lnTo>
                      <a:pt x="4743" y="19712"/>
                    </a:lnTo>
                    <a:lnTo>
                      <a:pt x="4030" y="19938"/>
                    </a:lnTo>
                    <a:lnTo>
                      <a:pt x="3431" y="20148"/>
                    </a:lnTo>
                    <a:lnTo>
                      <a:pt x="2989" y="20373"/>
                    </a:lnTo>
                    <a:lnTo>
                      <a:pt x="2603" y="20584"/>
                    </a:lnTo>
                    <a:lnTo>
                      <a:pt x="2274" y="20811"/>
                    </a:lnTo>
                    <a:cubicBezTo>
                      <a:pt x="2203" y="20870"/>
                      <a:pt x="2133" y="20931"/>
                      <a:pt x="2062" y="20990"/>
                    </a:cubicBezTo>
                    <a:cubicBezTo>
                      <a:pt x="2017" y="21040"/>
                      <a:pt x="1974" y="21091"/>
                      <a:pt x="1929" y="21141"/>
                    </a:cubicBezTo>
                    <a:cubicBezTo>
                      <a:pt x="1903" y="21167"/>
                      <a:pt x="1877" y="21190"/>
                      <a:pt x="1851" y="21215"/>
                    </a:cubicBezTo>
                    <a:cubicBezTo>
                      <a:pt x="1698" y="21278"/>
                      <a:pt x="1320" y="21600"/>
                      <a:pt x="1011" y="21519"/>
                    </a:cubicBezTo>
                    <a:close/>
                  </a:path>
                </a:pathLst>
              </a:custGeom>
              <a:solidFill>
                <a:srgbClr val="808080"/>
              </a:solidFill>
              <a:ln w="38100" cap="flat">
                <a:solidFill>
                  <a:srgbClr val="FFFFFF"/>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38" name="Rounded Rectangle 21"/>
              <p:cNvSpPr/>
              <p:nvPr/>
            </p:nvSpPr>
            <p:spPr>
              <a:xfrm rot="18596472">
                <a:off x="364900" y="1363058"/>
                <a:ext cx="61577" cy="619519"/>
              </a:xfrm>
              <a:prstGeom prst="roundRect">
                <a:avLst>
                  <a:gd name="adj" fmla="val 50000"/>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sp>
        <p:nvSpPr>
          <p:cNvPr id="1641" name="Freeform: Shape 138"/>
          <p:cNvSpPr/>
          <p:nvPr/>
        </p:nvSpPr>
        <p:spPr>
          <a:xfrm rot="355510">
            <a:off x="10018975" y="5511786"/>
            <a:ext cx="1129891" cy="1149969"/>
          </a:xfrm>
          <a:custGeom>
            <a:avLst/>
            <a:gdLst/>
            <a:ahLst/>
            <a:cxnLst>
              <a:cxn ang="0">
                <a:pos x="wd2" y="hd2"/>
              </a:cxn>
              <a:cxn ang="5400000">
                <a:pos x="wd2" y="hd2"/>
              </a:cxn>
              <a:cxn ang="10800000">
                <a:pos x="wd2" y="hd2"/>
              </a:cxn>
              <a:cxn ang="16200000">
                <a:pos x="wd2" y="hd2"/>
              </a:cxn>
            </a:cxnLst>
            <a:rect l="0" t="0" r="r" b="b"/>
            <a:pathLst>
              <a:path w="21600" h="21600" extrusionOk="0">
                <a:moveTo>
                  <a:pt x="9869" y="10512"/>
                </a:moveTo>
                <a:lnTo>
                  <a:pt x="8584" y="11246"/>
                </a:lnTo>
                <a:lnTo>
                  <a:pt x="7309" y="11974"/>
                </a:lnTo>
                <a:lnTo>
                  <a:pt x="7328" y="12069"/>
                </a:lnTo>
                <a:cubicBezTo>
                  <a:pt x="7328" y="12634"/>
                  <a:pt x="6975" y="13104"/>
                  <a:pt x="6489" y="13303"/>
                </a:cubicBezTo>
                <a:lnTo>
                  <a:pt x="6456" y="13309"/>
                </a:lnTo>
                <a:lnTo>
                  <a:pt x="6456" y="16229"/>
                </a:lnTo>
                <a:lnTo>
                  <a:pt x="6573" y="16251"/>
                </a:lnTo>
                <a:cubicBezTo>
                  <a:pt x="7064" y="16451"/>
                  <a:pt x="7398" y="16920"/>
                  <a:pt x="7398" y="17486"/>
                </a:cubicBezTo>
                <a:lnTo>
                  <a:pt x="7349" y="17719"/>
                </a:lnTo>
                <a:lnTo>
                  <a:pt x="9933" y="19188"/>
                </a:lnTo>
                <a:lnTo>
                  <a:pt x="10176" y="19029"/>
                </a:lnTo>
                <a:cubicBezTo>
                  <a:pt x="10340" y="18962"/>
                  <a:pt x="10521" y="18926"/>
                  <a:pt x="10713" y="18926"/>
                </a:cubicBezTo>
                <a:cubicBezTo>
                  <a:pt x="10905" y="18926"/>
                  <a:pt x="11086" y="18964"/>
                  <a:pt x="11249" y="19033"/>
                </a:cubicBezTo>
                <a:lnTo>
                  <a:pt x="11453" y="19171"/>
                </a:lnTo>
                <a:lnTo>
                  <a:pt x="13912" y="17773"/>
                </a:lnTo>
                <a:lnTo>
                  <a:pt x="13888" y="17657"/>
                </a:lnTo>
                <a:cubicBezTo>
                  <a:pt x="13888" y="17091"/>
                  <a:pt x="14242" y="16622"/>
                  <a:pt x="14727" y="16423"/>
                </a:cubicBezTo>
                <a:lnTo>
                  <a:pt x="14900" y="16389"/>
                </a:lnTo>
                <a:lnTo>
                  <a:pt x="14900" y="13415"/>
                </a:lnTo>
                <a:lnTo>
                  <a:pt x="14832" y="13401"/>
                </a:lnTo>
                <a:cubicBezTo>
                  <a:pt x="14346" y="13194"/>
                  <a:pt x="13993" y="12711"/>
                  <a:pt x="13993" y="12171"/>
                </a:cubicBezTo>
                <a:lnTo>
                  <a:pt x="14044" y="11925"/>
                </a:lnTo>
                <a:lnTo>
                  <a:pt x="11453" y="10452"/>
                </a:lnTo>
                <a:lnTo>
                  <a:pt x="11411" y="10479"/>
                </a:lnTo>
                <a:lnTo>
                  <a:pt x="11339" y="10545"/>
                </a:lnTo>
                <a:lnTo>
                  <a:pt x="11232" y="10596"/>
                </a:lnTo>
                <a:lnTo>
                  <a:pt x="11130" y="10663"/>
                </a:lnTo>
                <a:lnTo>
                  <a:pt x="11066" y="10675"/>
                </a:lnTo>
                <a:lnTo>
                  <a:pt x="10999" y="10707"/>
                </a:lnTo>
                <a:cubicBezTo>
                  <a:pt x="10877" y="10745"/>
                  <a:pt x="10745" y="10766"/>
                  <a:pt x="10608" y="10766"/>
                </a:cubicBezTo>
                <a:lnTo>
                  <a:pt x="10602" y="10765"/>
                </a:lnTo>
                <a:lnTo>
                  <a:pt x="10112" y="10664"/>
                </a:lnTo>
                <a:lnTo>
                  <a:pt x="10111" y="10663"/>
                </a:lnTo>
                <a:lnTo>
                  <a:pt x="10086" y="10658"/>
                </a:lnTo>
                <a:close/>
                <a:moveTo>
                  <a:pt x="14758" y="2362"/>
                </a:moveTo>
                <a:lnTo>
                  <a:pt x="11932" y="3968"/>
                </a:lnTo>
                <a:lnTo>
                  <a:pt x="11969" y="4149"/>
                </a:lnTo>
                <a:cubicBezTo>
                  <a:pt x="11969" y="4526"/>
                  <a:pt x="11812" y="4860"/>
                  <a:pt x="11563" y="5100"/>
                </a:cubicBezTo>
                <a:lnTo>
                  <a:pt x="11166" y="5359"/>
                </a:lnTo>
                <a:lnTo>
                  <a:pt x="11166" y="8214"/>
                </a:lnTo>
                <a:lnTo>
                  <a:pt x="11576" y="8490"/>
                </a:lnTo>
                <a:cubicBezTo>
                  <a:pt x="11821" y="8734"/>
                  <a:pt x="11969" y="9069"/>
                  <a:pt x="11969" y="9429"/>
                </a:cubicBezTo>
                <a:lnTo>
                  <a:pt x="11919" y="9670"/>
                </a:lnTo>
                <a:lnTo>
                  <a:pt x="14513" y="11145"/>
                </a:lnTo>
                <a:lnTo>
                  <a:pt x="14832" y="10937"/>
                </a:lnTo>
                <a:cubicBezTo>
                  <a:pt x="14994" y="10871"/>
                  <a:pt x="15171" y="10834"/>
                  <a:pt x="15354" y="10834"/>
                </a:cubicBezTo>
                <a:cubicBezTo>
                  <a:pt x="15546" y="10834"/>
                  <a:pt x="15727" y="10873"/>
                  <a:pt x="15890" y="10942"/>
                </a:cubicBezTo>
                <a:lnTo>
                  <a:pt x="16193" y="11146"/>
                </a:lnTo>
                <a:lnTo>
                  <a:pt x="18937" y="9586"/>
                </a:lnTo>
                <a:lnTo>
                  <a:pt x="18878" y="9291"/>
                </a:lnTo>
                <a:cubicBezTo>
                  <a:pt x="18878" y="8914"/>
                  <a:pt x="19035" y="8580"/>
                  <a:pt x="19284" y="8340"/>
                </a:cubicBezTo>
                <a:lnTo>
                  <a:pt x="19576" y="8149"/>
                </a:lnTo>
                <a:lnTo>
                  <a:pt x="19576" y="5461"/>
                </a:lnTo>
                <a:lnTo>
                  <a:pt x="19528" y="5451"/>
                </a:lnTo>
                <a:cubicBezTo>
                  <a:pt x="19037" y="5252"/>
                  <a:pt x="18704" y="4783"/>
                  <a:pt x="18704" y="4217"/>
                </a:cubicBezTo>
                <a:lnTo>
                  <a:pt x="18758" y="3958"/>
                </a:lnTo>
                <a:lnTo>
                  <a:pt x="16213" y="2511"/>
                </a:lnTo>
                <a:lnTo>
                  <a:pt x="16120" y="2571"/>
                </a:lnTo>
                <a:cubicBezTo>
                  <a:pt x="15958" y="2638"/>
                  <a:pt x="15781" y="2674"/>
                  <a:pt x="15598" y="2674"/>
                </a:cubicBezTo>
                <a:cubicBezTo>
                  <a:pt x="15406" y="2674"/>
                  <a:pt x="15225" y="2636"/>
                  <a:pt x="15062" y="2567"/>
                </a:cubicBezTo>
                <a:close/>
                <a:moveTo>
                  <a:pt x="5072" y="2552"/>
                </a:moveTo>
                <a:lnTo>
                  <a:pt x="2661" y="3922"/>
                </a:lnTo>
                <a:lnTo>
                  <a:pt x="2722" y="4217"/>
                </a:lnTo>
                <a:cubicBezTo>
                  <a:pt x="2722" y="4783"/>
                  <a:pt x="2368" y="5252"/>
                  <a:pt x="1883" y="5451"/>
                </a:cubicBezTo>
                <a:lnTo>
                  <a:pt x="1780" y="5472"/>
                </a:lnTo>
                <a:lnTo>
                  <a:pt x="1780" y="8347"/>
                </a:lnTo>
                <a:lnTo>
                  <a:pt x="1897" y="8371"/>
                </a:lnTo>
                <a:cubicBezTo>
                  <a:pt x="2388" y="8578"/>
                  <a:pt x="2722" y="9060"/>
                  <a:pt x="2722" y="9600"/>
                </a:cubicBezTo>
                <a:lnTo>
                  <a:pt x="2692" y="9742"/>
                </a:lnTo>
                <a:lnTo>
                  <a:pt x="5059" y="11087"/>
                </a:lnTo>
                <a:lnTo>
                  <a:pt x="5445" y="10834"/>
                </a:lnTo>
                <a:cubicBezTo>
                  <a:pt x="5607" y="10768"/>
                  <a:pt x="5784" y="10731"/>
                  <a:pt x="5967" y="10731"/>
                </a:cubicBezTo>
                <a:cubicBezTo>
                  <a:pt x="6159" y="10731"/>
                  <a:pt x="6340" y="10770"/>
                  <a:pt x="6504" y="10839"/>
                </a:cubicBezTo>
                <a:lnTo>
                  <a:pt x="6899" y="11106"/>
                </a:lnTo>
                <a:lnTo>
                  <a:pt x="8096" y="10423"/>
                </a:lnTo>
                <a:lnTo>
                  <a:pt x="9020" y="9908"/>
                </a:lnTo>
                <a:lnTo>
                  <a:pt x="9314" y="9740"/>
                </a:lnTo>
                <a:lnTo>
                  <a:pt x="9247" y="9429"/>
                </a:lnTo>
                <a:cubicBezTo>
                  <a:pt x="9247" y="8863"/>
                  <a:pt x="9600" y="8394"/>
                  <a:pt x="10086" y="8194"/>
                </a:cubicBezTo>
                <a:lnTo>
                  <a:pt x="10189" y="8174"/>
                </a:lnTo>
                <a:lnTo>
                  <a:pt x="10189" y="5403"/>
                </a:lnTo>
                <a:lnTo>
                  <a:pt x="10086" y="5383"/>
                </a:lnTo>
                <a:cubicBezTo>
                  <a:pt x="9600" y="5184"/>
                  <a:pt x="9247" y="4714"/>
                  <a:pt x="9247" y="4149"/>
                </a:cubicBezTo>
                <a:lnTo>
                  <a:pt x="9299" y="3897"/>
                </a:lnTo>
                <a:lnTo>
                  <a:pt x="6972" y="2574"/>
                </a:lnTo>
                <a:lnTo>
                  <a:pt x="6570" y="2842"/>
                </a:lnTo>
                <a:cubicBezTo>
                  <a:pt x="6407" y="2910"/>
                  <a:pt x="6228" y="2948"/>
                  <a:pt x="6040" y="2949"/>
                </a:cubicBezTo>
                <a:cubicBezTo>
                  <a:pt x="5664" y="2949"/>
                  <a:pt x="5324" y="2801"/>
                  <a:pt x="5077" y="2559"/>
                </a:cubicBezTo>
                <a:close/>
                <a:moveTo>
                  <a:pt x="6034" y="274"/>
                </a:moveTo>
                <a:cubicBezTo>
                  <a:pt x="6785" y="273"/>
                  <a:pt x="7396" y="870"/>
                  <a:pt x="7398" y="1608"/>
                </a:cubicBezTo>
                <a:lnTo>
                  <a:pt x="7364" y="1772"/>
                </a:lnTo>
                <a:lnTo>
                  <a:pt x="8584" y="2469"/>
                </a:lnTo>
                <a:lnTo>
                  <a:pt x="9750" y="3134"/>
                </a:lnTo>
                <a:lnTo>
                  <a:pt x="10086" y="2914"/>
                </a:lnTo>
                <a:cubicBezTo>
                  <a:pt x="10248" y="2848"/>
                  <a:pt x="10425" y="2811"/>
                  <a:pt x="10608" y="2811"/>
                </a:cubicBezTo>
                <a:cubicBezTo>
                  <a:pt x="10800" y="2811"/>
                  <a:pt x="10981" y="2850"/>
                  <a:pt x="11145" y="2919"/>
                </a:cubicBezTo>
                <a:lnTo>
                  <a:pt x="11474" y="3141"/>
                </a:lnTo>
                <a:lnTo>
                  <a:pt x="12772" y="2400"/>
                </a:lnTo>
                <a:lnTo>
                  <a:pt x="14286" y="1576"/>
                </a:lnTo>
                <a:lnTo>
                  <a:pt x="14237" y="1337"/>
                </a:lnTo>
                <a:cubicBezTo>
                  <a:pt x="14237" y="583"/>
                  <a:pt x="14865" y="0"/>
                  <a:pt x="15598" y="0"/>
                </a:cubicBezTo>
                <a:cubicBezTo>
                  <a:pt x="16366" y="0"/>
                  <a:pt x="16959" y="617"/>
                  <a:pt x="16959" y="1337"/>
                </a:cubicBezTo>
                <a:lnTo>
                  <a:pt x="16852" y="1850"/>
                </a:lnTo>
                <a:lnTo>
                  <a:pt x="17936" y="2469"/>
                </a:lnTo>
                <a:lnTo>
                  <a:pt x="19213" y="3198"/>
                </a:lnTo>
                <a:lnTo>
                  <a:pt x="19543" y="2983"/>
                </a:lnTo>
                <a:cubicBezTo>
                  <a:pt x="19705" y="2916"/>
                  <a:pt x="19881" y="2880"/>
                  <a:pt x="20065" y="2880"/>
                </a:cubicBezTo>
                <a:cubicBezTo>
                  <a:pt x="20832" y="2880"/>
                  <a:pt x="21426" y="3497"/>
                  <a:pt x="21426" y="4217"/>
                </a:cubicBezTo>
                <a:cubicBezTo>
                  <a:pt x="21426" y="4783"/>
                  <a:pt x="21072" y="5252"/>
                  <a:pt x="20586" y="5451"/>
                </a:cubicBezTo>
                <a:lnTo>
                  <a:pt x="20518" y="5465"/>
                </a:lnTo>
                <a:lnTo>
                  <a:pt x="20518" y="8010"/>
                </a:lnTo>
                <a:lnTo>
                  <a:pt x="20776" y="8062"/>
                </a:lnTo>
                <a:cubicBezTo>
                  <a:pt x="21266" y="8269"/>
                  <a:pt x="21600" y="8751"/>
                  <a:pt x="21600" y="9291"/>
                </a:cubicBezTo>
                <a:cubicBezTo>
                  <a:pt x="21600" y="10046"/>
                  <a:pt x="20972" y="10629"/>
                  <a:pt x="20239" y="10629"/>
                </a:cubicBezTo>
                <a:cubicBezTo>
                  <a:pt x="20047" y="10629"/>
                  <a:pt x="19866" y="10592"/>
                  <a:pt x="19703" y="10526"/>
                </a:cubicBezTo>
                <a:lnTo>
                  <a:pt x="19467" y="10372"/>
                </a:lnTo>
                <a:lnTo>
                  <a:pt x="17936" y="11246"/>
                </a:lnTo>
                <a:lnTo>
                  <a:pt x="16667" y="11937"/>
                </a:lnTo>
                <a:lnTo>
                  <a:pt x="16715" y="12171"/>
                </a:lnTo>
                <a:cubicBezTo>
                  <a:pt x="16715" y="12737"/>
                  <a:pt x="16361" y="13206"/>
                  <a:pt x="15876" y="13406"/>
                </a:cubicBezTo>
                <a:lnTo>
                  <a:pt x="15842" y="13412"/>
                </a:lnTo>
                <a:lnTo>
                  <a:pt x="15842" y="16460"/>
                </a:lnTo>
                <a:lnTo>
                  <a:pt x="16217" y="16706"/>
                </a:lnTo>
                <a:cubicBezTo>
                  <a:pt x="16462" y="16946"/>
                  <a:pt x="16610" y="17280"/>
                  <a:pt x="16610" y="17657"/>
                </a:cubicBezTo>
                <a:cubicBezTo>
                  <a:pt x="16610" y="18411"/>
                  <a:pt x="15982" y="18994"/>
                  <a:pt x="15249" y="18994"/>
                </a:cubicBezTo>
                <a:cubicBezTo>
                  <a:pt x="15066" y="18994"/>
                  <a:pt x="14889" y="18958"/>
                  <a:pt x="14727" y="18891"/>
                </a:cubicBezTo>
                <a:lnTo>
                  <a:pt x="14297" y="18610"/>
                </a:lnTo>
                <a:lnTo>
                  <a:pt x="13225" y="19200"/>
                </a:lnTo>
                <a:lnTo>
                  <a:pt x="12000" y="19900"/>
                </a:lnTo>
                <a:lnTo>
                  <a:pt x="12074" y="20263"/>
                </a:lnTo>
                <a:cubicBezTo>
                  <a:pt x="12074" y="21017"/>
                  <a:pt x="11446" y="21600"/>
                  <a:pt x="10713" y="21600"/>
                </a:cubicBezTo>
                <a:cubicBezTo>
                  <a:pt x="9980" y="21600"/>
                  <a:pt x="9352" y="20983"/>
                  <a:pt x="9352" y="20263"/>
                </a:cubicBezTo>
                <a:lnTo>
                  <a:pt x="9412" y="19962"/>
                </a:lnTo>
                <a:lnTo>
                  <a:pt x="8096" y="19200"/>
                </a:lnTo>
                <a:lnTo>
                  <a:pt x="6884" y="18508"/>
                </a:lnTo>
                <a:lnTo>
                  <a:pt x="6559" y="18720"/>
                </a:lnTo>
                <a:cubicBezTo>
                  <a:pt x="6397" y="18786"/>
                  <a:pt x="6220" y="18823"/>
                  <a:pt x="6037" y="18823"/>
                </a:cubicBezTo>
                <a:cubicBezTo>
                  <a:pt x="5304" y="18823"/>
                  <a:pt x="4676" y="18240"/>
                  <a:pt x="4676" y="17486"/>
                </a:cubicBezTo>
                <a:cubicBezTo>
                  <a:pt x="4676" y="17109"/>
                  <a:pt x="4833" y="16774"/>
                  <a:pt x="5082" y="16534"/>
                </a:cubicBezTo>
                <a:lnTo>
                  <a:pt x="5513" y="16252"/>
                </a:lnTo>
                <a:lnTo>
                  <a:pt x="5513" y="13316"/>
                </a:lnTo>
                <a:lnTo>
                  <a:pt x="5445" y="13303"/>
                </a:lnTo>
                <a:cubicBezTo>
                  <a:pt x="4959" y="13104"/>
                  <a:pt x="4606" y="12634"/>
                  <a:pt x="4606" y="12069"/>
                </a:cubicBezTo>
                <a:lnTo>
                  <a:pt x="4633" y="11939"/>
                </a:lnTo>
                <a:lnTo>
                  <a:pt x="3420" y="11246"/>
                </a:lnTo>
                <a:lnTo>
                  <a:pt x="2264" y="10586"/>
                </a:lnTo>
                <a:lnTo>
                  <a:pt x="1883" y="10834"/>
                </a:lnTo>
                <a:cubicBezTo>
                  <a:pt x="1721" y="10901"/>
                  <a:pt x="1544" y="10937"/>
                  <a:pt x="1361" y="10937"/>
                </a:cubicBezTo>
                <a:cubicBezTo>
                  <a:pt x="593" y="10937"/>
                  <a:pt x="0" y="10320"/>
                  <a:pt x="0" y="9600"/>
                </a:cubicBezTo>
                <a:cubicBezTo>
                  <a:pt x="0" y="9034"/>
                  <a:pt x="334" y="8565"/>
                  <a:pt x="824" y="8366"/>
                </a:cubicBezTo>
                <a:lnTo>
                  <a:pt x="837" y="8363"/>
                </a:lnTo>
                <a:lnTo>
                  <a:pt x="837" y="5454"/>
                </a:lnTo>
                <a:lnTo>
                  <a:pt x="824" y="5451"/>
                </a:lnTo>
                <a:cubicBezTo>
                  <a:pt x="334" y="5252"/>
                  <a:pt x="0" y="4783"/>
                  <a:pt x="0" y="4217"/>
                </a:cubicBezTo>
                <a:cubicBezTo>
                  <a:pt x="0" y="3497"/>
                  <a:pt x="593" y="2880"/>
                  <a:pt x="1361" y="2880"/>
                </a:cubicBezTo>
                <a:cubicBezTo>
                  <a:pt x="1553" y="2880"/>
                  <a:pt x="1734" y="2919"/>
                  <a:pt x="1897" y="2988"/>
                </a:cubicBezTo>
                <a:lnTo>
                  <a:pt x="2179" y="3177"/>
                </a:lnTo>
                <a:lnTo>
                  <a:pt x="3420" y="2469"/>
                </a:lnTo>
                <a:lnTo>
                  <a:pt x="4701" y="1737"/>
                </a:lnTo>
                <a:lnTo>
                  <a:pt x="4676" y="1615"/>
                </a:lnTo>
                <a:cubicBezTo>
                  <a:pt x="4674" y="876"/>
                  <a:pt x="5282" y="276"/>
                  <a:pt x="6034" y="274"/>
                </a:cubicBezTo>
                <a:close/>
              </a:path>
            </a:pathLst>
          </a:custGeom>
          <a:solidFill>
            <a:srgbClr val="808080"/>
          </a:solidFill>
          <a:ln w="12700">
            <a:miter lim="400000"/>
          </a:ln>
        </p:spPr>
        <p:txBody>
          <a:bodyPr lIns="45719" rIns="45719" anchor="ctr"/>
          <a:lstStyle/>
          <a:p>
            <a:endParaRPr/>
          </a:p>
        </p:txBody>
      </p:sp>
      <p:sp>
        <p:nvSpPr>
          <p:cNvPr id="1642" name="Freeform: Shape 139"/>
          <p:cNvSpPr/>
          <p:nvPr/>
        </p:nvSpPr>
        <p:spPr>
          <a:xfrm rot="11654967" flipH="1">
            <a:off x="7657571" y="4035051"/>
            <a:ext cx="1313752" cy="1239829"/>
          </a:xfrm>
          <a:custGeom>
            <a:avLst/>
            <a:gdLst/>
            <a:ahLst/>
            <a:cxnLst>
              <a:cxn ang="0">
                <a:pos x="wd2" y="hd2"/>
              </a:cxn>
              <a:cxn ang="5400000">
                <a:pos x="wd2" y="hd2"/>
              </a:cxn>
              <a:cxn ang="10800000">
                <a:pos x="wd2" y="hd2"/>
              </a:cxn>
              <a:cxn ang="16200000">
                <a:pos x="wd2" y="hd2"/>
              </a:cxn>
            </a:cxnLst>
            <a:rect l="0" t="0" r="r" b="b"/>
            <a:pathLst>
              <a:path w="21273" h="21512" extrusionOk="0">
                <a:moveTo>
                  <a:pt x="9964" y="17000"/>
                </a:moveTo>
                <a:lnTo>
                  <a:pt x="7860" y="15258"/>
                </a:lnTo>
                <a:lnTo>
                  <a:pt x="7908" y="15153"/>
                </a:lnTo>
                <a:cubicBezTo>
                  <a:pt x="8029" y="14650"/>
                  <a:pt x="7862" y="14101"/>
                  <a:pt x="7466" y="13773"/>
                </a:cubicBezTo>
                <a:lnTo>
                  <a:pt x="7346" y="13710"/>
                </a:lnTo>
                <a:lnTo>
                  <a:pt x="7677" y="11073"/>
                </a:lnTo>
                <a:lnTo>
                  <a:pt x="8076" y="10927"/>
                </a:lnTo>
                <a:cubicBezTo>
                  <a:pt x="8215" y="10843"/>
                  <a:pt x="8339" y="10729"/>
                  <a:pt x="8441" y="10588"/>
                </a:cubicBezTo>
                <a:cubicBezTo>
                  <a:pt x="8548" y="10440"/>
                  <a:pt x="8620" y="10277"/>
                  <a:pt x="8660" y="10109"/>
                </a:cubicBezTo>
                <a:lnTo>
                  <a:pt x="8685" y="9636"/>
                </a:lnTo>
                <a:lnTo>
                  <a:pt x="11025" y="8610"/>
                </a:lnTo>
                <a:lnTo>
                  <a:pt x="11217" y="8850"/>
                </a:lnTo>
                <a:cubicBezTo>
                  <a:pt x="11631" y="9193"/>
                  <a:pt x="12170" y="9205"/>
                  <a:pt x="12586" y="8951"/>
                </a:cubicBezTo>
                <a:lnTo>
                  <a:pt x="12682" y="8861"/>
                </a:lnTo>
                <a:lnTo>
                  <a:pt x="14700" y="10532"/>
                </a:lnTo>
                <a:lnTo>
                  <a:pt x="14643" y="10654"/>
                </a:lnTo>
                <a:cubicBezTo>
                  <a:pt x="14519" y="11149"/>
                  <a:pt x="14666" y="11706"/>
                  <a:pt x="15080" y="12048"/>
                </a:cubicBezTo>
                <a:lnTo>
                  <a:pt x="15293" y="12160"/>
                </a:lnTo>
                <a:lnTo>
                  <a:pt x="14969" y="14755"/>
                </a:lnTo>
                <a:lnTo>
                  <a:pt x="14549" y="14903"/>
                </a:lnTo>
                <a:cubicBezTo>
                  <a:pt x="14409" y="14987"/>
                  <a:pt x="14282" y="15102"/>
                  <a:pt x="14177" y="15246"/>
                </a:cubicBezTo>
                <a:cubicBezTo>
                  <a:pt x="13968" y="15535"/>
                  <a:pt x="13887" y="15888"/>
                  <a:pt x="13927" y="16224"/>
                </a:cubicBezTo>
                <a:lnTo>
                  <a:pt x="13930" y="16233"/>
                </a:lnTo>
                <a:lnTo>
                  <a:pt x="11588" y="17260"/>
                </a:lnTo>
                <a:lnTo>
                  <a:pt x="11405" y="17034"/>
                </a:lnTo>
                <a:cubicBezTo>
                  <a:pt x="10992" y="16692"/>
                  <a:pt x="10452" y="16679"/>
                  <a:pt x="10036" y="16933"/>
                </a:cubicBezTo>
                <a:close/>
                <a:moveTo>
                  <a:pt x="793" y="18078"/>
                </a:moveTo>
                <a:cubicBezTo>
                  <a:pt x="904" y="18124"/>
                  <a:pt x="1022" y="18153"/>
                  <a:pt x="1143" y="18163"/>
                </a:cubicBezTo>
                <a:cubicBezTo>
                  <a:pt x="1304" y="18177"/>
                  <a:pt x="1471" y="18156"/>
                  <a:pt x="1636" y="18096"/>
                </a:cubicBezTo>
                <a:cubicBezTo>
                  <a:pt x="2109" y="17923"/>
                  <a:pt x="2433" y="17462"/>
                  <a:pt x="2471" y="16943"/>
                </a:cubicBezTo>
                <a:lnTo>
                  <a:pt x="2449" y="16760"/>
                </a:lnTo>
                <a:lnTo>
                  <a:pt x="5711" y="15570"/>
                </a:lnTo>
                <a:lnTo>
                  <a:pt x="5954" y="15870"/>
                </a:lnTo>
                <a:cubicBezTo>
                  <a:pt x="6368" y="16213"/>
                  <a:pt x="6897" y="16240"/>
                  <a:pt x="7316" y="15983"/>
                </a:cubicBezTo>
                <a:lnTo>
                  <a:pt x="7325" y="15974"/>
                </a:lnTo>
                <a:lnTo>
                  <a:pt x="8427" y="16887"/>
                </a:lnTo>
                <a:lnTo>
                  <a:pt x="9454" y="17737"/>
                </a:lnTo>
                <a:lnTo>
                  <a:pt x="9448" y="17748"/>
                </a:lnTo>
                <a:cubicBezTo>
                  <a:pt x="9322" y="18247"/>
                  <a:pt x="9480" y="18789"/>
                  <a:pt x="9894" y="19131"/>
                </a:cubicBezTo>
                <a:cubicBezTo>
                  <a:pt x="10420" y="19567"/>
                  <a:pt x="11202" y="19484"/>
                  <a:pt x="11628" y="18893"/>
                </a:cubicBezTo>
                <a:cubicBezTo>
                  <a:pt x="11735" y="18745"/>
                  <a:pt x="11807" y="18582"/>
                  <a:pt x="11847" y="18414"/>
                </a:cubicBezTo>
                <a:lnTo>
                  <a:pt x="11865" y="18083"/>
                </a:lnTo>
                <a:lnTo>
                  <a:pt x="13073" y="17556"/>
                </a:lnTo>
                <a:lnTo>
                  <a:pt x="14320" y="17012"/>
                </a:lnTo>
                <a:lnTo>
                  <a:pt x="14395" y="17105"/>
                </a:lnTo>
                <a:cubicBezTo>
                  <a:pt x="14800" y="17442"/>
                  <a:pt x="15338" y="17467"/>
                  <a:pt x="15759" y="17215"/>
                </a:cubicBezTo>
                <a:lnTo>
                  <a:pt x="15837" y="17142"/>
                </a:lnTo>
                <a:lnTo>
                  <a:pt x="18915" y="19690"/>
                </a:lnTo>
                <a:lnTo>
                  <a:pt x="18839" y="19856"/>
                </a:lnTo>
                <a:cubicBezTo>
                  <a:pt x="18718" y="20359"/>
                  <a:pt x="18886" y="20908"/>
                  <a:pt x="19281" y="21236"/>
                </a:cubicBezTo>
                <a:cubicBezTo>
                  <a:pt x="19419" y="21350"/>
                  <a:pt x="19571" y="21427"/>
                  <a:pt x="19728" y="21470"/>
                </a:cubicBezTo>
                <a:cubicBezTo>
                  <a:pt x="20198" y="21600"/>
                  <a:pt x="20710" y="21421"/>
                  <a:pt x="21016" y="20997"/>
                </a:cubicBezTo>
                <a:cubicBezTo>
                  <a:pt x="21442" y="20406"/>
                  <a:pt x="21320" y="19575"/>
                  <a:pt x="20793" y="19139"/>
                </a:cubicBezTo>
                <a:cubicBezTo>
                  <a:pt x="20379" y="18796"/>
                  <a:pt x="19839" y="18784"/>
                  <a:pt x="19424" y="19037"/>
                </a:cubicBezTo>
                <a:lnTo>
                  <a:pt x="19415" y="19045"/>
                </a:lnTo>
                <a:lnTo>
                  <a:pt x="16313" y="16477"/>
                </a:lnTo>
                <a:lnTo>
                  <a:pt x="16349" y="16400"/>
                </a:lnTo>
                <a:cubicBezTo>
                  <a:pt x="16473" y="15901"/>
                  <a:pt x="16317" y="15349"/>
                  <a:pt x="15912" y="15012"/>
                </a:cubicBezTo>
                <a:lnTo>
                  <a:pt x="15774" y="14939"/>
                </a:lnTo>
                <a:lnTo>
                  <a:pt x="15941" y="13577"/>
                </a:lnTo>
                <a:lnTo>
                  <a:pt x="16102" y="12276"/>
                </a:lnTo>
                <a:lnTo>
                  <a:pt x="16450" y="12150"/>
                </a:lnTo>
                <a:cubicBezTo>
                  <a:pt x="16588" y="12065"/>
                  <a:pt x="16713" y="11951"/>
                  <a:pt x="16815" y="11810"/>
                </a:cubicBezTo>
                <a:cubicBezTo>
                  <a:pt x="17241" y="11219"/>
                  <a:pt x="17119" y="10388"/>
                  <a:pt x="16592" y="9952"/>
                </a:cubicBezTo>
                <a:cubicBezTo>
                  <a:pt x="16316" y="9723"/>
                  <a:pt x="15984" y="9642"/>
                  <a:pt x="15671" y="9688"/>
                </a:cubicBezTo>
                <a:lnTo>
                  <a:pt x="15261" y="9837"/>
                </a:lnTo>
                <a:lnTo>
                  <a:pt x="14164" y="8929"/>
                </a:lnTo>
                <a:lnTo>
                  <a:pt x="13172" y="8107"/>
                </a:lnTo>
                <a:lnTo>
                  <a:pt x="13197" y="7624"/>
                </a:lnTo>
                <a:cubicBezTo>
                  <a:pt x="13154" y="7288"/>
                  <a:pt x="12992" y="6971"/>
                  <a:pt x="12728" y="6753"/>
                </a:cubicBezTo>
                <a:lnTo>
                  <a:pt x="12349" y="6553"/>
                </a:lnTo>
                <a:lnTo>
                  <a:pt x="12349" y="2550"/>
                </a:lnTo>
                <a:lnTo>
                  <a:pt x="12359" y="2548"/>
                </a:lnTo>
                <a:cubicBezTo>
                  <a:pt x="12801" y="2350"/>
                  <a:pt x="13122" y="1885"/>
                  <a:pt x="13122" y="1325"/>
                </a:cubicBezTo>
                <a:cubicBezTo>
                  <a:pt x="13122" y="612"/>
                  <a:pt x="12583" y="0"/>
                  <a:pt x="11885" y="0"/>
                </a:cubicBezTo>
                <a:cubicBezTo>
                  <a:pt x="11219" y="0"/>
                  <a:pt x="10649" y="578"/>
                  <a:pt x="10649" y="1325"/>
                </a:cubicBezTo>
                <a:cubicBezTo>
                  <a:pt x="10649" y="1860"/>
                  <a:pt x="10952" y="2338"/>
                  <a:pt x="11398" y="2543"/>
                </a:cubicBezTo>
                <a:lnTo>
                  <a:pt x="11566" y="2580"/>
                </a:lnTo>
                <a:lnTo>
                  <a:pt x="11566" y="6573"/>
                </a:lnTo>
                <a:lnTo>
                  <a:pt x="11479" y="6608"/>
                </a:lnTo>
                <a:lnTo>
                  <a:pt x="11359" y="6652"/>
                </a:lnTo>
                <a:lnTo>
                  <a:pt x="10994" y="6991"/>
                </a:lnTo>
                <a:lnTo>
                  <a:pt x="10994" y="6991"/>
                </a:lnTo>
                <a:cubicBezTo>
                  <a:pt x="10897" y="7126"/>
                  <a:pt x="10830" y="7277"/>
                  <a:pt x="10793" y="7435"/>
                </a:cubicBezTo>
                <a:lnTo>
                  <a:pt x="10793" y="7437"/>
                </a:lnTo>
                <a:lnTo>
                  <a:pt x="10783" y="7459"/>
                </a:lnTo>
                <a:lnTo>
                  <a:pt x="10769" y="7714"/>
                </a:lnTo>
                <a:lnTo>
                  <a:pt x="9519" y="8260"/>
                </a:lnTo>
                <a:lnTo>
                  <a:pt x="8277" y="8801"/>
                </a:lnTo>
                <a:lnTo>
                  <a:pt x="8219" y="8729"/>
                </a:lnTo>
                <a:cubicBezTo>
                  <a:pt x="7667" y="8272"/>
                  <a:pt x="6891" y="8403"/>
                  <a:pt x="6484" y="8968"/>
                </a:cubicBezTo>
                <a:cubicBezTo>
                  <a:pt x="6077" y="9532"/>
                  <a:pt x="6155" y="10369"/>
                  <a:pt x="6707" y="10826"/>
                </a:cubicBezTo>
                <a:lnTo>
                  <a:pt x="6817" y="10884"/>
                </a:lnTo>
                <a:lnTo>
                  <a:pt x="6650" y="12239"/>
                </a:lnTo>
                <a:lnTo>
                  <a:pt x="6491" y="13529"/>
                </a:lnTo>
                <a:lnTo>
                  <a:pt x="6097" y="13672"/>
                </a:lnTo>
                <a:cubicBezTo>
                  <a:pt x="5958" y="13757"/>
                  <a:pt x="5834" y="13871"/>
                  <a:pt x="5732" y="14012"/>
                </a:cubicBezTo>
                <a:cubicBezTo>
                  <a:pt x="5625" y="14160"/>
                  <a:pt x="5553" y="14323"/>
                  <a:pt x="5513" y="14490"/>
                </a:cubicBezTo>
                <a:lnTo>
                  <a:pt x="5498" y="14762"/>
                </a:lnTo>
                <a:lnTo>
                  <a:pt x="2170" y="15976"/>
                </a:lnTo>
                <a:lnTo>
                  <a:pt x="2165" y="15966"/>
                </a:lnTo>
                <a:cubicBezTo>
                  <a:pt x="1848" y="15582"/>
                  <a:pt x="1334" y="15407"/>
                  <a:pt x="839" y="15587"/>
                </a:cubicBezTo>
                <a:cubicBezTo>
                  <a:pt x="208" y="15817"/>
                  <a:pt x="-158" y="16561"/>
                  <a:pt x="67" y="17269"/>
                </a:cubicBezTo>
                <a:cubicBezTo>
                  <a:pt x="188" y="17649"/>
                  <a:pt x="460" y="17939"/>
                  <a:pt x="793" y="18078"/>
                </a:cubicBezTo>
                <a:close/>
              </a:path>
            </a:pathLst>
          </a:custGeom>
          <a:solidFill>
            <a:srgbClr val="808080"/>
          </a:solidFill>
          <a:ln w="12700">
            <a:miter lim="400000"/>
          </a:ln>
        </p:spPr>
        <p:txBody>
          <a:bodyPr lIns="45719" rIns="45719" anchor="ctr"/>
          <a:lstStyle/>
          <a:p>
            <a:endParaRPr/>
          </a:p>
        </p:txBody>
      </p:sp>
      <p:sp>
        <p:nvSpPr>
          <p:cNvPr id="1643" name="Freeform: Shape 140"/>
          <p:cNvSpPr/>
          <p:nvPr/>
        </p:nvSpPr>
        <p:spPr>
          <a:xfrm rot="1022389">
            <a:off x="10763366" y="4382586"/>
            <a:ext cx="1025412" cy="838257"/>
          </a:xfrm>
          <a:custGeom>
            <a:avLst/>
            <a:gdLst/>
            <a:ahLst/>
            <a:cxnLst>
              <a:cxn ang="0">
                <a:pos x="wd2" y="hd2"/>
              </a:cxn>
              <a:cxn ang="5400000">
                <a:pos x="wd2" y="hd2"/>
              </a:cxn>
              <a:cxn ang="10800000">
                <a:pos x="wd2" y="hd2"/>
              </a:cxn>
              <a:cxn ang="16200000">
                <a:pos x="wd2" y="hd2"/>
              </a:cxn>
            </a:cxnLst>
            <a:rect l="0" t="0" r="r" b="b"/>
            <a:pathLst>
              <a:path w="21069" h="21190" extrusionOk="0">
                <a:moveTo>
                  <a:pt x="12086" y="123"/>
                </a:moveTo>
                <a:cubicBezTo>
                  <a:pt x="12285" y="33"/>
                  <a:pt x="12493" y="-7"/>
                  <a:pt x="12700" y="2"/>
                </a:cubicBezTo>
                <a:cubicBezTo>
                  <a:pt x="13114" y="19"/>
                  <a:pt x="13520" y="230"/>
                  <a:pt x="13820" y="618"/>
                </a:cubicBezTo>
                <a:cubicBezTo>
                  <a:pt x="14448" y="1430"/>
                  <a:pt x="14393" y="2691"/>
                  <a:pt x="13762" y="3428"/>
                </a:cubicBezTo>
                <a:lnTo>
                  <a:pt x="13016" y="3778"/>
                </a:lnTo>
                <a:lnTo>
                  <a:pt x="13016" y="8483"/>
                </a:lnTo>
                <a:lnTo>
                  <a:pt x="13390" y="8588"/>
                </a:lnTo>
                <a:cubicBezTo>
                  <a:pt x="13634" y="8720"/>
                  <a:pt x="13861" y="8912"/>
                  <a:pt x="14053" y="9161"/>
                </a:cubicBezTo>
                <a:cubicBezTo>
                  <a:pt x="14657" y="9942"/>
                  <a:pt x="14768" y="11047"/>
                  <a:pt x="14445" y="11949"/>
                </a:cubicBezTo>
                <a:lnTo>
                  <a:pt x="14376" y="12070"/>
                </a:lnTo>
                <a:lnTo>
                  <a:pt x="16524" y="14848"/>
                </a:lnTo>
                <a:lnTo>
                  <a:pt x="17192" y="14333"/>
                </a:lnTo>
                <a:cubicBezTo>
                  <a:pt x="18251" y="13852"/>
                  <a:pt x="19477" y="14178"/>
                  <a:pt x="20278" y="15214"/>
                </a:cubicBezTo>
                <a:cubicBezTo>
                  <a:pt x="21396" y="16661"/>
                  <a:pt x="21298" y="18904"/>
                  <a:pt x="20176" y="20217"/>
                </a:cubicBezTo>
                <a:cubicBezTo>
                  <a:pt x="19000" y="21593"/>
                  <a:pt x="17176" y="21472"/>
                  <a:pt x="16109" y="20092"/>
                </a:cubicBezTo>
                <a:cubicBezTo>
                  <a:pt x="15270" y="19007"/>
                  <a:pt x="15116" y="17473"/>
                  <a:pt x="15564" y="16221"/>
                </a:cubicBezTo>
                <a:lnTo>
                  <a:pt x="15705" y="15974"/>
                </a:lnTo>
                <a:lnTo>
                  <a:pt x="13506" y="13129"/>
                </a:lnTo>
                <a:lnTo>
                  <a:pt x="13272" y="13308"/>
                </a:lnTo>
                <a:cubicBezTo>
                  <a:pt x="12510" y="13655"/>
                  <a:pt x="11627" y="13420"/>
                  <a:pt x="11050" y="12674"/>
                </a:cubicBezTo>
                <a:lnTo>
                  <a:pt x="10998" y="12572"/>
                </a:lnTo>
                <a:lnTo>
                  <a:pt x="4060" y="14630"/>
                </a:lnTo>
                <a:lnTo>
                  <a:pt x="3975" y="15123"/>
                </a:lnTo>
                <a:cubicBezTo>
                  <a:pt x="3869" y="15430"/>
                  <a:pt x="3710" y="15717"/>
                  <a:pt x="3498" y="15965"/>
                </a:cubicBezTo>
                <a:cubicBezTo>
                  <a:pt x="2690" y="16910"/>
                  <a:pt x="1375" y="16916"/>
                  <a:pt x="569" y="15874"/>
                </a:cubicBezTo>
                <a:cubicBezTo>
                  <a:pt x="-199" y="14880"/>
                  <a:pt x="-204" y="13261"/>
                  <a:pt x="643" y="12270"/>
                </a:cubicBezTo>
                <a:cubicBezTo>
                  <a:pt x="845" y="12034"/>
                  <a:pt x="1079" y="11856"/>
                  <a:pt x="1328" y="11739"/>
                </a:cubicBezTo>
                <a:cubicBezTo>
                  <a:pt x="2077" y="11387"/>
                  <a:pt x="2968" y="11579"/>
                  <a:pt x="3572" y="12361"/>
                </a:cubicBezTo>
                <a:lnTo>
                  <a:pt x="3908" y="13017"/>
                </a:lnTo>
                <a:lnTo>
                  <a:pt x="10511" y="11058"/>
                </a:lnTo>
                <a:lnTo>
                  <a:pt x="10482" y="10836"/>
                </a:lnTo>
                <a:cubicBezTo>
                  <a:pt x="10500" y="10184"/>
                  <a:pt x="10719" y="9543"/>
                  <a:pt x="11124" y="9071"/>
                </a:cubicBezTo>
                <a:cubicBezTo>
                  <a:pt x="11335" y="8823"/>
                  <a:pt x="11576" y="8642"/>
                  <a:pt x="11831" y="8527"/>
                </a:cubicBezTo>
                <a:lnTo>
                  <a:pt x="12211" y="8452"/>
                </a:lnTo>
                <a:lnTo>
                  <a:pt x="12211" y="3866"/>
                </a:lnTo>
                <a:lnTo>
                  <a:pt x="11995" y="3805"/>
                </a:lnTo>
                <a:cubicBezTo>
                  <a:pt x="11804" y="3701"/>
                  <a:pt x="11628" y="3552"/>
                  <a:pt x="11478" y="3358"/>
                </a:cubicBezTo>
                <a:cubicBezTo>
                  <a:pt x="10850" y="2545"/>
                  <a:pt x="10905" y="1285"/>
                  <a:pt x="11535" y="547"/>
                </a:cubicBezTo>
                <a:cubicBezTo>
                  <a:pt x="11700" y="354"/>
                  <a:pt x="11888" y="213"/>
                  <a:pt x="12086" y="123"/>
                </a:cubicBezTo>
                <a:close/>
              </a:path>
            </a:pathLst>
          </a:custGeom>
          <a:solidFill>
            <a:srgbClr val="808080"/>
          </a:solidFill>
          <a:ln w="12700">
            <a:miter lim="400000"/>
          </a:ln>
        </p:spPr>
        <p:txBody>
          <a:bodyPr lIns="45719" rIns="45719" anchor="ctr"/>
          <a:lstStyle/>
          <a:p>
            <a:pPr algn="ctr">
              <a:defRPr>
                <a:solidFill>
                  <a:srgbClr val="FFFFFF"/>
                </a:solidFill>
              </a:defRPr>
            </a:pPr>
            <a:endParaRPr/>
          </a:p>
        </p:txBody>
      </p:sp>
      <p:grpSp>
        <p:nvGrpSpPr>
          <p:cNvPr id="1656" name="Group 212"/>
          <p:cNvGrpSpPr/>
          <p:nvPr/>
        </p:nvGrpSpPr>
        <p:grpSpPr>
          <a:xfrm>
            <a:off x="501569" y="2062075"/>
            <a:ext cx="1891727" cy="1331152"/>
            <a:chOff x="0" y="0"/>
            <a:chExt cx="1891725" cy="1331151"/>
          </a:xfrm>
        </p:grpSpPr>
        <p:grpSp>
          <p:nvGrpSpPr>
            <p:cNvPr id="1649" name="그룹 26"/>
            <p:cNvGrpSpPr/>
            <p:nvPr/>
          </p:nvGrpSpPr>
          <p:grpSpPr>
            <a:xfrm>
              <a:off x="1007959" y="0"/>
              <a:ext cx="883767" cy="1331152"/>
              <a:chOff x="0" y="0"/>
              <a:chExt cx="883765" cy="1331151"/>
            </a:xfrm>
          </p:grpSpPr>
          <p:sp>
            <p:nvSpPr>
              <p:cNvPr id="1644" name="자유형: 도형 5"/>
              <p:cNvSpPr/>
              <p:nvPr/>
            </p:nvSpPr>
            <p:spPr>
              <a:xfrm>
                <a:off x="3164" y="0"/>
                <a:ext cx="662921" cy="466951"/>
              </a:xfrm>
              <a:custGeom>
                <a:avLst/>
                <a:gdLst/>
                <a:ahLst/>
                <a:cxnLst>
                  <a:cxn ang="0">
                    <a:pos x="wd2" y="hd2"/>
                  </a:cxn>
                  <a:cxn ang="5400000">
                    <a:pos x="wd2" y="hd2"/>
                  </a:cxn>
                  <a:cxn ang="10800000">
                    <a:pos x="wd2" y="hd2"/>
                  </a:cxn>
                  <a:cxn ang="16200000">
                    <a:pos x="wd2" y="hd2"/>
                  </a:cxn>
                </a:cxnLst>
                <a:rect l="0" t="0" r="r" b="b"/>
                <a:pathLst>
                  <a:path w="19696" h="19713" extrusionOk="0">
                    <a:moveTo>
                      <a:pt x="4843" y="14597"/>
                    </a:moveTo>
                    <a:cubicBezTo>
                      <a:pt x="4446" y="11490"/>
                      <a:pt x="6330" y="8856"/>
                      <a:pt x="8381" y="9623"/>
                    </a:cubicBezTo>
                    <a:cubicBezTo>
                      <a:pt x="11491" y="10199"/>
                      <a:pt x="11539" y="15123"/>
                      <a:pt x="9806" y="17912"/>
                    </a:cubicBezTo>
                    <a:cubicBezTo>
                      <a:pt x="7258" y="21283"/>
                      <a:pt x="2094" y="19752"/>
                      <a:pt x="881" y="14741"/>
                    </a:cubicBezTo>
                    <a:cubicBezTo>
                      <a:pt x="-1738" y="4753"/>
                      <a:pt x="1987" y="458"/>
                      <a:pt x="5433" y="38"/>
                    </a:cubicBezTo>
                    <a:cubicBezTo>
                      <a:pt x="8559" y="-317"/>
                      <a:pt x="10795" y="1859"/>
                      <a:pt x="11138" y="5537"/>
                    </a:cubicBezTo>
                    <a:cubicBezTo>
                      <a:pt x="12784" y="2440"/>
                      <a:pt x="15820" y="2822"/>
                      <a:pt x="17355" y="4311"/>
                    </a:cubicBezTo>
                    <a:cubicBezTo>
                      <a:pt x="19471" y="5777"/>
                      <a:pt x="19862" y="8903"/>
                      <a:pt x="19641" y="11871"/>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45" name="자유형: 도형 12"/>
              <p:cNvSpPr/>
              <p:nvPr/>
            </p:nvSpPr>
            <p:spPr>
              <a:xfrm>
                <a:off x="447506" y="276641"/>
                <a:ext cx="436260" cy="706715"/>
              </a:xfrm>
              <a:custGeom>
                <a:avLst/>
                <a:gdLst/>
                <a:ahLst/>
                <a:cxnLst>
                  <a:cxn ang="0">
                    <a:pos x="wd2" y="hd2"/>
                  </a:cxn>
                  <a:cxn ang="5400000">
                    <a:pos x="wd2" y="hd2"/>
                  </a:cxn>
                  <a:cxn ang="10800000">
                    <a:pos x="wd2" y="hd2"/>
                  </a:cxn>
                  <a:cxn ang="16200000">
                    <a:pos x="wd2" y="hd2"/>
                  </a:cxn>
                </a:cxnLst>
                <a:rect l="0" t="0" r="r" b="b"/>
                <a:pathLst>
                  <a:path w="20412" h="21374" extrusionOk="0">
                    <a:moveTo>
                      <a:pt x="134" y="6131"/>
                    </a:moveTo>
                    <a:cubicBezTo>
                      <a:pt x="-1000" y="1508"/>
                      <a:pt x="5315" y="-226"/>
                      <a:pt x="10052" y="23"/>
                    </a:cubicBezTo>
                    <a:cubicBezTo>
                      <a:pt x="13631" y="176"/>
                      <a:pt x="16772" y="1972"/>
                      <a:pt x="17371" y="3599"/>
                    </a:cubicBezTo>
                    <a:cubicBezTo>
                      <a:pt x="18434" y="5395"/>
                      <a:pt x="17745" y="8607"/>
                      <a:pt x="13725" y="10177"/>
                    </a:cubicBezTo>
                    <a:cubicBezTo>
                      <a:pt x="18346" y="11271"/>
                      <a:pt x="20600" y="13386"/>
                      <a:pt x="20401" y="15726"/>
                    </a:cubicBezTo>
                    <a:cubicBezTo>
                      <a:pt x="20162" y="18912"/>
                      <a:pt x="17381" y="20774"/>
                      <a:pt x="12705" y="21374"/>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46" name="자유형: 도형 13"/>
              <p:cNvSpPr/>
              <p:nvPr/>
            </p:nvSpPr>
            <p:spPr>
              <a:xfrm>
                <a:off x="2414" y="626448"/>
                <a:ext cx="708733" cy="704704"/>
              </a:xfrm>
              <a:custGeom>
                <a:avLst/>
                <a:gdLst/>
                <a:ahLst/>
                <a:cxnLst>
                  <a:cxn ang="0">
                    <a:pos x="wd2" y="hd2"/>
                  </a:cxn>
                  <a:cxn ang="5400000">
                    <a:pos x="wd2" y="hd2"/>
                  </a:cxn>
                  <a:cxn ang="10800000">
                    <a:pos x="wd2" y="hd2"/>
                  </a:cxn>
                  <a:cxn ang="16200000">
                    <a:pos x="wd2" y="hd2"/>
                  </a:cxn>
                </a:cxnLst>
                <a:rect l="0" t="0" r="r" b="b"/>
                <a:pathLst>
                  <a:path w="19743" h="19793" extrusionOk="0">
                    <a:moveTo>
                      <a:pt x="7730" y="4545"/>
                    </a:moveTo>
                    <a:cubicBezTo>
                      <a:pt x="6516" y="2452"/>
                      <a:pt x="8068" y="42"/>
                      <a:pt x="10455" y="0"/>
                    </a:cubicBezTo>
                    <a:cubicBezTo>
                      <a:pt x="13115" y="176"/>
                      <a:pt x="15148" y="2772"/>
                      <a:pt x="13164" y="5894"/>
                    </a:cubicBezTo>
                    <a:cubicBezTo>
                      <a:pt x="17310" y="4868"/>
                      <a:pt x="19055" y="7419"/>
                      <a:pt x="19600" y="10286"/>
                    </a:cubicBezTo>
                    <a:cubicBezTo>
                      <a:pt x="20473" y="14294"/>
                      <a:pt x="17276" y="19670"/>
                      <a:pt x="11574" y="17470"/>
                    </a:cubicBezTo>
                    <a:cubicBezTo>
                      <a:pt x="10034" y="21600"/>
                      <a:pt x="2964" y="19522"/>
                      <a:pt x="1320" y="16656"/>
                    </a:cubicBezTo>
                    <a:cubicBezTo>
                      <a:pt x="-86" y="14638"/>
                      <a:pt x="-1127" y="9358"/>
                      <a:pt x="2320" y="7550"/>
                    </a:cubicBezTo>
                    <a:cubicBezTo>
                      <a:pt x="5982" y="5239"/>
                      <a:pt x="11470" y="9819"/>
                      <a:pt x="7723" y="13558"/>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47" name="자유형: 도형 14"/>
              <p:cNvSpPr/>
              <p:nvPr/>
            </p:nvSpPr>
            <p:spPr>
              <a:xfrm>
                <a:off x="0" y="584817"/>
                <a:ext cx="201885" cy="302380"/>
              </a:xfrm>
              <a:custGeom>
                <a:avLst/>
                <a:gdLst/>
                <a:ahLst/>
                <a:cxnLst>
                  <a:cxn ang="0">
                    <a:pos x="wd2" y="hd2"/>
                  </a:cxn>
                  <a:cxn ang="5400000">
                    <a:pos x="wd2" y="hd2"/>
                  </a:cxn>
                  <a:cxn ang="10800000">
                    <a:pos x="wd2" y="hd2"/>
                  </a:cxn>
                  <a:cxn ang="16200000">
                    <a:pos x="wd2" y="hd2"/>
                  </a:cxn>
                </a:cxnLst>
                <a:rect l="0" t="0" r="r" b="b"/>
                <a:pathLst>
                  <a:path w="17727" h="21299" extrusionOk="0">
                    <a:moveTo>
                      <a:pt x="86" y="21299"/>
                    </a:moveTo>
                    <a:cubicBezTo>
                      <a:pt x="-135" y="9803"/>
                      <a:pt x="-686" y="418"/>
                      <a:pt x="9618" y="5"/>
                    </a:cubicBezTo>
                    <a:cubicBezTo>
                      <a:pt x="20914" y="-301"/>
                      <a:pt x="19540" y="12563"/>
                      <a:pt x="10833" y="13219"/>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48" name="직선 연결선 19"/>
              <p:cNvSpPr/>
              <p:nvPr/>
            </p:nvSpPr>
            <p:spPr>
              <a:xfrm flipH="1">
                <a:off x="1302" y="200324"/>
                <a:ext cx="1073" cy="879635"/>
              </a:xfrm>
              <a:prstGeom prst="line">
                <a:avLst/>
              </a:prstGeom>
              <a:noFill/>
              <a:ln w="50800" cap="flat">
                <a:solidFill>
                  <a:srgbClr val="808080"/>
                </a:solidFill>
                <a:prstDash val="solid"/>
                <a:miter lim="800000"/>
              </a:ln>
              <a:effectLst/>
            </p:spPr>
            <p:txBody>
              <a:bodyPr wrap="square" lIns="45719" tIns="45719" rIns="45719" bIns="45719" numCol="1" anchor="t">
                <a:noAutofit/>
              </a:bodyPr>
              <a:lstStyle/>
              <a:p>
                <a:endParaRPr/>
              </a:p>
            </p:txBody>
          </p:sp>
        </p:grpSp>
        <p:grpSp>
          <p:nvGrpSpPr>
            <p:cNvPr id="1655" name="그룹 67"/>
            <p:cNvGrpSpPr/>
            <p:nvPr/>
          </p:nvGrpSpPr>
          <p:grpSpPr>
            <a:xfrm>
              <a:off x="-1" y="0"/>
              <a:ext cx="883767" cy="1331152"/>
              <a:chOff x="0" y="0"/>
              <a:chExt cx="883765" cy="1331151"/>
            </a:xfrm>
          </p:grpSpPr>
          <p:sp>
            <p:nvSpPr>
              <p:cNvPr id="1650" name="자유형: 도형 68"/>
              <p:cNvSpPr/>
              <p:nvPr/>
            </p:nvSpPr>
            <p:spPr>
              <a:xfrm flipH="1">
                <a:off x="217681" y="0"/>
                <a:ext cx="662921" cy="466951"/>
              </a:xfrm>
              <a:custGeom>
                <a:avLst/>
                <a:gdLst/>
                <a:ahLst/>
                <a:cxnLst>
                  <a:cxn ang="0">
                    <a:pos x="wd2" y="hd2"/>
                  </a:cxn>
                  <a:cxn ang="5400000">
                    <a:pos x="wd2" y="hd2"/>
                  </a:cxn>
                  <a:cxn ang="10800000">
                    <a:pos x="wd2" y="hd2"/>
                  </a:cxn>
                  <a:cxn ang="16200000">
                    <a:pos x="wd2" y="hd2"/>
                  </a:cxn>
                </a:cxnLst>
                <a:rect l="0" t="0" r="r" b="b"/>
                <a:pathLst>
                  <a:path w="19696" h="19713" extrusionOk="0">
                    <a:moveTo>
                      <a:pt x="4843" y="14597"/>
                    </a:moveTo>
                    <a:cubicBezTo>
                      <a:pt x="4446" y="11490"/>
                      <a:pt x="6330" y="8856"/>
                      <a:pt x="8381" y="9623"/>
                    </a:cubicBezTo>
                    <a:cubicBezTo>
                      <a:pt x="11491" y="10199"/>
                      <a:pt x="11539" y="15123"/>
                      <a:pt x="9806" y="17912"/>
                    </a:cubicBezTo>
                    <a:cubicBezTo>
                      <a:pt x="7258" y="21283"/>
                      <a:pt x="2094" y="19752"/>
                      <a:pt x="881" y="14741"/>
                    </a:cubicBezTo>
                    <a:cubicBezTo>
                      <a:pt x="-1738" y="4753"/>
                      <a:pt x="1987" y="458"/>
                      <a:pt x="5433" y="38"/>
                    </a:cubicBezTo>
                    <a:cubicBezTo>
                      <a:pt x="8559" y="-317"/>
                      <a:pt x="10795" y="1859"/>
                      <a:pt x="11138" y="5537"/>
                    </a:cubicBezTo>
                    <a:cubicBezTo>
                      <a:pt x="12784" y="2440"/>
                      <a:pt x="15820" y="2822"/>
                      <a:pt x="17355" y="4311"/>
                    </a:cubicBezTo>
                    <a:cubicBezTo>
                      <a:pt x="19471" y="5777"/>
                      <a:pt x="19862" y="8903"/>
                      <a:pt x="19641" y="11871"/>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51" name="자유형: 도형 69"/>
              <p:cNvSpPr/>
              <p:nvPr/>
            </p:nvSpPr>
            <p:spPr>
              <a:xfrm flipH="1">
                <a:off x="0" y="276641"/>
                <a:ext cx="436260" cy="706715"/>
              </a:xfrm>
              <a:custGeom>
                <a:avLst/>
                <a:gdLst/>
                <a:ahLst/>
                <a:cxnLst>
                  <a:cxn ang="0">
                    <a:pos x="wd2" y="hd2"/>
                  </a:cxn>
                  <a:cxn ang="5400000">
                    <a:pos x="wd2" y="hd2"/>
                  </a:cxn>
                  <a:cxn ang="10800000">
                    <a:pos x="wd2" y="hd2"/>
                  </a:cxn>
                  <a:cxn ang="16200000">
                    <a:pos x="wd2" y="hd2"/>
                  </a:cxn>
                </a:cxnLst>
                <a:rect l="0" t="0" r="r" b="b"/>
                <a:pathLst>
                  <a:path w="20412" h="21374" extrusionOk="0">
                    <a:moveTo>
                      <a:pt x="134" y="6131"/>
                    </a:moveTo>
                    <a:cubicBezTo>
                      <a:pt x="-1000" y="1508"/>
                      <a:pt x="5315" y="-226"/>
                      <a:pt x="10052" y="23"/>
                    </a:cubicBezTo>
                    <a:cubicBezTo>
                      <a:pt x="13631" y="176"/>
                      <a:pt x="16772" y="1972"/>
                      <a:pt x="17371" y="3599"/>
                    </a:cubicBezTo>
                    <a:cubicBezTo>
                      <a:pt x="18434" y="5395"/>
                      <a:pt x="17745" y="8607"/>
                      <a:pt x="13725" y="10177"/>
                    </a:cubicBezTo>
                    <a:cubicBezTo>
                      <a:pt x="18346" y="11271"/>
                      <a:pt x="20600" y="13386"/>
                      <a:pt x="20401" y="15726"/>
                    </a:cubicBezTo>
                    <a:cubicBezTo>
                      <a:pt x="20162" y="18912"/>
                      <a:pt x="17381" y="20774"/>
                      <a:pt x="12705" y="21374"/>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52" name="자유형: 도형 70"/>
              <p:cNvSpPr/>
              <p:nvPr/>
            </p:nvSpPr>
            <p:spPr>
              <a:xfrm flipH="1">
                <a:off x="172619" y="626448"/>
                <a:ext cx="708733" cy="704704"/>
              </a:xfrm>
              <a:custGeom>
                <a:avLst/>
                <a:gdLst/>
                <a:ahLst/>
                <a:cxnLst>
                  <a:cxn ang="0">
                    <a:pos x="wd2" y="hd2"/>
                  </a:cxn>
                  <a:cxn ang="5400000">
                    <a:pos x="wd2" y="hd2"/>
                  </a:cxn>
                  <a:cxn ang="10800000">
                    <a:pos x="wd2" y="hd2"/>
                  </a:cxn>
                  <a:cxn ang="16200000">
                    <a:pos x="wd2" y="hd2"/>
                  </a:cxn>
                </a:cxnLst>
                <a:rect l="0" t="0" r="r" b="b"/>
                <a:pathLst>
                  <a:path w="19743" h="19793" extrusionOk="0">
                    <a:moveTo>
                      <a:pt x="7730" y="4545"/>
                    </a:moveTo>
                    <a:cubicBezTo>
                      <a:pt x="6516" y="2452"/>
                      <a:pt x="8068" y="42"/>
                      <a:pt x="10455" y="0"/>
                    </a:cubicBezTo>
                    <a:cubicBezTo>
                      <a:pt x="13115" y="176"/>
                      <a:pt x="15148" y="2772"/>
                      <a:pt x="13164" y="5894"/>
                    </a:cubicBezTo>
                    <a:cubicBezTo>
                      <a:pt x="17310" y="4868"/>
                      <a:pt x="19055" y="7419"/>
                      <a:pt x="19600" y="10286"/>
                    </a:cubicBezTo>
                    <a:cubicBezTo>
                      <a:pt x="20473" y="14294"/>
                      <a:pt x="17276" y="19670"/>
                      <a:pt x="11574" y="17470"/>
                    </a:cubicBezTo>
                    <a:cubicBezTo>
                      <a:pt x="10034" y="21600"/>
                      <a:pt x="2964" y="19522"/>
                      <a:pt x="1320" y="16656"/>
                    </a:cubicBezTo>
                    <a:cubicBezTo>
                      <a:pt x="-86" y="14638"/>
                      <a:pt x="-1127" y="9358"/>
                      <a:pt x="2320" y="7550"/>
                    </a:cubicBezTo>
                    <a:cubicBezTo>
                      <a:pt x="5982" y="5239"/>
                      <a:pt x="11470" y="9819"/>
                      <a:pt x="7723" y="13558"/>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53" name="자유형: 도형 71"/>
              <p:cNvSpPr/>
              <p:nvPr/>
            </p:nvSpPr>
            <p:spPr>
              <a:xfrm flipH="1">
                <a:off x="681881" y="584817"/>
                <a:ext cx="201885" cy="302380"/>
              </a:xfrm>
              <a:custGeom>
                <a:avLst/>
                <a:gdLst/>
                <a:ahLst/>
                <a:cxnLst>
                  <a:cxn ang="0">
                    <a:pos x="wd2" y="hd2"/>
                  </a:cxn>
                  <a:cxn ang="5400000">
                    <a:pos x="wd2" y="hd2"/>
                  </a:cxn>
                  <a:cxn ang="10800000">
                    <a:pos x="wd2" y="hd2"/>
                  </a:cxn>
                  <a:cxn ang="16200000">
                    <a:pos x="wd2" y="hd2"/>
                  </a:cxn>
                </a:cxnLst>
                <a:rect l="0" t="0" r="r" b="b"/>
                <a:pathLst>
                  <a:path w="17727" h="21299" extrusionOk="0">
                    <a:moveTo>
                      <a:pt x="86" y="21299"/>
                    </a:moveTo>
                    <a:cubicBezTo>
                      <a:pt x="-135" y="9803"/>
                      <a:pt x="-686" y="418"/>
                      <a:pt x="9618" y="5"/>
                    </a:cubicBezTo>
                    <a:cubicBezTo>
                      <a:pt x="20914" y="-301"/>
                      <a:pt x="19540" y="12563"/>
                      <a:pt x="10833" y="13219"/>
                    </a:cubicBezTo>
                  </a:path>
                </a:pathLst>
              </a:custGeom>
              <a:noFill/>
              <a:ln w="50800" cap="flat">
                <a:solidFill>
                  <a:srgbClr val="80808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654" name="직선 연결선 72"/>
              <p:cNvSpPr/>
              <p:nvPr/>
            </p:nvSpPr>
            <p:spPr>
              <a:xfrm>
                <a:off x="881391" y="200323"/>
                <a:ext cx="1073" cy="879636"/>
              </a:xfrm>
              <a:prstGeom prst="line">
                <a:avLst/>
              </a:prstGeom>
              <a:noFill/>
              <a:ln w="50800" cap="flat">
                <a:solidFill>
                  <a:srgbClr val="808080"/>
                </a:solidFill>
                <a:prstDash val="solid"/>
                <a:miter lim="800000"/>
              </a:ln>
              <a:effectLst/>
            </p:spPr>
            <p:txBody>
              <a:bodyPr wrap="square" lIns="45719" tIns="45719" rIns="45719" bIns="45719" numCol="1" anchor="t">
                <a:noAutofit/>
              </a:bodyPr>
              <a:lstStyle/>
              <a:p>
                <a:endParaRPr/>
              </a:p>
            </p:txBody>
          </p:sp>
        </p:grpSp>
      </p:grpSp>
      <p:grpSp>
        <p:nvGrpSpPr>
          <p:cNvPr id="1670" name="그룹 31"/>
          <p:cNvGrpSpPr/>
          <p:nvPr/>
        </p:nvGrpSpPr>
        <p:grpSpPr>
          <a:xfrm>
            <a:off x="2426557" y="1526497"/>
            <a:ext cx="1813284" cy="1899035"/>
            <a:chOff x="0" y="0"/>
            <a:chExt cx="1813282" cy="1899034"/>
          </a:xfrm>
        </p:grpSpPr>
        <p:sp>
          <p:nvSpPr>
            <p:cNvPr id="1657" name="Rounded Rectangle 7"/>
            <p:cNvSpPr/>
            <p:nvPr/>
          </p:nvSpPr>
          <p:spPr>
            <a:xfrm>
              <a:off x="733922" y="1519646"/>
              <a:ext cx="340107" cy="58154"/>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58" name="Rounded Rectangle 8"/>
            <p:cNvSpPr/>
            <p:nvPr/>
          </p:nvSpPr>
          <p:spPr>
            <a:xfrm>
              <a:off x="733922" y="1596715"/>
              <a:ext cx="340107" cy="58155"/>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59" name="Rounded Rectangle 9"/>
            <p:cNvSpPr/>
            <p:nvPr/>
          </p:nvSpPr>
          <p:spPr>
            <a:xfrm>
              <a:off x="733922" y="1673784"/>
              <a:ext cx="340107" cy="58154"/>
            </a:xfrm>
            <a:prstGeom prst="roundRect">
              <a:avLst>
                <a:gd name="adj" fmla="val 50000"/>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0" name="Chord 8"/>
            <p:cNvSpPr/>
            <p:nvPr/>
          </p:nvSpPr>
          <p:spPr>
            <a:xfrm rot="19366553">
              <a:off x="800742" y="1669782"/>
              <a:ext cx="219878" cy="181205"/>
            </a:xfrm>
            <a:custGeom>
              <a:avLst/>
              <a:gdLst/>
              <a:ahLst/>
              <a:cxnLst>
                <a:cxn ang="0">
                  <a:pos x="wd2" y="hd2"/>
                </a:cxn>
                <a:cxn ang="5400000">
                  <a:pos x="wd2" y="hd2"/>
                </a:cxn>
                <a:cxn ang="10800000">
                  <a:pos x="wd2" y="hd2"/>
                </a:cxn>
                <a:cxn ang="16200000">
                  <a:pos x="wd2" y="hd2"/>
                </a:cxn>
              </a:cxnLst>
              <a:rect l="0" t="0" r="r" b="b"/>
              <a:pathLst>
                <a:path w="20756" h="20666" extrusionOk="0">
                  <a:moveTo>
                    <a:pt x="288" y="0"/>
                  </a:moveTo>
                  <a:lnTo>
                    <a:pt x="20756" y="18786"/>
                  </a:lnTo>
                  <a:cubicBezTo>
                    <a:pt x="16205" y="21600"/>
                    <a:pt x="10617" y="21287"/>
                    <a:pt x="6210" y="17636"/>
                  </a:cubicBezTo>
                  <a:cubicBezTo>
                    <a:pt x="1405" y="13656"/>
                    <a:pt x="-844" y="6662"/>
                    <a:pt x="288" y="0"/>
                  </a:cubicBez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1" name="Freeform 19"/>
            <p:cNvSpPr/>
            <p:nvPr/>
          </p:nvSpPr>
          <p:spPr>
            <a:xfrm>
              <a:off x="495803" y="539596"/>
              <a:ext cx="816345" cy="960084"/>
            </a:xfrm>
            <a:custGeom>
              <a:avLst/>
              <a:gdLst/>
              <a:ahLst/>
              <a:cxnLst>
                <a:cxn ang="0">
                  <a:pos x="wd2" y="hd2"/>
                </a:cxn>
                <a:cxn ang="5400000">
                  <a:pos x="wd2" y="hd2"/>
                </a:cxn>
                <a:cxn ang="10800000">
                  <a:pos x="wd2" y="hd2"/>
                </a:cxn>
                <a:cxn ang="16200000">
                  <a:pos x="wd2" y="hd2"/>
                </a:cxn>
              </a:cxnLst>
              <a:rect l="0" t="0" r="r" b="b"/>
              <a:pathLst>
                <a:path w="21600" h="21600" extrusionOk="0">
                  <a:moveTo>
                    <a:pt x="10936" y="0"/>
                  </a:moveTo>
                  <a:lnTo>
                    <a:pt x="11723" y="49"/>
                  </a:lnTo>
                  <a:lnTo>
                    <a:pt x="12500" y="130"/>
                  </a:lnTo>
                  <a:lnTo>
                    <a:pt x="13277" y="259"/>
                  </a:lnTo>
                  <a:lnTo>
                    <a:pt x="14033" y="438"/>
                  </a:lnTo>
                  <a:lnTo>
                    <a:pt x="14780" y="665"/>
                  </a:lnTo>
                  <a:lnTo>
                    <a:pt x="15506" y="924"/>
                  </a:lnTo>
                  <a:lnTo>
                    <a:pt x="16203" y="1232"/>
                  </a:lnTo>
                  <a:lnTo>
                    <a:pt x="16878" y="1572"/>
                  </a:lnTo>
                  <a:lnTo>
                    <a:pt x="17524" y="1961"/>
                  </a:lnTo>
                  <a:lnTo>
                    <a:pt x="18140" y="2375"/>
                  </a:lnTo>
                  <a:lnTo>
                    <a:pt x="18715" y="2829"/>
                  </a:lnTo>
                  <a:lnTo>
                    <a:pt x="19239" y="3323"/>
                  </a:lnTo>
                  <a:lnTo>
                    <a:pt x="19734" y="3858"/>
                  </a:lnTo>
                  <a:lnTo>
                    <a:pt x="20177" y="4425"/>
                  </a:lnTo>
                  <a:lnTo>
                    <a:pt x="20561" y="5009"/>
                  </a:lnTo>
                  <a:lnTo>
                    <a:pt x="20894" y="5641"/>
                  </a:lnTo>
                  <a:lnTo>
                    <a:pt x="21176" y="6298"/>
                  </a:lnTo>
                  <a:lnTo>
                    <a:pt x="21378" y="6978"/>
                  </a:lnTo>
                  <a:lnTo>
                    <a:pt x="21529" y="7692"/>
                  </a:lnTo>
                  <a:lnTo>
                    <a:pt x="21600" y="8421"/>
                  </a:lnTo>
                  <a:lnTo>
                    <a:pt x="21600" y="9183"/>
                  </a:lnTo>
                  <a:lnTo>
                    <a:pt x="21539" y="9977"/>
                  </a:lnTo>
                  <a:lnTo>
                    <a:pt x="21378" y="10788"/>
                  </a:lnTo>
                  <a:lnTo>
                    <a:pt x="21146" y="11615"/>
                  </a:lnTo>
                  <a:lnTo>
                    <a:pt x="20944" y="12158"/>
                  </a:lnTo>
                  <a:lnTo>
                    <a:pt x="20692" y="12660"/>
                  </a:lnTo>
                  <a:lnTo>
                    <a:pt x="20410" y="13122"/>
                  </a:lnTo>
                  <a:lnTo>
                    <a:pt x="20107" y="13552"/>
                  </a:lnTo>
                  <a:lnTo>
                    <a:pt x="19764" y="13957"/>
                  </a:lnTo>
                  <a:lnTo>
                    <a:pt x="19431" y="14338"/>
                  </a:lnTo>
                  <a:lnTo>
                    <a:pt x="19058" y="14719"/>
                  </a:lnTo>
                  <a:lnTo>
                    <a:pt x="18694" y="15067"/>
                  </a:lnTo>
                  <a:lnTo>
                    <a:pt x="18311" y="15424"/>
                  </a:lnTo>
                  <a:lnTo>
                    <a:pt x="17948" y="15764"/>
                  </a:lnTo>
                  <a:lnTo>
                    <a:pt x="17585" y="16129"/>
                  </a:lnTo>
                  <a:lnTo>
                    <a:pt x="17232" y="16494"/>
                  </a:lnTo>
                  <a:lnTo>
                    <a:pt x="16909" y="16875"/>
                  </a:lnTo>
                  <a:lnTo>
                    <a:pt x="16586" y="17288"/>
                  </a:lnTo>
                  <a:lnTo>
                    <a:pt x="16303" y="17710"/>
                  </a:lnTo>
                  <a:lnTo>
                    <a:pt x="16112" y="18042"/>
                  </a:lnTo>
                  <a:lnTo>
                    <a:pt x="15920" y="18358"/>
                  </a:lnTo>
                  <a:lnTo>
                    <a:pt x="15779" y="18674"/>
                  </a:lnTo>
                  <a:lnTo>
                    <a:pt x="15648" y="18998"/>
                  </a:lnTo>
                  <a:lnTo>
                    <a:pt x="15557" y="19322"/>
                  </a:lnTo>
                  <a:lnTo>
                    <a:pt x="15496" y="19679"/>
                  </a:lnTo>
                  <a:lnTo>
                    <a:pt x="15496" y="20044"/>
                  </a:lnTo>
                  <a:lnTo>
                    <a:pt x="15486" y="20360"/>
                  </a:lnTo>
                  <a:lnTo>
                    <a:pt x="15395" y="20660"/>
                  </a:lnTo>
                  <a:lnTo>
                    <a:pt x="15264" y="20919"/>
                  </a:lnTo>
                  <a:lnTo>
                    <a:pt x="15083" y="21138"/>
                  </a:lnTo>
                  <a:lnTo>
                    <a:pt x="14881" y="21333"/>
                  </a:lnTo>
                  <a:lnTo>
                    <a:pt x="14659" y="21470"/>
                  </a:lnTo>
                  <a:lnTo>
                    <a:pt x="14427" y="21568"/>
                  </a:lnTo>
                  <a:lnTo>
                    <a:pt x="14205" y="21600"/>
                  </a:lnTo>
                  <a:lnTo>
                    <a:pt x="11824" y="21600"/>
                  </a:lnTo>
                  <a:lnTo>
                    <a:pt x="11128" y="21592"/>
                  </a:lnTo>
                  <a:lnTo>
                    <a:pt x="8353" y="21592"/>
                  </a:lnTo>
                  <a:lnTo>
                    <a:pt x="7748" y="21600"/>
                  </a:lnTo>
                  <a:lnTo>
                    <a:pt x="7425" y="21592"/>
                  </a:lnTo>
                  <a:lnTo>
                    <a:pt x="7143" y="21527"/>
                  </a:lnTo>
                  <a:lnTo>
                    <a:pt x="6931" y="21438"/>
                  </a:lnTo>
                  <a:lnTo>
                    <a:pt x="6739" y="21308"/>
                  </a:lnTo>
                  <a:lnTo>
                    <a:pt x="6578" y="21162"/>
                  </a:lnTo>
                  <a:lnTo>
                    <a:pt x="6457" y="21008"/>
                  </a:lnTo>
                  <a:lnTo>
                    <a:pt x="6386" y="20854"/>
                  </a:lnTo>
                  <a:lnTo>
                    <a:pt x="6326" y="20700"/>
                  </a:lnTo>
                  <a:lnTo>
                    <a:pt x="6295" y="20563"/>
                  </a:lnTo>
                  <a:lnTo>
                    <a:pt x="6265" y="20376"/>
                  </a:lnTo>
                  <a:lnTo>
                    <a:pt x="6265" y="19574"/>
                  </a:lnTo>
                  <a:lnTo>
                    <a:pt x="6255" y="19347"/>
                  </a:lnTo>
                  <a:lnTo>
                    <a:pt x="6205" y="19112"/>
                  </a:lnTo>
                  <a:lnTo>
                    <a:pt x="6144" y="18852"/>
                  </a:lnTo>
                  <a:lnTo>
                    <a:pt x="6063" y="18585"/>
                  </a:lnTo>
                  <a:lnTo>
                    <a:pt x="5942" y="18301"/>
                  </a:lnTo>
                  <a:lnTo>
                    <a:pt x="5771" y="17993"/>
                  </a:lnTo>
                  <a:lnTo>
                    <a:pt x="5549" y="17661"/>
                  </a:lnTo>
                  <a:lnTo>
                    <a:pt x="5266" y="17312"/>
                  </a:lnTo>
                  <a:lnTo>
                    <a:pt x="4933" y="16940"/>
                  </a:lnTo>
                  <a:lnTo>
                    <a:pt x="4520" y="16542"/>
                  </a:lnTo>
                  <a:lnTo>
                    <a:pt x="4328" y="16332"/>
                  </a:lnTo>
                  <a:lnTo>
                    <a:pt x="4106" y="16080"/>
                  </a:lnTo>
                  <a:lnTo>
                    <a:pt x="3834" y="15821"/>
                  </a:lnTo>
                  <a:lnTo>
                    <a:pt x="3541" y="15537"/>
                  </a:lnTo>
                  <a:lnTo>
                    <a:pt x="3218" y="15221"/>
                  </a:lnTo>
                  <a:lnTo>
                    <a:pt x="2875" y="14889"/>
                  </a:lnTo>
                  <a:lnTo>
                    <a:pt x="2522" y="14540"/>
                  </a:lnTo>
                  <a:lnTo>
                    <a:pt x="2159" y="14151"/>
                  </a:lnTo>
                  <a:lnTo>
                    <a:pt x="1806" y="13738"/>
                  </a:lnTo>
                  <a:lnTo>
                    <a:pt x="1463" y="13300"/>
                  </a:lnTo>
                  <a:lnTo>
                    <a:pt x="1140" y="12830"/>
                  </a:lnTo>
                  <a:lnTo>
                    <a:pt x="847" y="12344"/>
                  </a:lnTo>
                  <a:lnTo>
                    <a:pt x="585" y="11817"/>
                  </a:lnTo>
                  <a:lnTo>
                    <a:pt x="363" y="11274"/>
                  </a:lnTo>
                  <a:lnTo>
                    <a:pt x="192" y="10682"/>
                  </a:lnTo>
                  <a:lnTo>
                    <a:pt x="61" y="10083"/>
                  </a:lnTo>
                  <a:lnTo>
                    <a:pt x="0" y="9434"/>
                  </a:lnTo>
                  <a:lnTo>
                    <a:pt x="0" y="8762"/>
                  </a:lnTo>
                  <a:lnTo>
                    <a:pt x="71" y="8008"/>
                  </a:lnTo>
                  <a:lnTo>
                    <a:pt x="192" y="7303"/>
                  </a:lnTo>
                  <a:lnTo>
                    <a:pt x="363" y="6638"/>
                  </a:lnTo>
                  <a:lnTo>
                    <a:pt x="585" y="6014"/>
                  </a:lnTo>
                  <a:lnTo>
                    <a:pt x="837" y="5422"/>
                  </a:lnTo>
                  <a:lnTo>
                    <a:pt x="1130" y="4879"/>
                  </a:lnTo>
                  <a:lnTo>
                    <a:pt x="1463" y="4377"/>
                  </a:lnTo>
                  <a:lnTo>
                    <a:pt x="1816" y="3890"/>
                  </a:lnTo>
                  <a:lnTo>
                    <a:pt x="2220" y="3453"/>
                  </a:lnTo>
                  <a:lnTo>
                    <a:pt x="2623" y="3048"/>
                  </a:lnTo>
                  <a:lnTo>
                    <a:pt x="3067" y="2675"/>
                  </a:lnTo>
                  <a:lnTo>
                    <a:pt x="3511" y="2326"/>
                  </a:lnTo>
                  <a:lnTo>
                    <a:pt x="3975" y="2018"/>
                  </a:lnTo>
                  <a:lnTo>
                    <a:pt x="4449" y="1726"/>
                  </a:lnTo>
                  <a:lnTo>
                    <a:pt x="4933" y="1467"/>
                  </a:lnTo>
                  <a:lnTo>
                    <a:pt x="5418" y="1232"/>
                  </a:lnTo>
                  <a:lnTo>
                    <a:pt x="5902" y="1013"/>
                  </a:lnTo>
                  <a:lnTo>
                    <a:pt x="6386" y="843"/>
                  </a:lnTo>
                  <a:lnTo>
                    <a:pt x="6850" y="673"/>
                  </a:lnTo>
                  <a:lnTo>
                    <a:pt x="7324" y="519"/>
                  </a:lnTo>
                  <a:lnTo>
                    <a:pt x="7758" y="405"/>
                  </a:lnTo>
                  <a:lnTo>
                    <a:pt x="8202" y="300"/>
                  </a:lnTo>
                  <a:lnTo>
                    <a:pt x="8616" y="203"/>
                  </a:lnTo>
                  <a:lnTo>
                    <a:pt x="8999" y="130"/>
                  </a:lnTo>
                  <a:lnTo>
                    <a:pt x="9362" y="73"/>
                  </a:lnTo>
                  <a:lnTo>
                    <a:pt x="10159" y="16"/>
                  </a:lnTo>
                  <a:lnTo>
                    <a:pt x="10936" y="0"/>
                  </a:lnTo>
                  <a:close/>
                </a:path>
              </a:pathLst>
            </a:custGeom>
            <a:solidFill>
              <a:srgbClr val="808080"/>
            </a:solidFill>
            <a:ln w="12700" cap="flat">
              <a:noFill/>
              <a:miter lim="400000"/>
            </a:ln>
            <a:effectLst/>
          </p:spPr>
          <p:txBody>
            <a:bodyPr wrap="square" lIns="45719" tIns="45719" rIns="45719" bIns="45719" numCol="1" anchor="t">
              <a:noAutofit/>
            </a:bodyPr>
            <a:lstStyle/>
            <a:p>
              <a:pPr>
                <a:defRPr sz="2700"/>
              </a:pPr>
              <a:endParaRPr/>
            </a:p>
          </p:txBody>
        </p:sp>
        <p:sp>
          <p:nvSpPr>
            <p:cNvPr id="1662" name="Rectangle 204"/>
            <p:cNvSpPr/>
            <p:nvPr/>
          </p:nvSpPr>
          <p:spPr>
            <a:xfrm>
              <a:off x="875292" y="0"/>
              <a:ext cx="57367" cy="382445"/>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3" name="Rectangle 205"/>
            <p:cNvSpPr/>
            <p:nvPr/>
          </p:nvSpPr>
          <p:spPr>
            <a:xfrm rot="8100000">
              <a:off x="415245" y="161660"/>
              <a:ext cx="57367" cy="382446"/>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4" name="Rectangle 206"/>
            <p:cNvSpPr/>
            <p:nvPr/>
          </p:nvSpPr>
          <p:spPr>
            <a:xfrm rot="16800000">
              <a:off x="164615" y="555189"/>
              <a:ext cx="57367" cy="382446"/>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5" name="Freeform 4103"/>
            <p:cNvSpPr/>
            <p:nvPr/>
          </p:nvSpPr>
          <p:spPr>
            <a:xfrm rot="8100000" flipH="1">
              <a:off x="804049" y="959936"/>
              <a:ext cx="373513" cy="209727"/>
            </a:xfrm>
            <a:custGeom>
              <a:avLst/>
              <a:gdLst/>
              <a:ahLst/>
              <a:cxnLst>
                <a:cxn ang="0">
                  <a:pos x="wd2" y="hd2"/>
                </a:cxn>
                <a:cxn ang="5400000">
                  <a:pos x="wd2" y="hd2"/>
                </a:cxn>
                <a:cxn ang="10800000">
                  <a:pos x="wd2" y="hd2"/>
                </a:cxn>
                <a:cxn ang="16200000">
                  <a:pos x="wd2" y="hd2"/>
                </a:cxn>
              </a:cxnLst>
              <a:rect l="0" t="0" r="r" b="b"/>
              <a:pathLst>
                <a:path w="20698" h="17726" extrusionOk="0">
                  <a:moveTo>
                    <a:pt x="20400" y="17090"/>
                  </a:moveTo>
                  <a:cubicBezTo>
                    <a:pt x="14859" y="20271"/>
                    <a:pt x="8146" y="10738"/>
                    <a:pt x="0" y="5575"/>
                  </a:cubicBezTo>
                  <a:cubicBezTo>
                    <a:pt x="7002" y="534"/>
                    <a:pt x="12961" y="-1329"/>
                    <a:pt x="15534" y="981"/>
                  </a:cubicBezTo>
                  <a:cubicBezTo>
                    <a:pt x="19023" y="3436"/>
                    <a:pt x="21600" y="12051"/>
                    <a:pt x="20400" y="1709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6" name="Freeform 123"/>
            <p:cNvSpPr/>
            <p:nvPr/>
          </p:nvSpPr>
          <p:spPr>
            <a:xfrm rot="13284775">
              <a:off x="688163" y="1033639"/>
              <a:ext cx="275539" cy="154716"/>
            </a:xfrm>
            <a:custGeom>
              <a:avLst/>
              <a:gdLst/>
              <a:ahLst/>
              <a:cxnLst>
                <a:cxn ang="0">
                  <a:pos x="wd2" y="hd2"/>
                </a:cxn>
                <a:cxn ang="5400000">
                  <a:pos x="wd2" y="hd2"/>
                </a:cxn>
                <a:cxn ang="10800000">
                  <a:pos x="wd2" y="hd2"/>
                </a:cxn>
                <a:cxn ang="16200000">
                  <a:pos x="wd2" y="hd2"/>
                </a:cxn>
              </a:cxnLst>
              <a:rect l="0" t="0" r="r" b="b"/>
              <a:pathLst>
                <a:path w="20698" h="17726" extrusionOk="0">
                  <a:moveTo>
                    <a:pt x="20400" y="17090"/>
                  </a:moveTo>
                  <a:cubicBezTo>
                    <a:pt x="14859" y="20271"/>
                    <a:pt x="8146" y="10738"/>
                    <a:pt x="0" y="5575"/>
                  </a:cubicBezTo>
                  <a:cubicBezTo>
                    <a:pt x="7002" y="534"/>
                    <a:pt x="12961" y="-1329"/>
                    <a:pt x="15534" y="981"/>
                  </a:cubicBezTo>
                  <a:cubicBezTo>
                    <a:pt x="19023" y="3436"/>
                    <a:pt x="21600" y="12051"/>
                    <a:pt x="20400" y="1709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7" name="Rectangle 209"/>
            <p:cNvSpPr/>
            <p:nvPr/>
          </p:nvSpPr>
          <p:spPr>
            <a:xfrm>
              <a:off x="876932" y="1201154"/>
              <a:ext cx="48570" cy="229493"/>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8" name="Rectangle 116"/>
            <p:cNvSpPr/>
            <p:nvPr/>
          </p:nvSpPr>
          <p:spPr>
            <a:xfrm rot="13500000" flipH="1">
              <a:off x="1340670" y="161660"/>
              <a:ext cx="57367" cy="382446"/>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69" name="Rectangle 118"/>
            <p:cNvSpPr/>
            <p:nvPr/>
          </p:nvSpPr>
          <p:spPr>
            <a:xfrm rot="4800000" flipH="1">
              <a:off x="1591301" y="555189"/>
              <a:ext cx="57367" cy="382446"/>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83" name="Group 226"/>
          <p:cNvGrpSpPr/>
          <p:nvPr/>
        </p:nvGrpSpPr>
        <p:grpSpPr>
          <a:xfrm>
            <a:off x="4456305" y="1607016"/>
            <a:ext cx="2658766" cy="2200332"/>
            <a:chOff x="0" y="0"/>
            <a:chExt cx="2658765" cy="2200331"/>
          </a:xfrm>
        </p:grpSpPr>
        <p:sp>
          <p:nvSpPr>
            <p:cNvPr id="1671" name="Freeform 2"/>
            <p:cNvSpPr/>
            <p:nvPr/>
          </p:nvSpPr>
          <p:spPr>
            <a:xfrm>
              <a:off x="832684" y="345642"/>
              <a:ext cx="1826082" cy="1274897"/>
            </a:xfrm>
            <a:custGeom>
              <a:avLst/>
              <a:gdLst/>
              <a:ahLst/>
              <a:cxnLst>
                <a:cxn ang="0">
                  <a:pos x="wd2" y="hd2"/>
                </a:cxn>
                <a:cxn ang="5400000">
                  <a:pos x="wd2" y="hd2"/>
                </a:cxn>
                <a:cxn ang="10800000">
                  <a:pos x="wd2" y="hd2"/>
                </a:cxn>
                <a:cxn ang="16200000">
                  <a:pos x="wd2" y="hd2"/>
                </a:cxn>
              </a:cxnLst>
              <a:rect l="0" t="0" r="r" b="b"/>
              <a:pathLst>
                <a:path w="21580" h="21600" extrusionOk="0">
                  <a:moveTo>
                    <a:pt x="67" y="3468"/>
                  </a:moveTo>
                  <a:cubicBezTo>
                    <a:pt x="91" y="9491"/>
                    <a:pt x="-20" y="15577"/>
                    <a:pt x="3" y="21600"/>
                  </a:cubicBezTo>
                  <a:lnTo>
                    <a:pt x="21580" y="21469"/>
                  </a:lnTo>
                  <a:lnTo>
                    <a:pt x="3837" y="0"/>
                  </a:lnTo>
                  <a:lnTo>
                    <a:pt x="67" y="3468"/>
                  </a:lnTo>
                  <a:close/>
                </a:path>
              </a:pathLst>
            </a:custGeom>
            <a:gradFill flip="none" rotWithShape="1">
              <a:gsLst>
                <a:gs pos="0">
                  <a:srgbClr val="FFFFFF">
                    <a:alpha val="20000"/>
                  </a:srgbClr>
                </a:gs>
                <a:gs pos="27000">
                  <a:srgbClr val="FFFFFF">
                    <a:alpha val="80000"/>
                  </a:srgbClr>
                </a:gs>
                <a:gs pos="100000">
                  <a:srgbClr val="E9F5EF"/>
                </a:gs>
              </a:gsLst>
              <a:lin ang="16200000" scaled="0"/>
            </a:gra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nvGrpSpPr>
            <p:cNvPr id="1674" name="Group 228"/>
            <p:cNvGrpSpPr/>
            <p:nvPr/>
          </p:nvGrpSpPr>
          <p:grpSpPr>
            <a:xfrm>
              <a:off x="303706" y="142751"/>
              <a:ext cx="611017" cy="619929"/>
              <a:chOff x="0" y="0"/>
              <a:chExt cx="611015" cy="619928"/>
            </a:xfrm>
          </p:grpSpPr>
          <p:sp>
            <p:nvSpPr>
              <p:cNvPr id="1672" name="Rectangle 237"/>
              <p:cNvSpPr/>
              <p:nvPr/>
            </p:nvSpPr>
            <p:spPr>
              <a:xfrm rot="2664022">
                <a:off x="270927" y="-101383"/>
                <a:ext cx="31492" cy="787298"/>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73" name="Rectangle 238"/>
              <p:cNvSpPr/>
              <p:nvPr/>
            </p:nvSpPr>
            <p:spPr>
              <a:xfrm rot="2664022">
                <a:off x="308597" y="-65987"/>
                <a:ext cx="31492" cy="787298"/>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77" name="Group 229"/>
            <p:cNvGrpSpPr/>
            <p:nvPr/>
          </p:nvGrpSpPr>
          <p:grpSpPr>
            <a:xfrm>
              <a:off x="276339" y="822670"/>
              <a:ext cx="100770" cy="894278"/>
              <a:chOff x="0" y="0"/>
              <a:chExt cx="100768" cy="894277"/>
            </a:xfrm>
          </p:grpSpPr>
          <p:sp>
            <p:nvSpPr>
              <p:cNvPr id="1675" name="Rectangle 235"/>
              <p:cNvSpPr/>
              <p:nvPr/>
            </p:nvSpPr>
            <p:spPr>
              <a:xfrm>
                <a:off x="-1" y="1241"/>
                <a:ext cx="31493" cy="893037"/>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76" name="Rectangle 236"/>
              <p:cNvSpPr/>
              <p:nvPr/>
            </p:nvSpPr>
            <p:spPr>
              <a:xfrm>
                <a:off x="69277" y="0"/>
                <a:ext cx="31492" cy="893037"/>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680" name="Group 230"/>
            <p:cNvGrpSpPr/>
            <p:nvPr/>
          </p:nvGrpSpPr>
          <p:grpSpPr>
            <a:xfrm>
              <a:off x="223493" y="656640"/>
              <a:ext cx="206931" cy="206931"/>
              <a:chOff x="0" y="0"/>
              <a:chExt cx="206930" cy="206930"/>
            </a:xfrm>
          </p:grpSpPr>
          <p:sp>
            <p:nvSpPr>
              <p:cNvPr id="1678" name="Oval 233"/>
              <p:cNvSpPr/>
              <p:nvPr/>
            </p:nvSpPr>
            <p:spPr>
              <a:xfrm>
                <a:off x="-1" y="-1"/>
                <a:ext cx="206932" cy="206932"/>
              </a:xfrm>
              <a:prstGeom prst="ellipse">
                <a:avLst/>
              </a:pr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79" name="Oval 234"/>
              <p:cNvSpPr/>
              <p:nvPr/>
            </p:nvSpPr>
            <p:spPr>
              <a:xfrm>
                <a:off x="40900" y="40900"/>
                <a:ext cx="125131" cy="125131"/>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sp>
          <p:nvSpPr>
            <p:cNvPr id="1681" name="Rounded Rectangle 14"/>
            <p:cNvSpPr/>
            <p:nvPr/>
          </p:nvSpPr>
          <p:spPr>
            <a:xfrm rot="19957432">
              <a:off x="706284" y="78344"/>
              <a:ext cx="443216" cy="420691"/>
            </a:xfrm>
            <a:custGeom>
              <a:avLst/>
              <a:gdLst/>
              <a:ahLst/>
              <a:cxnLst>
                <a:cxn ang="0">
                  <a:pos x="wd2" y="hd2"/>
                </a:cxn>
                <a:cxn ang="5400000">
                  <a:pos x="wd2" y="hd2"/>
                </a:cxn>
                <a:cxn ang="10800000">
                  <a:pos x="wd2" y="hd2"/>
                </a:cxn>
                <a:cxn ang="16200000">
                  <a:pos x="wd2" y="hd2"/>
                </a:cxn>
              </a:cxnLst>
              <a:rect l="0" t="0" r="r" b="b"/>
              <a:pathLst>
                <a:path w="21600" h="21530" extrusionOk="0">
                  <a:moveTo>
                    <a:pt x="10769" y="0"/>
                  </a:moveTo>
                  <a:cubicBezTo>
                    <a:pt x="11706" y="-6"/>
                    <a:pt x="12644" y="243"/>
                    <a:pt x="13485" y="745"/>
                  </a:cubicBezTo>
                  <a:cubicBezTo>
                    <a:pt x="15190" y="1764"/>
                    <a:pt x="16225" y="3666"/>
                    <a:pt x="16187" y="5709"/>
                  </a:cubicBezTo>
                  <a:lnTo>
                    <a:pt x="16097" y="5710"/>
                  </a:lnTo>
                  <a:lnTo>
                    <a:pt x="16097" y="9573"/>
                  </a:lnTo>
                  <a:lnTo>
                    <a:pt x="16102" y="9573"/>
                  </a:lnTo>
                  <a:lnTo>
                    <a:pt x="21600" y="21401"/>
                  </a:lnTo>
                  <a:lnTo>
                    <a:pt x="0" y="21530"/>
                  </a:lnTo>
                  <a:lnTo>
                    <a:pt x="5140" y="9573"/>
                  </a:lnTo>
                  <a:lnTo>
                    <a:pt x="5165" y="9573"/>
                  </a:lnTo>
                  <a:lnTo>
                    <a:pt x="5165" y="5084"/>
                  </a:lnTo>
                  <a:cubicBezTo>
                    <a:pt x="5173" y="5238"/>
                    <a:pt x="5941" y="1500"/>
                    <a:pt x="8061" y="777"/>
                  </a:cubicBezTo>
                  <a:cubicBezTo>
                    <a:pt x="8995" y="-70"/>
                    <a:pt x="9832" y="6"/>
                    <a:pt x="10769"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682" name="Diagonal Stripe 232"/>
            <p:cNvSpPr/>
            <p:nvPr/>
          </p:nvSpPr>
          <p:spPr>
            <a:xfrm rot="2700000">
              <a:off x="95695" y="1642577"/>
              <a:ext cx="462059" cy="462059"/>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lnTo>
                    <a:pt x="10800" y="0"/>
                  </a:lnTo>
                  <a:lnTo>
                    <a:pt x="21600" y="0"/>
                  </a:lnTo>
                  <a:lnTo>
                    <a:pt x="0" y="21600"/>
                  </a:lnTo>
                  <a:close/>
                </a:path>
              </a:pathLst>
            </a:custGeom>
            <a:solidFill>
              <a:srgbClr val="BFBFBF"/>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grpSp>
        <p:nvGrpSpPr>
          <p:cNvPr id="1704" name="Group 260"/>
          <p:cNvGrpSpPr/>
          <p:nvPr/>
        </p:nvGrpSpPr>
        <p:grpSpPr>
          <a:xfrm>
            <a:off x="6778910" y="1328534"/>
            <a:ext cx="1954036" cy="2400981"/>
            <a:chOff x="0" y="0"/>
            <a:chExt cx="1954035" cy="2400979"/>
          </a:xfrm>
        </p:grpSpPr>
        <p:grpSp>
          <p:nvGrpSpPr>
            <p:cNvPr id="1690" name="Group 261"/>
            <p:cNvGrpSpPr/>
            <p:nvPr/>
          </p:nvGrpSpPr>
          <p:grpSpPr>
            <a:xfrm>
              <a:off x="0" y="974179"/>
              <a:ext cx="1920674" cy="1250303"/>
              <a:chOff x="0" y="0"/>
              <a:chExt cx="1920673" cy="1250302"/>
            </a:xfrm>
          </p:grpSpPr>
          <p:grpSp>
            <p:nvGrpSpPr>
              <p:cNvPr id="1687" name="Group 275"/>
              <p:cNvGrpSpPr/>
              <p:nvPr/>
            </p:nvGrpSpPr>
            <p:grpSpPr>
              <a:xfrm>
                <a:off x="-1" y="0"/>
                <a:ext cx="1920675" cy="570891"/>
                <a:chOff x="0" y="0"/>
                <a:chExt cx="1920673" cy="570890"/>
              </a:xfrm>
            </p:grpSpPr>
            <p:sp>
              <p:nvSpPr>
                <p:cNvPr id="1684" name="Freeform: Shape 278"/>
                <p:cNvSpPr/>
                <p:nvPr/>
              </p:nvSpPr>
              <p:spPr>
                <a:xfrm>
                  <a:off x="-1" y="138121"/>
                  <a:ext cx="305414" cy="432770"/>
                </a:xfrm>
                <a:custGeom>
                  <a:avLst/>
                  <a:gdLst/>
                  <a:ahLst/>
                  <a:cxnLst>
                    <a:cxn ang="0">
                      <a:pos x="wd2" y="hd2"/>
                    </a:cxn>
                    <a:cxn ang="5400000">
                      <a:pos x="wd2" y="hd2"/>
                    </a:cxn>
                    <a:cxn ang="10800000">
                      <a:pos x="wd2" y="hd2"/>
                    </a:cxn>
                    <a:cxn ang="16200000">
                      <a:pos x="wd2" y="hd2"/>
                    </a:cxn>
                  </a:cxnLst>
                  <a:rect l="0" t="0" r="r" b="b"/>
                  <a:pathLst>
                    <a:path w="21600" h="21600" extrusionOk="0">
                      <a:moveTo>
                        <a:pt x="14056" y="0"/>
                      </a:moveTo>
                      <a:lnTo>
                        <a:pt x="21600" y="0"/>
                      </a:lnTo>
                      <a:lnTo>
                        <a:pt x="21600" y="21600"/>
                      </a:lnTo>
                      <a:lnTo>
                        <a:pt x="14056" y="21600"/>
                      </a:lnTo>
                      <a:lnTo>
                        <a:pt x="14056" y="17032"/>
                      </a:lnTo>
                      <a:lnTo>
                        <a:pt x="0" y="17032"/>
                      </a:lnTo>
                      <a:lnTo>
                        <a:pt x="0" y="4382"/>
                      </a:lnTo>
                      <a:lnTo>
                        <a:pt x="14056" y="4382"/>
                      </a:lnTo>
                      <a:close/>
                    </a:path>
                  </a:pathLst>
                </a:cu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85" name="Rectangle 279"/>
                <p:cNvSpPr/>
                <p:nvPr/>
              </p:nvSpPr>
              <p:spPr>
                <a:xfrm>
                  <a:off x="347467" y="114153"/>
                  <a:ext cx="1573207" cy="41553"/>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86" name="Freeform: Shape 280"/>
                <p:cNvSpPr/>
                <p:nvPr/>
              </p:nvSpPr>
              <p:spPr>
                <a:xfrm>
                  <a:off x="966077" y="-1"/>
                  <a:ext cx="272696" cy="402092"/>
                </a:xfrm>
                <a:custGeom>
                  <a:avLst/>
                  <a:gdLst/>
                  <a:ahLst/>
                  <a:cxnLst>
                    <a:cxn ang="0">
                      <a:pos x="wd2" y="hd2"/>
                    </a:cxn>
                    <a:cxn ang="5400000">
                      <a:pos x="wd2" y="hd2"/>
                    </a:cxn>
                    <a:cxn ang="10800000">
                      <a:pos x="wd2" y="hd2"/>
                    </a:cxn>
                    <a:cxn ang="16200000">
                      <a:pos x="wd2" y="hd2"/>
                    </a:cxn>
                  </a:cxnLst>
                  <a:rect l="0" t="0" r="r" b="b"/>
                  <a:pathLst>
                    <a:path w="21600" h="21600" extrusionOk="0">
                      <a:moveTo>
                        <a:pt x="3860" y="0"/>
                      </a:moveTo>
                      <a:lnTo>
                        <a:pt x="17741" y="0"/>
                      </a:lnTo>
                      <a:lnTo>
                        <a:pt x="17741" y="11688"/>
                      </a:lnTo>
                      <a:lnTo>
                        <a:pt x="17900" y="11688"/>
                      </a:lnTo>
                      <a:lnTo>
                        <a:pt x="21600" y="19119"/>
                      </a:lnTo>
                      <a:lnTo>
                        <a:pt x="14474" y="19119"/>
                      </a:lnTo>
                      <a:lnTo>
                        <a:pt x="14474" y="19948"/>
                      </a:lnTo>
                      <a:cubicBezTo>
                        <a:pt x="14474" y="20860"/>
                        <a:pt x="13383" y="21600"/>
                        <a:pt x="12038" y="21600"/>
                      </a:cubicBezTo>
                      <a:lnTo>
                        <a:pt x="9562" y="21600"/>
                      </a:lnTo>
                      <a:cubicBezTo>
                        <a:pt x="8217" y="21600"/>
                        <a:pt x="7127" y="20860"/>
                        <a:pt x="7127" y="19948"/>
                      </a:cubicBezTo>
                      <a:lnTo>
                        <a:pt x="7127" y="19119"/>
                      </a:lnTo>
                      <a:lnTo>
                        <a:pt x="0" y="19119"/>
                      </a:lnTo>
                      <a:lnTo>
                        <a:pt x="3700" y="11688"/>
                      </a:lnTo>
                      <a:lnTo>
                        <a:pt x="3860" y="11688"/>
                      </a:lnTo>
                      <a:close/>
                    </a:path>
                  </a:pathLst>
                </a:cu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1688" name="Rectangle: Top Corners Rounded 276"/>
              <p:cNvSpPr/>
              <p:nvPr/>
            </p:nvSpPr>
            <p:spPr>
              <a:xfrm rot="10800000">
                <a:off x="616958" y="1120308"/>
                <a:ext cx="1025536" cy="41553"/>
              </a:xfrm>
              <a:custGeom>
                <a:avLst/>
                <a:gdLst/>
                <a:ahLst/>
                <a:cxnLst>
                  <a:cxn ang="0">
                    <a:pos x="wd2" y="hd2"/>
                  </a:cxn>
                  <a:cxn ang="5400000">
                    <a:pos x="wd2" y="hd2"/>
                  </a:cxn>
                  <a:cxn ang="10800000">
                    <a:pos x="wd2" y="hd2"/>
                  </a:cxn>
                  <a:cxn ang="16200000">
                    <a:pos x="wd2" y="hd2"/>
                  </a:cxn>
                </a:cxnLst>
                <a:rect l="0" t="0" r="r" b="b"/>
                <a:pathLst>
                  <a:path w="21600" h="21600" extrusionOk="0">
                    <a:moveTo>
                      <a:pt x="290" y="0"/>
                    </a:moveTo>
                    <a:lnTo>
                      <a:pt x="21310" y="0"/>
                    </a:lnTo>
                    <a:cubicBezTo>
                      <a:pt x="21470" y="0"/>
                      <a:pt x="21600" y="3206"/>
                      <a:pt x="21600" y="7161"/>
                    </a:cubicBezTo>
                    <a:lnTo>
                      <a:pt x="21600" y="21600"/>
                    </a:lnTo>
                    <a:lnTo>
                      <a:pt x="0" y="21600"/>
                    </a:lnTo>
                    <a:lnTo>
                      <a:pt x="0" y="7161"/>
                    </a:lnTo>
                    <a:cubicBezTo>
                      <a:pt x="0" y="3206"/>
                      <a:pt x="130" y="0"/>
                      <a:pt x="290" y="0"/>
                    </a:cubicBezTo>
                    <a:close/>
                  </a:path>
                </a:pathLst>
              </a:cu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89" name="Rectangle 277"/>
              <p:cNvSpPr/>
              <p:nvPr/>
            </p:nvSpPr>
            <p:spPr>
              <a:xfrm>
                <a:off x="972303" y="1139782"/>
                <a:ext cx="314844" cy="110521"/>
              </a:xfrm>
              <a:prstGeom prst="rect">
                <a:avLst/>
              </a:pr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nvGrpSpPr>
            <p:cNvPr id="1695" name="Group 262"/>
            <p:cNvGrpSpPr/>
            <p:nvPr/>
          </p:nvGrpSpPr>
          <p:grpSpPr>
            <a:xfrm>
              <a:off x="73994" y="-1"/>
              <a:ext cx="1051118" cy="1666168"/>
              <a:chOff x="0" y="0"/>
              <a:chExt cx="1051116" cy="1666166"/>
            </a:xfrm>
          </p:grpSpPr>
          <p:sp>
            <p:nvSpPr>
              <p:cNvPr id="1691" name="Rectangle 271"/>
              <p:cNvSpPr/>
              <p:nvPr/>
            </p:nvSpPr>
            <p:spPr>
              <a:xfrm>
                <a:off x="0" y="1021470"/>
                <a:ext cx="176820" cy="644697"/>
              </a:xfrm>
              <a:prstGeom prst="rect">
                <a:avLst/>
              </a:pr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92" name="Block Arc 272"/>
              <p:cNvSpPr/>
              <p:nvPr/>
            </p:nvSpPr>
            <p:spPr>
              <a:xfrm>
                <a:off x="142527" y="0"/>
                <a:ext cx="908534" cy="4542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9671"/>
                      <a:pt x="4836" y="0"/>
                      <a:pt x="10801" y="0"/>
                    </a:cubicBezTo>
                    <a:cubicBezTo>
                      <a:pt x="16699" y="0"/>
                      <a:pt x="21506" y="9462"/>
                      <a:pt x="21600" y="21256"/>
                    </a:cubicBezTo>
                    <a:lnTo>
                      <a:pt x="20808" y="21281"/>
                    </a:lnTo>
                    <a:lnTo>
                      <a:pt x="20808" y="21281"/>
                    </a:lnTo>
                    <a:cubicBezTo>
                      <a:pt x="20720" y="10228"/>
                      <a:pt x="16168" y="1411"/>
                      <a:pt x="10641" y="1587"/>
                    </a:cubicBezTo>
                    <a:cubicBezTo>
                      <a:pt x="5177" y="1761"/>
                      <a:pt x="792" y="10670"/>
                      <a:pt x="792" y="21600"/>
                    </a:cubicBezTo>
                    <a:close/>
                  </a:path>
                </a:pathLst>
              </a:custGeom>
              <a:solidFill>
                <a:srgbClr val="D9D9D9"/>
              </a:solidFill>
              <a:ln w="12700" cap="flat">
                <a:noFill/>
                <a:miter lim="400000"/>
              </a:ln>
              <a:effectLst/>
            </p:spPr>
            <p:txBody>
              <a:bodyPr wrap="square" lIns="45719" tIns="45719" rIns="45719" bIns="45719" numCol="1" anchor="ctr">
                <a:noAutofit/>
              </a:bodyPr>
              <a:lstStyle/>
              <a:p>
                <a:pPr algn="ctr"/>
                <a:endParaRPr/>
              </a:p>
            </p:txBody>
          </p:sp>
          <p:sp>
            <p:nvSpPr>
              <p:cNvPr id="1693" name="Rectangle 273"/>
              <p:cNvSpPr/>
              <p:nvPr/>
            </p:nvSpPr>
            <p:spPr>
              <a:xfrm>
                <a:off x="143576" y="435229"/>
                <a:ext cx="33243" cy="644697"/>
              </a:xfrm>
              <a:prstGeom prst="rect">
                <a:avLst/>
              </a:pr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94" name="Rectangle 274"/>
              <p:cNvSpPr/>
              <p:nvPr/>
            </p:nvSpPr>
            <p:spPr>
              <a:xfrm>
                <a:off x="1017874" y="434849"/>
                <a:ext cx="33243" cy="559409"/>
              </a:xfrm>
              <a:prstGeom prst="rect">
                <a:avLst/>
              </a:prstGeom>
              <a:solidFill>
                <a:srgbClr val="D9D9D9"/>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nvGrpSpPr>
            <p:cNvPr id="1699" name="Group 263"/>
            <p:cNvGrpSpPr/>
            <p:nvPr/>
          </p:nvGrpSpPr>
          <p:grpSpPr>
            <a:xfrm>
              <a:off x="805438" y="1358762"/>
              <a:ext cx="672041" cy="716259"/>
              <a:chOff x="0" y="0"/>
              <a:chExt cx="672039" cy="716258"/>
            </a:xfrm>
          </p:grpSpPr>
          <p:sp>
            <p:nvSpPr>
              <p:cNvPr id="1696" name="Freeform: Shape 268"/>
              <p:cNvSpPr/>
              <p:nvPr/>
            </p:nvSpPr>
            <p:spPr>
              <a:xfrm>
                <a:off x="7038" y="0"/>
                <a:ext cx="549897" cy="318268"/>
              </a:xfrm>
              <a:custGeom>
                <a:avLst/>
                <a:gdLst/>
                <a:ahLst/>
                <a:cxnLst>
                  <a:cxn ang="0">
                    <a:pos x="wd2" y="hd2"/>
                  </a:cxn>
                  <a:cxn ang="5400000">
                    <a:pos x="wd2" y="hd2"/>
                  </a:cxn>
                  <a:cxn ang="10800000">
                    <a:pos x="wd2" y="hd2"/>
                  </a:cxn>
                  <a:cxn ang="16200000">
                    <a:pos x="wd2" y="hd2"/>
                  </a:cxn>
                </a:cxnLst>
                <a:rect l="0" t="0" r="r" b="b"/>
                <a:pathLst>
                  <a:path w="21505" h="21233" extrusionOk="0">
                    <a:moveTo>
                      <a:pt x="19981" y="14843"/>
                    </a:moveTo>
                    <a:cubicBezTo>
                      <a:pt x="19100" y="13283"/>
                      <a:pt x="18457" y="13745"/>
                      <a:pt x="17882" y="13688"/>
                    </a:cubicBezTo>
                    <a:cubicBezTo>
                      <a:pt x="12566" y="13630"/>
                      <a:pt x="7285" y="13572"/>
                      <a:pt x="1969" y="13745"/>
                    </a:cubicBezTo>
                    <a:cubicBezTo>
                      <a:pt x="514" y="13803"/>
                      <a:pt x="-62" y="13110"/>
                      <a:pt x="6" y="10511"/>
                    </a:cubicBezTo>
                    <a:cubicBezTo>
                      <a:pt x="73" y="5660"/>
                      <a:pt x="6" y="5660"/>
                      <a:pt x="2883" y="5660"/>
                    </a:cubicBezTo>
                    <a:cubicBezTo>
                      <a:pt x="4915" y="5660"/>
                      <a:pt x="6946" y="5602"/>
                      <a:pt x="8978" y="5718"/>
                    </a:cubicBezTo>
                    <a:cubicBezTo>
                      <a:pt x="9959" y="5775"/>
                      <a:pt x="10501" y="5371"/>
                      <a:pt x="10332" y="3465"/>
                    </a:cubicBezTo>
                    <a:cubicBezTo>
                      <a:pt x="10298" y="2888"/>
                      <a:pt x="10298" y="2310"/>
                      <a:pt x="10332" y="1733"/>
                    </a:cubicBezTo>
                    <a:cubicBezTo>
                      <a:pt x="10399" y="751"/>
                      <a:pt x="10670" y="0"/>
                      <a:pt x="11280" y="0"/>
                    </a:cubicBezTo>
                    <a:cubicBezTo>
                      <a:pt x="11889" y="0"/>
                      <a:pt x="12194" y="809"/>
                      <a:pt x="12194" y="1733"/>
                    </a:cubicBezTo>
                    <a:cubicBezTo>
                      <a:pt x="12228" y="3465"/>
                      <a:pt x="12262" y="5198"/>
                      <a:pt x="12194" y="6930"/>
                    </a:cubicBezTo>
                    <a:cubicBezTo>
                      <a:pt x="12126" y="8721"/>
                      <a:pt x="11314" y="8894"/>
                      <a:pt x="10467" y="8894"/>
                    </a:cubicBezTo>
                    <a:cubicBezTo>
                      <a:pt x="7996" y="8894"/>
                      <a:pt x="5490" y="8894"/>
                      <a:pt x="3019" y="8894"/>
                    </a:cubicBezTo>
                    <a:cubicBezTo>
                      <a:pt x="2579" y="8894"/>
                      <a:pt x="1834" y="8490"/>
                      <a:pt x="1868" y="9818"/>
                    </a:cubicBezTo>
                    <a:cubicBezTo>
                      <a:pt x="1902" y="11147"/>
                      <a:pt x="2613" y="10685"/>
                      <a:pt x="3053" y="10685"/>
                    </a:cubicBezTo>
                    <a:cubicBezTo>
                      <a:pt x="8537" y="10742"/>
                      <a:pt x="13988" y="10800"/>
                      <a:pt x="19473" y="10627"/>
                    </a:cubicBezTo>
                    <a:cubicBezTo>
                      <a:pt x="21064" y="10569"/>
                      <a:pt x="21538" y="11435"/>
                      <a:pt x="21504" y="14092"/>
                    </a:cubicBezTo>
                    <a:cubicBezTo>
                      <a:pt x="21470" y="16633"/>
                      <a:pt x="21267" y="18193"/>
                      <a:pt x="19507" y="17846"/>
                    </a:cubicBezTo>
                    <a:cubicBezTo>
                      <a:pt x="18559" y="17673"/>
                      <a:pt x="17577" y="17846"/>
                      <a:pt x="16629" y="17788"/>
                    </a:cubicBezTo>
                    <a:cubicBezTo>
                      <a:pt x="15647" y="17788"/>
                      <a:pt x="14598" y="17326"/>
                      <a:pt x="14564" y="20098"/>
                    </a:cubicBezTo>
                    <a:cubicBezTo>
                      <a:pt x="14564" y="21196"/>
                      <a:pt x="13683" y="21600"/>
                      <a:pt x="13243" y="20849"/>
                    </a:cubicBezTo>
                    <a:cubicBezTo>
                      <a:pt x="12532" y="19521"/>
                      <a:pt x="12871" y="17731"/>
                      <a:pt x="12973" y="16171"/>
                    </a:cubicBezTo>
                    <a:cubicBezTo>
                      <a:pt x="13040" y="14727"/>
                      <a:pt x="13785" y="14785"/>
                      <a:pt x="14394" y="14785"/>
                    </a:cubicBezTo>
                    <a:cubicBezTo>
                      <a:pt x="16155" y="14843"/>
                      <a:pt x="17882" y="14843"/>
                      <a:pt x="19981" y="14843"/>
                    </a:cubicBez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sp>
            <p:nvSpPr>
              <p:cNvPr id="1697" name="Freeform: Shape 269"/>
              <p:cNvSpPr/>
              <p:nvPr/>
            </p:nvSpPr>
            <p:spPr>
              <a:xfrm>
                <a:off x="0" y="357749"/>
                <a:ext cx="263335" cy="358510"/>
              </a:xfrm>
              <a:custGeom>
                <a:avLst/>
                <a:gdLst/>
                <a:ahLst/>
                <a:cxnLst>
                  <a:cxn ang="0">
                    <a:pos x="wd2" y="hd2"/>
                  </a:cxn>
                  <a:cxn ang="5400000">
                    <a:pos x="wd2" y="hd2"/>
                  </a:cxn>
                  <a:cxn ang="10800000">
                    <a:pos x="wd2" y="hd2"/>
                  </a:cxn>
                  <a:cxn ang="16200000">
                    <a:pos x="wd2" y="hd2"/>
                  </a:cxn>
                </a:cxnLst>
                <a:rect l="0" t="0" r="r" b="b"/>
                <a:pathLst>
                  <a:path w="19613" h="21197" extrusionOk="0">
                    <a:moveTo>
                      <a:pt x="147" y="16264"/>
                    </a:moveTo>
                    <a:cubicBezTo>
                      <a:pt x="3113" y="17032"/>
                      <a:pt x="5692" y="17800"/>
                      <a:pt x="8529" y="17544"/>
                    </a:cubicBezTo>
                    <a:cubicBezTo>
                      <a:pt x="10657" y="17339"/>
                      <a:pt x="12720" y="16929"/>
                      <a:pt x="12914" y="14882"/>
                    </a:cubicBezTo>
                    <a:cubicBezTo>
                      <a:pt x="13107" y="12732"/>
                      <a:pt x="10850" y="12323"/>
                      <a:pt x="8852" y="11964"/>
                    </a:cubicBezTo>
                    <a:cubicBezTo>
                      <a:pt x="8013" y="11811"/>
                      <a:pt x="7111" y="11862"/>
                      <a:pt x="6272" y="11913"/>
                    </a:cubicBezTo>
                    <a:cubicBezTo>
                      <a:pt x="4725" y="12016"/>
                      <a:pt x="4531" y="11299"/>
                      <a:pt x="4596" y="10327"/>
                    </a:cubicBezTo>
                    <a:cubicBezTo>
                      <a:pt x="4660" y="9405"/>
                      <a:pt x="4338" y="8382"/>
                      <a:pt x="6272" y="8433"/>
                    </a:cubicBezTo>
                    <a:cubicBezTo>
                      <a:pt x="7369" y="8484"/>
                      <a:pt x="8400" y="8433"/>
                      <a:pt x="9496" y="8330"/>
                    </a:cubicBezTo>
                    <a:cubicBezTo>
                      <a:pt x="11173" y="8177"/>
                      <a:pt x="12333" y="7511"/>
                      <a:pt x="12333" y="6027"/>
                    </a:cubicBezTo>
                    <a:cubicBezTo>
                      <a:pt x="12333" y="4594"/>
                      <a:pt x="11237" y="3877"/>
                      <a:pt x="9561" y="3673"/>
                    </a:cubicBezTo>
                    <a:cubicBezTo>
                      <a:pt x="6853" y="3314"/>
                      <a:pt x="4274" y="3826"/>
                      <a:pt x="1694" y="4389"/>
                    </a:cubicBezTo>
                    <a:cubicBezTo>
                      <a:pt x="985" y="499"/>
                      <a:pt x="1114" y="345"/>
                      <a:pt x="5692" y="90"/>
                    </a:cubicBezTo>
                    <a:cubicBezTo>
                      <a:pt x="8013" y="-13"/>
                      <a:pt x="10399" y="-64"/>
                      <a:pt x="12720" y="141"/>
                    </a:cubicBezTo>
                    <a:cubicBezTo>
                      <a:pt x="15622" y="397"/>
                      <a:pt x="18136" y="1318"/>
                      <a:pt x="18781" y="3928"/>
                    </a:cubicBezTo>
                    <a:cubicBezTo>
                      <a:pt x="19426" y="6590"/>
                      <a:pt x="18523" y="7972"/>
                      <a:pt x="14977" y="9610"/>
                    </a:cubicBezTo>
                    <a:cubicBezTo>
                      <a:pt x="16847" y="10531"/>
                      <a:pt x="18652" y="11401"/>
                      <a:pt x="19297" y="13193"/>
                    </a:cubicBezTo>
                    <a:cubicBezTo>
                      <a:pt x="20393" y="16315"/>
                      <a:pt x="18588" y="19284"/>
                      <a:pt x="14655" y="20359"/>
                    </a:cubicBezTo>
                    <a:cubicBezTo>
                      <a:pt x="10334" y="21536"/>
                      <a:pt x="5950" y="21382"/>
                      <a:pt x="1694" y="20461"/>
                    </a:cubicBezTo>
                    <a:cubicBezTo>
                      <a:pt x="-1207" y="19847"/>
                      <a:pt x="598" y="17851"/>
                      <a:pt x="147" y="16264"/>
                    </a:cubicBez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sp>
            <p:nvSpPr>
              <p:cNvPr id="1698" name="Freeform: Shape 270"/>
              <p:cNvSpPr/>
              <p:nvPr/>
            </p:nvSpPr>
            <p:spPr>
              <a:xfrm>
                <a:off x="346463" y="360937"/>
                <a:ext cx="325577" cy="348128"/>
              </a:xfrm>
              <a:custGeom>
                <a:avLst/>
                <a:gdLst/>
                <a:ahLst/>
                <a:cxnLst>
                  <a:cxn ang="0">
                    <a:pos x="wd2" y="hd2"/>
                  </a:cxn>
                  <a:cxn ang="5400000">
                    <a:pos x="wd2" y="hd2"/>
                  </a:cxn>
                  <a:cxn ang="10800000">
                    <a:pos x="wd2" y="hd2"/>
                  </a:cxn>
                  <a:cxn ang="16200000">
                    <a:pos x="wd2" y="hd2"/>
                  </a:cxn>
                </a:cxnLst>
                <a:rect l="0" t="0" r="r" b="b"/>
                <a:pathLst>
                  <a:path w="21491" h="21500" extrusionOk="0">
                    <a:moveTo>
                      <a:pt x="11947" y="431"/>
                    </a:moveTo>
                    <a:cubicBezTo>
                      <a:pt x="8633" y="-50"/>
                      <a:pt x="5318" y="110"/>
                      <a:pt x="1947" y="3"/>
                    </a:cubicBezTo>
                    <a:cubicBezTo>
                      <a:pt x="461" y="-50"/>
                      <a:pt x="-53" y="485"/>
                      <a:pt x="4" y="1875"/>
                    </a:cubicBezTo>
                    <a:cubicBezTo>
                      <a:pt x="61" y="4815"/>
                      <a:pt x="4" y="7756"/>
                      <a:pt x="4" y="10697"/>
                    </a:cubicBezTo>
                    <a:cubicBezTo>
                      <a:pt x="4" y="13744"/>
                      <a:pt x="61" y="16738"/>
                      <a:pt x="4" y="19786"/>
                    </a:cubicBezTo>
                    <a:cubicBezTo>
                      <a:pt x="4" y="21015"/>
                      <a:pt x="461" y="21550"/>
                      <a:pt x="1833" y="21497"/>
                    </a:cubicBezTo>
                    <a:cubicBezTo>
                      <a:pt x="5090" y="21390"/>
                      <a:pt x="8347" y="21550"/>
                      <a:pt x="11547" y="21283"/>
                    </a:cubicBezTo>
                    <a:cubicBezTo>
                      <a:pt x="17604" y="20801"/>
                      <a:pt x="21376" y="16845"/>
                      <a:pt x="21490" y="11178"/>
                    </a:cubicBezTo>
                    <a:cubicBezTo>
                      <a:pt x="21547" y="5083"/>
                      <a:pt x="18118" y="1340"/>
                      <a:pt x="11947" y="431"/>
                    </a:cubicBezTo>
                    <a:close/>
                    <a:moveTo>
                      <a:pt x="15433" y="11819"/>
                    </a:moveTo>
                    <a:cubicBezTo>
                      <a:pt x="14918" y="15615"/>
                      <a:pt x="11433" y="17861"/>
                      <a:pt x="7147" y="17273"/>
                    </a:cubicBezTo>
                    <a:cubicBezTo>
                      <a:pt x="6004" y="17112"/>
                      <a:pt x="5776" y="16578"/>
                      <a:pt x="5776" y="15669"/>
                    </a:cubicBezTo>
                    <a:cubicBezTo>
                      <a:pt x="5776" y="14011"/>
                      <a:pt x="5776" y="12300"/>
                      <a:pt x="5776" y="10643"/>
                    </a:cubicBezTo>
                    <a:cubicBezTo>
                      <a:pt x="5776" y="9467"/>
                      <a:pt x="5947" y="8344"/>
                      <a:pt x="5718" y="7168"/>
                    </a:cubicBezTo>
                    <a:cubicBezTo>
                      <a:pt x="5318" y="4601"/>
                      <a:pt x="6518" y="3960"/>
                      <a:pt x="9033" y="4227"/>
                    </a:cubicBezTo>
                    <a:cubicBezTo>
                      <a:pt x="13490" y="4762"/>
                      <a:pt x="16004" y="7649"/>
                      <a:pt x="15433" y="11819"/>
                    </a:cubicBez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grpSp>
        <p:grpSp>
          <p:nvGrpSpPr>
            <p:cNvPr id="1703" name="Group 264"/>
            <p:cNvGrpSpPr/>
            <p:nvPr/>
          </p:nvGrpSpPr>
          <p:grpSpPr>
            <a:xfrm>
              <a:off x="305414" y="717219"/>
              <a:ext cx="1648622" cy="1683761"/>
              <a:chOff x="0" y="0"/>
              <a:chExt cx="1648621" cy="1683760"/>
            </a:xfrm>
          </p:grpSpPr>
          <p:sp>
            <p:nvSpPr>
              <p:cNvPr id="1700" name="Frame 265"/>
              <p:cNvSpPr/>
              <p:nvPr/>
            </p:nvSpPr>
            <p:spPr>
              <a:xfrm>
                <a:off x="-1" y="0"/>
                <a:ext cx="1648622" cy="15929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lose/>
                    <a:moveTo>
                      <a:pt x="1573" y="1628"/>
                    </a:moveTo>
                    <a:lnTo>
                      <a:pt x="1573" y="19972"/>
                    </a:lnTo>
                    <a:lnTo>
                      <a:pt x="20027" y="19972"/>
                    </a:lnTo>
                    <a:lnTo>
                      <a:pt x="20027" y="1628"/>
                    </a:lnTo>
                    <a:close/>
                  </a:path>
                </a:pathLst>
              </a:custGeom>
              <a:solidFill>
                <a:srgbClr val="808080"/>
              </a:solidFill>
              <a:ln w="12700" cap="flat">
                <a:noFill/>
                <a:miter lim="400000"/>
              </a:ln>
              <a:effectLst/>
            </p:spPr>
            <p:txBody>
              <a:bodyPr wrap="square" lIns="45719" tIns="45719" rIns="45719" bIns="45719" numCol="1" anchor="ctr">
                <a:noAutofit/>
              </a:bodyPr>
              <a:lstStyle/>
              <a:p>
                <a:pPr algn="ctr"/>
                <a:endParaRPr/>
              </a:p>
            </p:txBody>
          </p:sp>
          <p:sp>
            <p:nvSpPr>
              <p:cNvPr id="1701" name="Rectangle 266"/>
              <p:cNvSpPr/>
              <p:nvPr/>
            </p:nvSpPr>
            <p:spPr>
              <a:xfrm>
                <a:off x="-1" y="1592930"/>
                <a:ext cx="205103" cy="90831"/>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02" name="Rectangle 267"/>
              <p:cNvSpPr/>
              <p:nvPr/>
            </p:nvSpPr>
            <p:spPr>
              <a:xfrm>
                <a:off x="1443519" y="1592930"/>
                <a:ext cx="205103" cy="90831"/>
              </a:xfrm>
              <a:prstGeom prst="rect">
                <a:avLst/>
              </a:prstGeom>
              <a:solidFill>
                <a:srgbClr val="80808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sp>
        <p:nvSpPr>
          <p:cNvPr id="170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x">
  <p:cSld name="Set Forme [b]">
    <p:bg>
      <p:bgPr>
        <a:solidFill>
          <a:srgbClr val="FFFFFF"/>
        </a:solidFill>
        <a:effectLst/>
      </p:bgPr>
    </p:bg>
    <p:spTree>
      <p:nvGrpSpPr>
        <p:cNvPr id="1" name=""/>
        <p:cNvGrpSpPr/>
        <p:nvPr/>
      </p:nvGrpSpPr>
      <p:grpSpPr>
        <a:xfrm>
          <a:off x="0" y="0"/>
          <a:ext cx="0" cy="0"/>
          <a:chOff x="0" y="0"/>
          <a:chExt cx="0" cy="0"/>
        </a:xfrm>
      </p:grpSpPr>
      <p:sp>
        <p:nvSpPr>
          <p:cNvPr id="1712" name="Forme completamente modificabili"/>
          <p:cNvSpPr txBox="1">
            <a:spLocks noGrp="1"/>
          </p:cNvSpPr>
          <p:nvPr>
            <p:ph type="title" hasCustomPrompt="1"/>
          </p:nvPr>
        </p:nvSpPr>
        <p:spPr>
          <a:xfrm>
            <a:off x="276305" y="179999"/>
            <a:ext cx="11652171" cy="707375"/>
          </a:xfrm>
          <a:prstGeom prst="rect">
            <a:avLst/>
          </a:prstGeom>
        </p:spPr>
        <p:txBody>
          <a:bodyPr anchor="t">
            <a:normAutofit/>
          </a:bodyPr>
          <a:lstStyle>
            <a:lvl1pPr>
              <a:defRPr>
                <a:solidFill>
                  <a:srgbClr val="808080"/>
                </a:solidFill>
              </a:defRPr>
            </a:lvl1pPr>
          </a:lstStyle>
          <a:p>
            <a:r>
              <a:t>Forme completamente modificabili</a:t>
            </a:r>
          </a:p>
        </p:txBody>
      </p:sp>
      <p:grpSp>
        <p:nvGrpSpPr>
          <p:cNvPr id="1720" name="Group 34"/>
          <p:cNvGrpSpPr/>
          <p:nvPr/>
        </p:nvGrpSpPr>
        <p:grpSpPr>
          <a:xfrm>
            <a:off x="10483057" y="1702390"/>
            <a:ext cx="1087001" cy="2018716"/>
            <a:chOff x="0" y="0"/>
            <a:chExt cx="1087000" cy="2018714"/>
          </a:xfrm>
        </p:grpSpPr>
        <p:grpSp>
          <p:nvGrpSpPr>
            <p:cNvPr id="1718" name="Group 8"/>
            <p:cNvGrpSpPr/>
            <p:nvPr/>
          </p:nvGrpSpPr>
          <p:grpSpPr>
            <a:xfrm>
              <a:off x="0" y="-1"/>
              <a:ext cx="1087001" cy="2018716"/>
              <a:chOff x="0" y="0"/>
              <a:chExt cx="1087000" cy="2018714"/>
            </a:xfrm>
          </p:grpSpPr>
          <p:sp>
            <p:nvSpPr>
              <p:cNvPr id="1713" name="Rounded Rectangle 3"/>
              <p:cNvSpPr/>
              <p:nvPr/>
            </p:nvSpPr>
            <p:spPr>
              <a:xfrm>
                <a:off x="0" y="0"/>
                <a:ext cx="1087001" cy="2018715"/>
              </a:xfrm>
              <a:prstGeom prst="roundRect">
                <a:avLst>
                  <a:gd name="adj" fmla="val 13580"/>
                </a:avLst>
              </a:prstGeom>
              <a:solidFill>
                <a:srgbClr val="262626"/>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sp>
            <p:nvSpPr>
              <p:cNvPr id="1714" name="Rectangle 5"/>
              <p:cNvSpPr/>
              <p:nvPr/>
            </p:nvSpPr>
            <p:spPr>
              <a:xfrm>
                <a:off x="496909" y="99762"/>
                <a:ext cx="93182" cy="14817"/>
              </a:xfrm>
              <a:prstGeom prst="rect">
                <a:avLst/>
              </a:prstGeom>
              <a:solidFill>
                <a:srgbClr val="B0B0B0"/>
              </a:solidFill>
              <a:ln w="12700" cap="flat">
                <a:noFill/>
                <a:miter lim="400000"/>
              </a:ln>
              <a:effectLst/>
            </p:spPr>
            <p:txBody>
              <a:bodyPr wrap="square" lIns="45719" tIns="45719" rIns="45719" bIns="45719" numCol="1" anchor="ctr">
                <a:noAutofit/>
              </a:bodyPr>
              <a:lstStyle/>
              <a:p>
                <a:pPr algn="ctr">
                  <a:defRPr sz="2700">
                    <a:solidFill>
                      <a:srgbClr val="FFFFFF"/>
                    </a:solidFill>
                  </a:defRPr>
                </a:pPr>
                <a:endParaRPr/>
              </a:p>
            </p:txBody>
          </p:sp>
          <p:grpSp>
            <p:nvGrpSpPr>
              <p:cNvPr id="1717" name="Group 1"/>
              <p:cNvGrpSpPr/>
              <p:nvPr/>
            </p:nvGrpSpPr>
            <p:grpSpPr>
              <a:xfrm>
                <a:off x="476083" y="1838981"/>
                <a:ext cx="134833" cy="134833"/>
                <a:chOff x="0" y="0"/>
                <a:chExt cx="134831" cy="134832"/>
              </a:xfrm>
            </p:grpSpPr>
            <p:sp>
              <p:nvSpPr>
                <p:cNvPr id="1715" name="Oval 4"/>
                <p:cNvSpPr/>
                <p:nvPr/>
              </p:nvSpPr>
              <p:spPr>
                <a:xfrm>
                  <a:off x="0" y="-1"/>
                  <a:ext cx="134832" cy="134834"/>
                </a:xfrm>
                <a:prstGeom prst="ellipse">
                  <a:avLst/>
                </a:prstGeom>
                <a:solidFill>
                  <a:srgbClr val="808080"/>
                </a:solidFill>
                <a:ln w="3175" cap="flat">
                  <a:solidFill>
                    <a:srgbClr val="262626"/>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sp>
              <p:nvSpPr>
                <p:cNvPr id="1716" name="Rounded Rectangle 7"/>
                <p:cNvSpPr/>
                <p:nvPr/>
              </p:nvSpPr>
              <p:spPr>
                <a:xfrm>
                  <a:off x="36580" y="36355"/>
                  <a:ext cx="61671" cy="62122"/>
                </a:xfrm>
                <a:prstGeom prst="roundRect">
                  <a:avLst>
                    <a:gd name="adj" fmla="val 16667"/>
                  </a:avLst>
                </a:prstGeom>
                <a:solidFill>
                  <a:srgbClr val="737373"/>
                </a:solidFill>
                <a:ln w="6350" cap="flat">
                  <a:solidFill>
                    <a:srgbClr val="B0B0B0"/>
                  </a:solidFill>
                  <a:prstDash val="solid"/>
                  <a:miter lim="800000"/>
                </a:ln>
                <a:effectLst/>
              </p:spPr>
              <p:txBody>
                <a:bodyPr wrap="square" lIns="45719" tIns="45719" rIns="45719" bIns="45719" numCol="1" anchor="ctr">
                  <a:noAutofit/>
                </a:bodyPr>
                <a:lstStyle/>
                <a:p>
                  <a:pPr algn="ctr">
                    <a:defRPr sz="2700">
                      <a:solidFill>
                        <a:srgbClr val="FFFFFF"/>
                      </a:solidFill>
                    </a:defRPr>
                  </a:pPr>
                  <a:endParaRPr/>
                </a:p>
              </p:txBody>
            </p:sp>
          </p:grpSp>
        </p:grpSp>
        <p:sp>
          <p:nvSpPr>
            <p:cNvPr id="1719" name="Picture Placeholder 9"/>
            <p:cNvSpPr/>
            <p:nvPr/>
          </p:nvSpPr>
          <p:spPr>
            <a:xfrm>
              <a:off x="77591" y="155042"/>
              <a:ext cx="931818" cy="1615151"/>
            </a:xfrm>
            <a:prstGeom prst="rect">
              <a:avLst/>
            </a:prstGeom>
            <a:solidFill>
              <a:srgbClr val="F2F2F2"/>
            </a:solidFill>
            <a:ln w="12700" cap="flat">
              <a:noFill/>
              <a:miter lim="400000"/>
            </a:ln>
            <a:effectLst/>
          </p:spPr>
          <p:txBody>
            <a:bodyPr wrap="square" lIns="45719" tIns="45719" rIns="45719" bIns="45719" numCol="1" anchor="ctr">
              <a:noAutofit/>
            </a:bodyPr>
            <a:lstStyle/>
            <a:p>
              <a:pPr algn="ctr" defTabSz="914446">
                <a:spcBef>
                  <a:spcPts val="200"/>
                </a:spcBef>
                <a:defRPr sz="1200">
                  <a:solidFill>
                    <a:srgbClr val="006BB6"/>
                  </a:solidFill>
                </a:defRPr>
              </a:pPr>
              <a:endParaRPr/>
            </a:p>
          </p:txBody>
        </p:sp>
      </p:grpSp>
      <p:grpSp>
        <p:nvGrpSpPr>
          <p:cNvPr id="1728" name="Group 42"/>
          <p:cNvGrpSpPr/>
          <p:nvPr/>
        </p:nvGrpSpPr>
        <p:grpSpPr>
          <a:xfrm>
            <a:off x="167262" y="818525"/>
            <a:ext cx="2565499" cy="3138440"/>
            <a:chOff x="0" y="0"/>
            <a:chExt cx="2565498" cy="3138439"/>
          </a:xfrm>
        </p:grpSpPr>
        <p:sp>
          <p:nvSpPr>
            <p:cNvPr id="1721" name="Freeform: Shape 43"/>
            <p:cNvSpPr/>
            <p:nvPr/>
          </p:nvSpPr>
          <p:spPr>
            <a:xfrm flipH="1">
              <a:off x="817881" y="2596716"/>
              <a:ext cx="1201928" cy="541724"/>
            </a:xfrm>
            <a:custGeom>
              <a:avLst/>
              <a:gdLst/>
              <a:ahLst/>
              <a:cxnLst>
                <a:cxn ang="0">
                  <a:pos x="wd2" y="hd2"/>
                </a:cxn>
                <a:cxn ang="5400000">
                  <a:pos x="wd2" y="hd2"/>
                </a:cxn>
                <a:cxn ang="10800000">
                  <a:pos x="wd2" y="hd2"/>
                </a:cxn>
                <a:cxn ang="16200000">
                  <a:pos x="wd2" y="hd2"/>
                </a:cxn>
              </a:cxnLst>
              <a:rect l="0" t="0" r="r" b="b"/>
              <a:pathLst>
                <a:path w="20954" h="21600" extrusionOk="0">
                  <a:moveTo>
                    <a:pt x="11017" y="0"/>
                  </a:moveTo>
                  <a:cubicBezTo>
                    <a:pt x="11326" y="4679"/>
                    <a:pt x="11540" y="7400"/>
                    <a:pt x="11421" y="10120"/>
                  </a:cubicBezTo>
                  <a:cubicBezTo>
                    <a:pt x="11397" y="10827"/>
                    <a:pt x="11326" y="11480"/>
                    <a:pt x="11112" y="12405"/>
                  </a:cubicBezTo>
                  <a:cubicBezTo>
                    <a:pt x="10636" y="14527"/>
                    <a:pt x="9304" y="14908"/>
                    <a:pt x="8614" y="14962"/>
                  </a:cubicBezTo>
                  <a:cubicBezTo>
                    <a:pt x="6235" y="15071"/>
                    <a:pt x="1406" y="15724"/>
                    <a:pt x="574" y="15778"/>
                  </a:cubicBezTo>
                  <a:cubicBezTo>
                    <a:pt x="478" y="15778"/>
                    <a:pt x="-45" y="15778"/>
                    <a:pt x="3" y="15887"/>
                  </a:cubicBezTo>
                  <a:cubicBezTo>
                    <a:pt x="26" y="15942"/>
                    <a:pt x="145" y="16322"/>
                    <a:pt x="145" y="16322"/>
                  </a:cubicBezTo>
                  <a:cubicBezTo>
                    <a:pt x="431" y="17193"/>
                    <a:pt x="9351" y="20947"/>
                    <a:pt x="10803" y="21546"/>
                  </a:cubicBezTo>
                  <a:cubicBezTo>
                    <a:pt x="10945" y="21600"/>
                    <a:pt x="11064" y="21600"/>
                    <a:pt x="11207" y="21600"/>
                  </a:cubicBezTo>
                  <a:cubicBezTo>
                    <a:pt x="12515" y="21382"/>
                    <a:pt x="19676" y="19913"/>
                    <a:pt x="20532" y="17955"/>
                  </a:cubicBezTo>
                  <a:cubicBezTo>
                    <a:pt x="21555" y="15561"/>
                    <a:pt x="20485" y="7726"/>
                    <a:pt x="19747" y="2612"/>
                  </a:cubicBezTo>
                  <a:cubicBezTo>
                    <a:pt x="20056" y="2013"/>
                    <a:pt x="15679" y="816"/>
                    <a:pt x="11017" y="0"/>
                  </a:cubicBezTo>
                  <a:close/>
                </a:path>
              </a:pathLst>
            </a:custGeom>
            <a:solidFill>
              <a:srgbClr val="B3B3B3"/>
            </a:solidFill>
            <a:ln w="12700" cap="flat">
              <a:noFill/>
              <a:miter lim="400000"/>
            </a:ln>
            <a:effectLst/>
          </p:spPr>
          <p:txBody>
            <a:bodyPr wrap="square" lIns="45719" tIns="45719" rIns="45719" bIns="45719" numCol="1" anchor="ctr">
              <a:noAutofit/>
            </a:bodyPr>
            <a:lstStyle/>
            <a:p>
              <a:endParaRPr/>
            </a:p>
          </p:txBody>
        </p:sp>
        <p:sp>
          <p:nvSpPr>
            <p:cNvPr id="1722" name="Freeform: Shape 44"/>
            <p:cNvSpPr/>
            <p:nvPr/>
          </p:nvSpPr>
          <p:spPr>
            <a:xfrm flipH="1">
              <a:off x="841677" y="2596716"/>
              <a:ext cx="1178910" cy="525349"/>
            </a:xfrm>
            <a:custGeom>
              <a:avLst/>
              <a:gdLst/>
              <a:ahLst/>
              <a:cxnLst>
                <a:cxn ang="0">
                  <a:pos x="wd2" y="hd2"/>
                </a:cxn>
                <a:cxn ang="5400000">
                  <a:pos x="wd2" y="hd2"/>
                </a:cxn>
                <a:cxn ang="10800000">
                  <a:pos x="wd2" y="hd2"/>
                </a:cxn>
                <a:cxn ang="16200000">
                  <a:pos x="wd2" y="hd2"/>
                </a:cxn>
              </a:cxnLst>
              <a:rect l="0" t="0" r="r" b="b"/>
              <a:pathLst>
                <a:path w="19895" h="21600" extrusionOk="0">
                  <a:moveTo>
                    <a:pt x="10379" y="0"/>
                  </a:moveTo>
                  <a:cubicBezTo>
                    <a:pt x="10678" y="4657"/>
                    <a:pt x="10885" y="7350"/>
                    <a:pt x="10770" y="10099"/>
                  </a:cubicBezTo>
                  <a:cubicBezTo>
                    <a:pt x="10747" y="10828"/>
                    <a:pt x="10678" y="11445"/>
                    <a:pt x="10471" y="12399"/>
                  </a:cubicBezTo>
                  <a:cubicBezTo>
                    <a:pt x="10010" y="14475"/>
                    <a:pt x="8721" y="14924"/>
                    <a:pt x="8099" y="14924"/>
                  </a:cubicBezTo>
                  <a:cubicBezTo>
                    <a:pt x="6349" y="15036"/>
                    <a:pt x="868" y="15765"/>
                    <a:pt x="108" y="16158"/>
                  </a:cubicBezTo>
                  <a:cubicBezTo>
                    <a:pt x="-1135" y="16831"/>
                    <a:pt x="8721" y="20927"/>
                    <a:pt x="10195" y="21544"/>
                  </a:cubicBezTo>
                  <a:cubicBezTo>
                    <a:pt x="10310" y="21600"/>
                    <a:pt x="10448" y="21600"/>
                    <a:pt x="10563" y="21600"/>
                  </a:cubicBezTo>
                  <a:cubicBezTo>
                    <a:pt x="11784" y="21376"/>
                    <a:pt x="18669" y="19973"/>
                    <a:pt x="19498" y="17953"/>
                  </a:cubicBezTo>
                  <a:cubicBezTo>
                    <a:pt x="20465" y="15597"/>
                    <a:pt x="19452" y="7798"/>
                    <a:pt x="18738" y="2693"/>
                  </a:cubicBezTo>
                  <a:cubicBezTo>
                    <a:pt x="19014" y="2020"/>
                    <a:pt x="14823" y="785"/>
                    <a:pt x="10379" y="0"/>
                  </a:cubicBezTo>
                  <a:close/>
                </a:path>
              </a:pathLst>
            </a:custGeom>
            <a:solidFill>
              <a:srgbClr val="CCCCCC"/>
            </a:solidFill>
            <a:ln w="12700" cap="flat">
              <a:noFill/>
              <a:miter lim="400000"/>
            </a:ln>
            <a:effectLst/>
          </p:spPr>
          <p:txBody>
            <a:bodyPr wrap="square" lIns="45719" tIns="45719" rIns="45719" bIns="45719" numCol="1" anchor="ctr">
              <a:noAutofit/>
            </a:bodyPr>
            <a:lstStyle/>
            <a:p>
              <a:endParaRPr/>
            </a:p>
          </p:txBody>
        </p:sp>
        <p:sp>
          <p:nvSpPr>
            <p:cNvPr id="1723" name="Freeform: Shape 45"/>
            <p:cNvSpPr/>
            <p:nvPr/>
          </p:nvSpPr>
          <p:spPr>
            <a:xfrm flipH="1">
              <a:off x="0" y="0"/>
              <a:ext cx="2564260" cy="2729537"/>
            </a:xfrm>
            <a:custGeom>
              <a:avLst/>
              <a:gdLst/>
              <a:ahLst/>
              <a:cxnLst>
                <a:cxn ang="0">
                  <a:pos x="wd2" y="hd2"/>
                </a:cxn>
                <a:cxn ang="5400000">
                  <a:pos x="wd2" y="hd2"/>
                </a:cxn>
                <a:cxn ang="10800000">
                  <a:pos x="wd2" y="hd2"/>
                </a:cxn>
                <a:cxn ang="16200000">
                  <a:pos x="wd2" y="hd2"/>
                </a:cxn>
              </a:cxnLst>
              <a:rect l="0" t="0" r="r" b="b"/>
              <a:pathLst>
                <a:path w="21556" h="21475" extrusionOk="0">
                  <a:moveTo>
                    <a:pt x="19308" y="21471"/>
                  </a:moveTo>
                  <a:lnTo>
                    <a:pt x="564" y="19496"/>
                  </a:lnTo>
                  <a:cubicBezTo>
                    <a:pt x="231" y="19463"/>
                    <a:pt x="-21" y="19184"/>
                    <a:pt x="2" y="18873"/>
                  </a:cubicBezTo>
                  <a:lnTo>
                    <a:pt x="713" y="5883"/>
                  </a:lnTo>
                  <a:cubicBezTo>
                    <a:pt x="736" y="5089"/>
                    <a:pt x="931" y="4863"/>
                    <a:pt x="1206" y="4799"/>
                  </a:cubicBezTo>
                  <a:lnTo>
                    <a:pt x="20742" y="21"/>
                  </a:lnTo>
                  <a:cubicBezTo>
                    <a:pt x="21166" y="-86"/>
                    <a:pt x="21579" y="225"/>
                    <a:pt x="21556" y="633"/>
                  </a:cubicBezTo>
                  <a:lnTo>
                    <a:pt x="20283" y="20709"/>
                  </a:lnTo>
                  <a:cubicBezTo>
                    <a:pt x="20237" y="21170"/>
                    <a:pt x="19801" y="21514"/>
                    <a:pt x="19308" y="21471"/>
                  </a:cubicBezTo>
                  <a:close/>
                </a:path>
              </a:pathLst>
            </a:custGeom>
            <a:solidFill>
              <a:srgbClr val="CCCCCC"/>
            </a:solidFill>
            <a:ln w="12700" cap="flat">
              <a:noFill/>
              <a:miter lim="400000"/>
            </a:ln>
            <a:effectLst/>
          </p:spPr>
          <p:txBody>
            <a:bodyPr wrap="square" lIns="45719" tIns="45719" rIns="45719" bIns="45719" numCol="1" anchor="ctr">
              <a:noAutofit/>
            </a:bodyPr>
            <a:lstStyle/>
            <a:p>
              <a:endParaRPr/>
            </a:p>
          </p:txBody>
        </p:sp>
        <p:sp>
          <p:nvSpPr>
            <p:cNvPr id="1724" name="Freeform: Shape 46"/>
            <p:cNvSpPr/>
            <p:nvPr/>
          </p:nvSpPr>
          <p:spPr>
            <a:xfrm flipH="1">
              <a:off x="25796" y="0"/>
              <a:ext cx="2528740" cy="2374296"/>
            </a:xfrm>
            <a:custGeom>
              <a:avLst/>
              <a:gdLst/>
              <a:ahLst/>
              <a:cxnLst>
                <a:cxn ang="0">
                  <a:pos x="wd2" y="hd2"/>
                </a:cxn>
                <a:cxn ang="5400000">
                  <a:pos x="wd2" y="hd2"/>
                </a:cxn>
                <a:cxn ang="10800000">
                  <a:pos x="wd2" y="hd2"/>
                </a:cxn>
                <a:cxn ang="16200000">
                  <a:pos x="wd2" y="hd2"/>
                </a:cxn>
              </a:cxnLst>
              <a:rect l="0" t="0" r="r" b="b"/>
              <a:pathLst>
                <a:path w="21567" h="21501" extrusionOk="0">
                  <a:moveTo>
                    <a:pt x="20425" y="21501"/>
                  </a:moveTo>
                  <a:lnTo>
                    <a:pt x="0" y="20043"/>
                  </a:lnTo>
                  <a:lnTo>
                    <a:pt x="628" y="6166"/>
                  </a:lnTo>
                  <a:cubicBezTo>
                    <a:pt x="640" y="5869"/>
                    <a:pt x="838" y="5610"/>
                    <a:pt x="1117" y="5523"/>
                  </a:cubicBezTo>
                  <a:lnTo>
                    <a:pt x="20750" y="25"/>
                  </a:lnTo>
                  <a:cubicBezTo>
                    <a:pt x="21181" y="-99"/>
                    <a:pt x="21600" y="259"/>
                    <a:pt x="21565" y="729"/>
                  </a:cubicBezTo>
                  <a:lnTo>
                    <a:pt x="20425" y="21501"/>
                  </a:lnTo>
                  <a:close/>
                </a:path>
              </a:pathLst>
            </a:custGeom>
            <a:solidFill>
              <a:srgbClr val="1A1A1A"/>
            </a:solidFill>
            <a:ln w="12700" cap="flat">
              <a:noFill/>
              <a:miter lim="400000"/>
            </a:ln>
            <a:effectLst/>
          </p:spPr>
          <p:txBody>
            <a:bodyPr wrap="square" lIns="45719" tIns="45719" rIns="45719" bIns="45719" numCol="1" anchor="ctr">
              <a:noAutofit/>
            </a:bodyPr>
            <a:lstStyle/>
            <a:p>
              <a:endParaRPr/>
            </a:p>
          </p:txBody>
        </p:sp>
        <p:sp>
          <p:nvSpPr>
            <p:cNvPr id="1725" name="Freeform: Shape 47"/>
            <p:cNvSpPr/>
            <p:nvPr/>
          </p:nvSpPr>
          <p:spPr>
            <a:xfrm flipH="1">
              <a:off x="167946" y="177379"/>
              <a:ext cx="2322455" cy="2019526"/>
            </a:xfrm>
            <a:custGeom>
              <a:avLst/>
              <a:gdLst/>
              <a:ahLst/>
              <a:cxnLst>
                <a:cxn ang="0">
                  <a:pos x="wd2" y="hd2"/>
                </a:cxn>
                <a:cxn ang="5400000">
                  <a:pos x="wd2" y="hd2"/>
                </a:cxn>
                <a:cxn ang="10800000">
                  <a:pos x="wd2" y="hd2"/>
                </a:cxn>
                <a:cxn ang="16200000">
                  <a:pos x="wd2" y="hd2"/>
                </a:cxn>
              </a:cxnLst>
              <a:rect l="0" t="0" r="r" b="b"/>
              <a:pathLst>
                <a:path w="21600" h="21600" extrusionOk="0">
                  <a:moveTo>
                    <a:pt x="20420" y="21600"/>
                  </a:moveTo>
                  <a:lnTo>
                    <a:pt x="0" y="20695"/>
                  </a:lnTo>
                  <a:lnTo>
                    <a:pt x="673" y="5458"/>
                  </a:lnTo>
                  <a:lnTo>
                    <a:pt x="21600" y="0"/>
                  </a:lnTo>
                  <a:close/>
                </a:path>
              </a:pathLst>
            </a:custGeom>
            <a:solidFill>
              <a:srgbClr val="E6E6E6"/>
            </a:solidFill>
            <a:ln w="12700" cap="flat">
              <a:noFill/>
              <a:miter lim="400000"/>
            </a:ln>
            <a:effectLst/>
          </p:spPr>
          <p:txBody>
            <a:bodyPr wrap="square" lIns="45719" tIns="45719" rIns="45719" bIns="45719" numCol="1" anchor="ctr">
              <a:noAutofit/>
            </a:bodyPr>
            <a:lstStyle/>
            <a:p>
              <a:endParaRPr/>
            </a:p>
          </p:txBody>
        </p:sp>
        <p:sp>
          <p:nvSpPr>
            <p:cNvPr id="1726" name="Freeform: Shape 48"/>
            <p:cNvSpPr/>
            <p:nvPr/>
          </p:nvSpPr>
          <p:spPr>
            <a:xfrm flipH="1">
              <a:off x="159760" y="2218736"/>
              <a:ext cx="2405739" cy="511043"/>
            </a:xfrm>
            <a:custGeom>
              <a:avLst/>
              <a:gdLst/>
              <a:ahLst/>
              <a:cxnLst>
                <a:cxn ang="0">
                  <a:pos x="wd2" y="hd2"/>
                </a:cxn>
                <a:cxn ang="5400000">
                  <a:pos x="wd2" y="hd2"/>
                </a:cxn>
                <a:cxn ang="10800000">
                  <a:pos x="wd2" y="hd2"/>
                </a:cxn>
                <a:cxn ang="16200000">
                  <a:pos x="wd2" y="hd2"/>
                </a:cxn>
              </a:cxnLst>
              <a:rect l="0" t="0" r="r" b="b"/>
              <a:pathLst>
                <a:path w="21588" h="21344" extrusionOk="0">
                  <a:moveTo>
                    <a:pt x="86" y="0"/>
                  </a:moveTo>
                  <a:lnTo>
                    <a:pt x="0" y="7580"/>
                  </a:lnTo>
                  <a:cubicBezTo>
                    <a:pt x="-12" y="9233"/>
                    <a:pt x="245" y="10715"/>
                    <a:pt x="600" y="10885"/>
                  </a:cubicBezTo>
                  <a:lnTo>
                    <a:pt x="20449" y="21315"/>
                  </a:lnTo>
                  <a:cubicBezTo>
                    <a:pt x="20964" y="21600"/>
                    <a:pt x="21429" y="19776"/>
                    <a:pt x="21453" y="17326"/>
                  </a:cubicBezTo>
                  <a:lnTo>
                    <a:pt x="21588" y="6269"/>
                  </a:lnTo>
                  <a:lnTo>
                    <a:pt x="86" y="0"/>
                  </a:lnTo>
                  <a:close/>
                </a:path>
              </a:pathLst>
            </a:custGeom>
            <a:solidFill>
              <a:srgbClr val="B3B3B3"/>
            </a:solidFill>
            <a:ln w="12700" cap="flat">
              <a:noFill/>
              <a:miter lim="400000"/>
            </a:ln>
            <a:effectLst/>
          </p:spPr>
          <p:txBody>
            <a:bodyPr wrap="square" lIns="45719" tIns="45719" rIns="45719" bIns="45719" numCol="1" anchor="ctr">
              <a:noAutofit/>
            </a:bodyPr>
            <a:lstStyle/>
            <a:p>
              <a:endParaRPr/>
            </a:p>
          </p:txBody>
        </p:sp>
        <p:sp>
          <p:nvSpPr>
            <p:cNvPr id="1727" name="Freeform: Shape 49"/>
            <p:cNvSpPr/>
            <p:nvPr/>
          </p:nvSpPr>
          <p:spPr>
            <a:xfrm flipH="1">
              <a:off x="160489" y="176214"/>
              <a:ext cx="1657445" cy="2026837"/>
            </a:xfrm>
            <a:custGeom>
              <a:avLst/>
              <a:gdLst/>
              <a:ahLst/>
              <a:cxnLst>
                <a:cxn ang="0">
                  <a:pos x="wd2" y="hd2"/>
                </a:cxn>
                <a:cxn ang="5400000">
                  <a:pos x="wd2" y="hd2"/>
                </a:cxn>
                <a:cxn ang="10800000">
                  <a:pos x="wd2" y="hd2"/>
                </a:cxn>
                <a:cxn ang="16200000">
                  <a:pos x="wd2" y="hd2"/>
                </a:cxn>
              </a:cxnLst>
              <a:rect l="0" t="0" r="r" b="b"/>
              <a:pathLst>
                <a:path w="21600" h="21600" extrusionOk="0">
                  <a:moveTo>
                    <a:pt x="11093" y="1951"/>
                  </a:moveTo>
                  <a:lnTo>
                    <a:pt x="21600" y="0"/>
                  </a:lnTo>
                  <a:lnTo>
                    <a:pt x="19967" y="21600"/>
                  </a:lnTo>
                  <a:lnTo>
                    <a:pt x="0" y="20881"/>
                  </a:lnTo>
                  <a:lnTo>
                    <a:pt x="11093" y="1951"/>
                  </a:lnTo>
                  <a:close/>
                </a:path>
              </a:pathLst>
            </a:custGeom>
            <a:solidFill>
              <a:srgbClr val="999999">
                <a:alpha val="10000"/>
              </a:srgbClr>
            </a:solidFill>
            <a:ln w="12700" cap="flat">
              <a:noFill/>
              <a:miter lim="400000"/>
            </a:ln>
            <a:effectLst/>
          </p:spPr>
          <p:txBody>
            <a:bodyPr wrap="square" lIns="45719" tIns="45719" rIns="45719" bIns="45719" numCol="1" anchor="ctr">
              <a:noAutofit/>
            </a:bodyPr>
            <a:lstStyle/>
            <a:p>
              <a:endParaRPr/>
            </a:p>
          </p:txBody>
        </p:sp>
      </p:grpSp>
      <p:grpSp>
        <p:nvGrpSpPr>
          <p:cNvPr id="1737" name="Graphic 14"/>
          <p:cNvGrpSpPr/>
          <p:nvPr/>
        </p:nvGrpSpPr>
        <p:grpSpPr>
          <a:xfrm>
            <a:off x="3491058" y="1604046"/>
            <a:ext cx="2701658" cy="2123061"/>
            <a:chOff x="0" y="0"/>
            <a:chExt cx="2701656" cy="2123060"/>
          </a:xfrm>
        </p:grpSpPr>
        <p:sp>
          <p:nvSpPr>
            <p:cNvPr id="1729" name="Freeform: Shape 61"/>
            <p:cNvSpPr/>
            <p:nvPr/>
          </p:nvSpPr>
          <p:spPr>
            <a:xfrm>
              <a:off x="942850" y="1829168"/>
              <a:ext cx="792426" cy="293893"/>
            </a:xfrm>
            <a:custGeom>
              <a:avLst/>
              <a:gdLst/>
              <a:ahLst/>
              <a:cxnLst>
                <a:cxn ang="0">
                  <a:pos x="wd2" y="hd2"/>
                </a:cxn>
                <a:cxn ang="5400000">
                  <a:pos x="wd2" y="hd2"/>
                </a:cxn>
                <a:cxn ang="10800000">
                  <a:pos x="wd2" y="hd2"/>
                </a:cxn>
                <a:cxn ang="16200000">
                  <a:pos x="wd2" y="hd2"/>
                </a:cxn>
              </a:cxnLst>
              <a:rect l="0" t="0" r="r" b="b"/>
              <a:pathLst>
                <a:path w="18452" h="21600" extrusionOk="0">
                  <a:moveTo>
                    <a:pt x="16647" y="13613"/>
                  </a:moveTo>
                  <a:cubicBezTo>
                    <a:pt x="15328" y="9337"/>
                    <a:pt x="15292" y="0"/>
                    <a:pt x="15292" y="0"/>
                  </a:cubicBezTo>
                  <a:lnTo>
                    <a:pt x="3138" y="0"/>
                  </a:lnTo>
                  <a:cubicBezTo>
                    <a:pt x="3138" y="0"/>
                    <a:pt x="3102" y="9225"/>
                    <a:pt x="1783" y="13613"/>
                  </a:cubicBezTo>
                  <a:cubicBezTo>
                    <a:pt x="465" y="17888"/>
                    <a:pt x="-1567" y="21600"/>
                    <a:pt x="1997" y="21600"/>
                  </a:cubicBezTo>
                  <a:cubicBezTo>
                    <a:pt x="4849" y="21600"/>
                    <a:pt x="7914" y="21600"/>
                    <a:pt x="9019" y="21600"/>
                  </a:cubicBezTo>
                  <a:cubicBezTo>
                    <a:pt x="9304" y="21600"/>
                    <a:pt x="9447" y="21600"/>
                    <a:pt x="9447" y="21600"/>
                  </a:cubicBezTo>
                  <a:cubicBezTo>
                    <a:pt x="10587" y="21600"/>
                    <a:pt x="13653" y="21600"/>
                    <a:pt x="16469" y="21600"/>
                  </a:cubicBezTo>
                  <a:cubicBezTo>
                    <a:pt x="20033" y="21600"/>
                    <a:pt x="17966" y="17888"/>
                    <a:pt x="16647" y="13613"/>
                  </a:cubicBezTo>
                  <a:close/>
                </a:path>
              </a:pathLst>
            </a:custGeom>
            <a:gradFill flip="none" rotWithShape="1">
              <a:gsLst>
                <a:gs pos="0">
                  <a:srgbClr val="BFBFBF"/>
                </a:gs>
                <a:gs pos="52999">
                  <a:srgbClr val="D9D9D9"/>
                </a:gs>
                <a:gs pos="83000">
                  <a:srgbClr val="BFBFBF"/>
                </a:gs>
                <a:gs pos="100000">
                  <a:srgbClr val="BFBFBF"/>
                </a:gs>
              </a:gsLst>
              <a:lin ang="16200000" scaled="0"/>
            </a:gradFill>
            <a:ln w="12700" cap="flat">
              <a:noFill/>
              <a:miter lim="400000"/>
            </a:ln>
            <a:effectLst/>
          </p:spPr>
          <p:txBody>
            <a:bodyPr wrap="square" lIns="45719" tIns="45719" rIns="45719" bIns="45719" numCol="1" anchor="ctr">
              <a:noAutofit/>
            </a:bodyPr>
            <a:lstStyle/>
            <a:p>
              <a:endParaRPr/>
            </a:p>
          </p:txBody>
        </p:sp>
        <p:sp>
          <p:nvSpPr>
            <p:cNvPr id="1730" name="Freeform: Shape 62"/>
            <p:cNvSpPr/>
            <p:nvPr/>
          </p:nvSpPr>
          <p:spPr>
            <a:xfrm>
              <a:off x="0" y="0"/>
              <a:ext cx="2701657" cy="1833761"/>
            </a:xfrm>
            <a:custGeom>
              <a:avLst/>
              <a:gdLst/>
              <a:ahLst/>
              <a:cxnLst>
                <a:cxn ang="0">
                  <a:pos x="wd2" y="hd2"/>
                </a:cxn>
                <a:cxn ang="5400000">
                  <a:pos x="wd2" y="hd2"/>
                </a:cxn>
                <a:cxn ang="10800000">
                  <a:pos x="wd2" y="hd2"/>
                </a:cxn>
                <a:cxn ang="16200000">
                  <a:pos x="wd2" y="hd2"/>
                </a:cxn>
              </a:cxnLst>
              <a:rect l="0" t="0" r="r" b="b"/>
              <a:pathLst>
                <a:path w="21600" h="21600" extrusionOk="0">
                  <a:moveTo>
                    <a:pt x="20964" y="0"/>
                  </a:moveTo>
                  <a:lnTo>
                    <a:pt x="685" y="0"/>
                  </a:lnTo>
                  <a:cubicBezTo>
                    <a:pt x="330" y="0"/>
                    <a:pt x="0" y="433"/>
                    <a:pt x="0" y="1010"/>
                  </a:cubicBezTo>
                  <a:lnTo>
                    <a:pt x="0" y="20572"/>
                  </a:lnTo>
                  <a:cubicBezTo>
                    <a:pt x="0" y="21149"/>
                    <a:pt x="281" y="21600"/>
                    <a:pt x="624" y="21600"/>
                  </a:cubicBezTo>
                  <a:lnTo>
                    <a:pt x="20976" y="21600"/>
                  </a:lnTo>
                  <a:cubicBezTo>
                    <a:pt x="21319" y="21600"/>
                    <a:pt x="21600" y="21131"/>
                    <a:pt x="21600" y="20572"/>
                  </a:cubicBezTo>
                  <a:lnTo>
                    <a:pt x="21600" y="1010"/>
                  </a:lnTo>
                  <a:cubicBezTo>
                    <a:pt x="21600" y="433"/>
                    <a:pt x="21319" y="0"/>
                    <a:pt x="20964" y="0"/>
                  </a:cubicBezTo>
                  <a:close/>
                </a:path>
              </a:pathLst>
            </a:custGeom>
            <a:solidFill>
              <a:srgbClr val="999999"/>
            </a:solidFill>
            <a:ln w="12700" cap="flat">
              <a:noFill/>
              <a:miter lim="400000"/>
            </a:ln>
            <a:effectLst/>
          </p:spPr>
          <p:txBody>
            <a:bodyPr wrap="square" lIns="45719" tIns="45719" rIns="45719" bIns="45719" numCol="1" anchor="ctr">
              <a:noAutofit/>
            </a:bodyPr>
            <a:lstStyle/>
            <a:p>
              <a:endParaRPr/>
            </a:p>
          </p:txBody>
        </p:sp>
        <p:sp>
          <p:nvSpPr>
            <p:cNvPr id="1731" name="Freeform: Shape 63"/>
            <p:cNvSpPr/>
            <p:nvPr/>
          </p:nvSpPr>
          <p:spPr>
            <a:xfrm>
              <a:off x="2342904" y="1826107"/>
              <a:ext cx="175179" cy="15344"/>
            </a:xfrm>
            <a:custGeom>
              <a:avLst/>
              <a:gdLst/>
              <a:ahLst/>
              <a:cxnLst>
                <a:cxn ang="0">
                  <a:pos x="wd2" y="hd2"/>
                </a:cxn>
                <a:cxn ang="5400000">
                  <a:pos x="wd2" y="hd2"/>
                </a:cxn>
                <a:cxn ang="10800000">
                  <a:pos x="wd2" y="hd2"/>
                </a:cxn>
                <a:cxn ang="16200000">
                  <a:pos x="wd2" y="hd2"/>
                </a:cxn>
              </a:cxnLst>
              <a:rect l="0" t="0" r="r" b="b"/>
              <a:pathLst>
                <a:path w="20949" h="19683" extrusionOk="0">
                  <a:moveTo>
                    <a:pt x="68" y="0"/>
                  </a:moveTo>
                  <a:cubicBezTo>
                    <a:pt x="68" y="0"/>
                    <a:pt x="-481" y="17673"/>
                    <a:pt x="1533" y="19636"/>
                  </a:cubicBezTo>
                  <a:lnTo>
                    <a:pt x="19289" y="19636"/>
                  </a:lnTo>
                  <a:cubicBezTo>
                    <a:pt x="19289" y="19636"/>
                    <a:pt x="21119" y="21600"/>
                    <a:pt x="20936" y="0"/>
                  </a:cubicBezTo>
                  <a:lnTo>
                    <a:pt x="68" y="0"/>
                  </a:lnTo>
                  <a:close/>
                </a:path>
              </a:pathLst>
            </a:custGeom>
            <a:solidFill>
              <a:srgbClr val="999999"/>
            </a:solidFill>
            <a:ln w="12700" cap="flat">
              <a:noFill/>
              <a:miter lim="400000"/>
            </a:ln>
            <a:effectLst/>
          </p:spPr>
          <p:txBody>
            <a:bodyPr wrap="square" lIns="45719" tIns="45719" rIns="45719" bIns="45719" numCol="1" anchor="ctr">
              <a:noAutofit/>
            </a:bodyPr>
            <a:lstStyle/>
            <a:p>
              <a:endParaRPr/>
            </a:p>
          </p:txBody>
        </p:sp>
        <p:sp>
          <p:nvSpPr>
            <p:cNvPr id="1732" name="Freeform: Shape 64"/>
            <p:cNvSpPr/>
            <p:nvPr/>
          </p:nvSpPr>
          <p:spPr>
            <a:xfrm>
              <a:off x="13776" y="15307"/>
              <a:ext cx="2677167" cy="1608751"/>
            </a:xfrm>
            <a:custGeom>
              <a:avLst/>
              <a:gdLst/>
              <a:ahLst/>
              <a:cxnLst>
                <a:cxn ang="0">
                  <a:pos x="wd2" y="hd2"/>
                </a:cxn>
                <a:cxn ang="5400000">
                  <a:pos x="wd2" y="hd2"/>
                </a:cxn>
                <a:cxn ang="10800000">
                  <a:pos x="wd2" y="hd2"/>
                </a:cxn>
                <a:cxn ang="16200000">
                  <a:pos x="wd2" y="hd2"/>
                </a:cxn>
              </a:cxnLst>
              <a:rect l="0" t="0" r="r" b="b"/>
              <a:pathLst>
                <a:path w="21600" h="21600" extrusionOk="0">
                  <a:moveTo>
                    <a:pt x="20958" y="0"/>
                  </a:moveTo>
                  <a:lnTo>
                    <a:pt x="692" y="0"/>
                  </a:lnTo>
                  <a:cubicBezTo>
                    <a:pt x="333" y="0"/>
                    <a:pt x="0" y="411"/>
                    <a:pt x="0" y="1007"/>
                  </a:cubicBezTo>
                  <a:lnTo>
                    <a:pt x="0" y="21600"/>
                  </a:lnTo>
                  <a:lnTo>
                    <a:pt x="21600" y="21600"/>
                  </a:lnTo>
                  <a:lnTo>
                    <a:pt x="21600" y="1007"/>
                  </a:lnTo>
                  <a:cubicBezTo>
                    <a:pt x="21600" y="411"/>
                    <a:pt x="21316" y="0"/>
                    <a:pt x="20958" y="0"/>
                  </a:cubicBezTo>
                  <a:close/>
                </a:path>
              </a:pathLst>
            </a:custGeom>
            <a:solidFill>
              <a:srgbClr val="231F20"/>
            </a:solidFill>
            <a:ln w="12700" cap="flat">
              <a:noFill/>
              <a:miter lim="400000"/>
            </a:ln>
            <a:effectLst/>
          </p:spPr>
          <p:txBody>
            <a:bodyPr wrap="square" lIns="45719" tIns="45719" rIns="45719" bIns="45719" numCol="1" anchor="ctr">
              <a:noAutofit/>
            </a:bodyPr>
            <a:lstStyle/>
            <a:p>
              <a:endParaRPr/>
            </a:p>
          </p:txBody>
        </p:sp>
        <p:sp>
          <p:nvSpPr>
            <p:cNvPr id="1733" name="Freeform: Shape 65"/>
            <p:cNvSpPr/>
            <p:nvPr/>
          </p:nvSpPr>
          <p:spPr>
            <a:xfrm>
              <a:off x="944432" y="2097038"/>
              <a:ext cx="794426" cy="24492"/>
            </a:xfrm>
            <a:custGeom>
              <a:avLst/>
              <a:gdLst/>
              <a:ahLst/>
              <a:cxnLst>
                <a:cxn ang="0">
                  <a:pos x="wd2" y="hd2"/>
                </a:cxn>
                <a:cxn ang="5400000">
                  <a:pos x="wd2" y="hd2"/>
                </a:cxn>
                <a:cxn ang="10800000">
                  <a:pos x="wd2" y="hd2"/>
                </a:cxn>
                <a:cxn ang="16200000">
                  <a:pos x="wd2" y="hd2"/>
                </a:cxn>
              </a:cxnLst>
              <a:rect l="0" t="0" r="r" b="b"/>
              <a:pathLst>
                <a:path w="21600" h="21600" extrusionOk="0">
                  <a:moveTo>
                    <a:pt x="0" y="1350"/>
                  </a:moveTo>
                  <a:cubicBezTo>
                    <a:pt x="0" y="2700"/>
                    <a:pt x="0" y="2700"/>
                    <a:pt x="0" y="2700"/>
                  </a:cubicBezTo>
                  <a:cubicBezTo>
                    <a:pt x="0" y="16200"/>
                    <a:pt x="666" y="21600"/>
                    <a:pt x="2372" y="21600"/>
                  </a:cubicBezTo>
                  <a:cubicBezTo>
                    <a:pt x="5702" y="21600"/>
                    <a:pt x="9281" y="21600"/>
                    <a:pt x="10571" y="21600"/>
                  </a:cubicBezTo>
                  <a:cubicBezTo>
                    <a:pt x="10904" y="21600"/>
                    <a:pt x="11071" y="21600"/>
                    <a:pt x="11071" y="21600"/>
                  </a:cubicBezTo>
                  <a:cubicBezTo>
                    <a:pt x="12402" y="21600"/>
                    <a:pt x="15982" y="21600"/>
                    <a:pt x="19269" y="21600"/>
                  </a:cubicBezTo>
                  <a:cubicBezTo>
                    <a:pt x="20976" y="21600"/>
                    <a:pt x="21558" y="14850"/>
                    <a:pt x="21600" y="0"/>
                  </a:cubicBezTo>
                  <a:lnTo>
                    <a:pt x="0" y="0"/>
                  </a:lnTo>
                  <a:close/>
                </a:path>
              </a:pathLst>
            </a:custGeom>
            <a:solidFill>
              <a:srgbClr val="808080"/>
            </a:solidFill>
            <a:ln w="12700" cap="flat">
              <a:noFill/>
              <a:miter lim="400000"/>
            </a:ln>
            <a:effectLst/>
          </p:spPr>
          <p:txBody>
            <a:bodyPr wrap="square" lIns="45719" tIns="45719" rIns="45719" bIns="45719" numCol="1" anchor="ctr">
              <a:noAutofit/>
            </a:bodyPr>
            <a:lstStyle/>
            <a:p>
              <a:endParaRPr/>
            </a:p>
          </p:txBody>
        </p:sp>
        <p:sp>
          <p:nvSpPr>
            <p:cNvPr id="1734" name="Freeform: Shape 66"/>
            <p:cNvSpPr/>
            <p:nvPr/>
          </p:nvSpPr>
          <p:spPr>
            <a:xfrm>
              <a:off x="13776" y="1627118"/>
              <a:ext cx="2677167" cy="198990"/>
            </a:xfrm>
            <a:custGeom>
              <a:avLst/>
              <a:gdLst/>
              <a:ahLst/>
              <a:cxnLst>
                <a:cxn ang="0">
                  <a:pos x="wd2" y="hd2"/>
                </a:cxn>
                <a:cxn ang="5400000">
                  <a:pos x="wd2" y="hd2"/>
                </a:cxn>
                <a:cxn ang="10800000">
                  <a:pos x="wd2" y="hd2"/>
                </a:cxn>
                <a:cxn ang="16200000">
                  <a:pos x="wd2" y="hd2"/>
                </a:cxn>
              </a:cxnLst>
              <a:rect l="0" t="0" r="r" b="b"/>
              <a:pathLst>
                <a:path w="21600" h="21600" extrusionOk="0">
                  <a:moveTo>
                    <a:pt x="0" y="13458"/>
                  </a:moveTo>
                  <a:cubicBezTo>
                    <a:pt x="0" y="17612"/>
                    <a:pt x="333" y="21600"/>
                    <a:pt x="692" y="21600"/>
                  </a:cubicBezTo>
                  <a:lnTo>
                    <a:pt x="20958" y="21600"/>
                  </a:lnTo>
                  <a:cubicBezTo>
                    <a:pt x="21316" y="21600"/>
                    <a:pt x="21600" y="17612"/>
                    <a:pt x="21600" y="13458"/>
                  </a:cubicBezTo>
                  <a:lnTo>
                    <a:pt x="21600" y="0"/>
                  </a:lnTo>
                  <a:lnTo>
                    <a:pt x="0" y="0"/>
                  </a:lnTo>
                  <a:lnTo>
                    <a:pt x="0" y="13458"/>
                  </a:lnTo>
                  <a:close/>
                </a:path>
              </a:pathLst>
            </a:custGeom>
            <a:solidFill>
              <a:srgbClr val="BFBFBF"/>
            </a:solidFill>
            <a:ln w="12700" cap="flat">
              <a:noFill/>
              <a:miter lim="400000"/>
            </a:ln>
            <a:effectLst/>
          </p:spPr>
          <p:txBody>
            <a:bodyPr wrap="square" lIns="45719" tIns="45719" rIns="45719" bIns="45719" numCol="1" anchor="ctr">
              <a:noAutofit/>
            </a:bodyPr>
            <a:lstStyle/>
            <a:p>
              <a:endParaRPr/>
            </a:p>
          </p:txBody>
        </p:sp>
        <p:sp>
          <p:nvSpPr>
            <p:cNvPr id="1735" name="Freeform: Shape 67"/>
            <p:cNvSpPr/>
            <p:nvPr/>
          </p:nvSpPr>
          <p:spPr>
            <a:xfrm>
              <a:off x="113512" y="133169"/>
              <a:ext cx="2477736" cy="1392925"/>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sp>
          <p:nvSpPr>
            <p:cNvPr id="1736" name="Freeform: Shape 68"/>
            <p:cNvSpPr/>
            <p:nvPr/>
          </p:nvSpPr>
          <p:spPr>
            <a:xfrm>
              <a:off x="1189499" y="132372"/>
              <a:ext cx="1410282" cy="1397974"/>
            </a:xfrm>
            <a:custGeom>
              <a:avLst/>
              <a:gdLst/>
              <a:ahLst/>
              <a:cxnLst>
                <a:cxn ang="0">
                  <a:pos x="wd2" y="hd2"/>
                </a:cxn>
                <a:cxn ang="5400000">
                  <a:pos x="wd2" y="hd2"/>
                </a:cxn>
                <a:cxn ang="10800000">
                  <a:pos x="wd2" y="hd2"/>
                </a:cxn>
                <a:cxn ang="16200000">
                  <a:pos x="wd2" y="hd2"/>
                </a:cxn>
              </a:cxnLst>
              <a:rect l="0" t="0" r="r" b="b"/>
              <a:pathLst>
                <a:path w="21600" h="21600" extrusionOk="0">
                  <a:moveTo>
                    <a:pt x="13435" y="0"/>
                  </a:moveTo>
                  <a:lnTo>
                    <a:pt x="21600" y="57"/>
                  </a:lnTo>
                  <a:cubicBezTo>
                    <a:pt x="21585" y="7189"/>
                    <a:pt x="21570" y="14468"/>
                    <a:pt x="21556" y="21600"/>
                  </a:cubicBezTo>
                  <a:lnTo>
                    <a:pt x="0" y="21600"/>
                  </a:lnTo>
                </a:path>
              </a:pathLst>
            </a:custGeom>
            <a:solidFill>
              <a:srgbClr val="999999">
                <a:alpha val="10000"/>
              </a:srgbClr>
            </a:solidFill>
            <a:ln w="12700" cap="flat">
              <a:noFill/>
              <a:miter lim="400000"/>
            </a:ln>
            <a:effectLst/>
          </p:spPr>
          <p:txBody>
            <a:bodyPr wrap="square" lIns="45719" tIns="45719" rIns="45719" bIns="45719" numCol="1" anchor="ctr">
              <a:noAutofit/>
            </a:bodyPr>
            <a:lstStyle/>
            <a:p>
              <a:endParaRPr/>
            </a:p>
          </p:txBody>
        </p:sp>
      </p:grpSp>
      <p:grpSp>
        <p:nvGrpSpPr>
          <p:cNvPr id="1750" name="Group 69"/>
          <p:cNvGrpSpPr/>
          <p:nvPr/>
        </p:nvGrpSpPr>
        <p:grpSpPr>
          <a:xfrm>
            <a:off x="6865077" y="1693594"/>
            <a:ext cx="3076623" cy="1692428"/>
            <a:chOff x="0" y="0"/>
            <a:chExt cx="3076622" cy="1692427"/>
          </a:xfrm>
        </p:grpSpPr>
        <p:sp>
          <p:nvSpPr>
            <p:cNvPr id="1738" name="Freeform: Shape 70"/>
            <p:cNvSpPr/>
            <p:nvPr/>
          </p:nvSpPr>
          <p:spPr>
            <a:xfrm>
              <a:off x="17600" y="1604426"/>
              <a:ext cx="3039545" cy="88002"/>
            </a:xfrm>
            <a:custGeom>
              <a:avLst/>
              <a:gdLst/>
              <a:ahLst/>
              <a:cxnLst>
                <a:cxn ang="0">
                  <a:pos x="wd2" y="hd2"/>
                </a:cxn>
                <a:cxn ang="5400000">
                  <a:pos x="wd2" y="hd2"/>
                </a:cxn>
                <a:cxn ang="10800000">
                  <a:pos x="wd2" y="hd2"/>
                </a:cxn>
                <a:cxn ang="16200000">
                  <a:pos x="wd2" y="hd2"/>
                </a:cxn>
              </a:cxnLst>
              <a:rect l="0" t="0" r="r" b="b"/>
              <a:pathLst>
                <a:path w="21600" h="21600" extrusionOk="0">
                  <a:moveTo>
                    <a:pt x="20987" y="21600"/>
                  </a:moveTo>
                  <a:cubicBezTo>
                    <a:pt x="20987" y="21600"/>
                    <a:pt x="21425" y="19872"/>
                    <a:pt x="21600" y="6912"/>
                  </a:cubicBezTo>
                  <a:cubicBezTo>
                    <a:pt x="21600" y="3024"/>
                    <a:pt x="21512" y="0"/>
                    <a:pt x="21400" y="0"/>
                  </a:cubicBezTo>
                  <a:lnTo>
                    <a:pt x="488" y="2592"/>
                  </a:lnTo>
                  <a:lnTo>
                    <a:pt x="213" y="2592"/>
                  </a:lnTo>
                  <a:cubicBezTo>
                    <a:pt x="100" y="2592"/>
                    <a:pt x="0" y="5184"/>
                    <a:pt x="0" y="8640"/>
                  </a:cubicBezTo>
                  <a:cubicBezTo>
                    <a:pt x="138" y="17280"/>
                    <a:pt x="438" y="20304"/>
                    <a:pt x="575" y="21168"/>
                  </a:cubicBezTo>
                  <a:lnTo>
                    <a:pt x="588" y="21600"/>
                  </a:lnTo>
                  <a:cubicBezTo>
                    <a:pt x="588" y="21600"/>
                    <a:pt x="588" y="21600"/>
                    <a:pt x="588" y="21600"/>
                  </a:cubicBezTo>
                  <a:lnTo>
                    <a:pt x="650" y="21600"/>
                  </a:lnTo>
                </a:path>
              </a:pathLst>
            </a:custGeom>
            <a:solidFill>
              <a:srgbClr val="5F6767"/>
            </a:solidFill>
            <a:ln w="12700" cap="flat">
              <a:noFill/>
              <a:miter lim="400000"/>
            </a:ln>
            <a:effectLst/>
          </p:spPr>
          <p:txBody>
            <a:bodyPr wrap="square" lIns="45719" tIns="45719" rIns="45719" bIns="45719" numCol="1" anchor="ctr">
              <a:noAutofit/>
            </a:bodyPr>
            <a:lstStyle/>
            <a:p>
              <a:endParaRPr/>
            </a:p>
          </p:txBody>
        </p:sp>
        <p:sp>
          <p:nvSpPr>
            <p:cNvPr id="1739" name="Freeform: Shape 71"/>
            <p:cNvSpPr/>
            <p:nvPr/>
          </p:nvSpPr>
          <p:spPr>
            <a:xfrm>
              <a:off x="334402" y="8091"/>
              <a:ext cx="2409461" cy="1562895"/>
            </a:xfrm>
            <a:custGeom>
              <a:avLst/>
              <a:gdLst/>
              <a:ahLst/>
              <a:cxnLst>
                <a:cxn ang="0">
                  <a:pos x="wd2" y="hd2"/>
                </a:cxn>
                <a:cxn ang="5400000">
                  <a:pos x="wd2" y="hd2"/>
                </a:cxn>
                <a:cxn ang="10800000">
                  <a:pos x="wd2" y="hd2"/>
                </a:cxn>
                <a:cxn ang="16200000">
                  <a:pos x="wd2" y="hd2"/>
                </a:cxn>
              </a:cxnLst>
              <a:rect l="0" t="0" r="r" b="b"/>
              <a:pathLst>
                <a:path w="21600" h="21600" extrusionOk="0">
                  <a:moveTo>
                    <a:pt x="21600" y="20603"/>
                  </a:moveTo>
                  <a:cubicBezTo>
                    <a:pt x="21600" y="21138"/>
                    <a:pt x="21379" y="21600"/>
                    <a:pt x="21111" y="21600"/>
                  </a:cubicBezTo>
                  <a:lnTo>
                    <a:pt x="489" y="21600"/>
                  </a:lnTo>
                  <a:cubicBezTo>
                    <a:pt x="221" y="21600"/>
                    <a:pt x="0" y="21162"/>
                    <a:pt x="0" y="20603"/>
                  </a:cubicBezTo>
                  <a:lnTo>
                    <a:pt x="0" y="997"/>
                  </a:lnTo>
                  <a:cubicBezTo>
                    <a:pt x="0" y="462"/>
                    <a:pt x="221" y="0"/>
                    <a:pt x="489" y="0"/>
                  </a:cubicBezTo>
                  <a:lnTo>
                    <a:pt x="21111" y="0"/>
                  </a:lnTo>
                  <a:cubicBezTo>
                    <a:pt x="21379" y="0"/>
                    <a:pt x="21600" y="438"/>
                    <a:pt x="21600" y="997"/>
                  </a:cubicBezTo>
                  <a:lnTo>
                    <a:pt x="21600" y="20603"/>
                  </a:lnTo>
                  <a:close/>
                </a:path>
              </a:pathLst>
            </a:custGeom>
            <a:solidFill>
              <a:srgbClr val="000000"/>
            </a:solidFill>
            <a:ln w="12700" cap="flat">
              <a:noFill/>
              <a:miter lim="400000"/>
            </a:ln>
            <a:effectLst/>
          </p:spPr>
          <p:txBody>
            <a:bodyPr wrap="square" lIns="45719" tIns="45719" rIns="45719" bIns="45719" numCol="1" anchor="ctr">
              <a:noAutofit/>
            </a:bodyPr>
            <a:lstStyle/>
            <a:p>
              <a:endParaRPr/>
            </a:p>
          </p:txBody>
        </p:sp>
        <p:sp>
          <p:nvSpPr>
            <p:cNvPr id="1740" name="Freeform: Shape 72"/>
            <p:cNvSpPr/>
            <p:nvPr/>
          </p:nvSpPr>
          <p:spPr>
            <a:xfrm>
              <a:off x="438244" y="104892"/>
              <a:ext cx="2198259" cy="1335853"/>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sp>
          <p:nvSpPr>
            <p:cNvPr id="1741" name="Freeform: Shape 73"/>
            <p:cNvSpPr/>
            <p:nvPr/>
          </p:nvSpPr>
          <p:spPr>
            <a:xfrm>
              <a:off x="0" y="1530505"/>
              <a:ext cx="3076623" cy="104611"/>
            </a:xfrm>
            <a:custGeom>
              <a:avLst/>
              <a:gdLst/>
              <a:ahLst/>
              <a:cxnLst>
                <a:cxn ang="0">
                  <a:pos x="wd2" y="hd2"/>
                </a:cxn>
                <a:cxn ang="5400000">
                  <a:pos x="wd2" y="hd2"/>
                </a:cxn>
                <a:cxn ang="10800000">
                  <a:pos x="wd2" y="hd2"/>
                </a:cxn>
                <a:cxn ang="16200000">
                  <a:pos x="wd2" y="hd2"/>
                </a:cxn>
              </a:cxnLst>
              <a:rect l="0" t="0" r="r" b="b"/>
              <a:pathLst>
                <a:path w="21576" h="21397" extrusionOk="0">
                  <a:moveTo>
                    <a:pt x="555" y="0"/>
                  </a:moveTo>
                  <a:lnTo>
                    <a:pt x="21032" y="0"/>
                  </a:lnTo>
                  <a:cubicBezTo>
                    <a:pt x="21328" y="0"/>
                    <a:pt x="21575" y="7200"/>
                    <a:pt x="21575" y="15840"/>
                  </a:cubicBezTo>
                  <a:lnTo>
                    <a:pt x="21575" y="19080"/>
                  </a:lnTo>
                  <a:cubicBezTo>
                    <a:pt x="21575" y="19080"/>
                    <a:pt x="21600" y="21600"/>
                    <a:pt x="21378" y="20880"/>
                  </a:cubicBezTo>
                  <a:cubicBezTo>
                    <a:pt x="21365" y="20880"/>
                    <a:pt x="21353" y="20880"/>
                    <a:pt x="21341" y="20880"/>
                  </a:cubicBezTo>
                  <a:lnTo>
                    <a:pt x="284" y="20880"/>
                  </a:lnTo>
                  <a:cubicBezTo>
                    <a:pt x="247" y="20880"/>
                    <a:pt x="222" y="20880"/>
                    <a:pt x="185" y="21240"/>
                  </a:cubicBezTo>
                  <a:cubicBezTo>
                    <a:pt x="123" y="21600"/>
                    <a:pt x="12" y="21600"/>
                    <a:pt x="0" y="18360"/>
                  </a:cubicBezTo>
                  <a:lnTo>
                    <a:pt x="0" y="15480"/>
                  </a:lnTo>
                  <a:cubicBezTo>
                    <a:pt x="12" y="6840"/>
                    <a:pt x="247" y="0"/>
                    <a:pt x="555" y="0"/>
                  </a:cubicBezTo>
                  <a:close/>
                </a:path>
              </a:pathLst>
            </a:custGeom>
            <a:solidFill>
              <a:srgbClr val="CCCCCC"/>
            </a:solidFill>
            <a:ln w="12700" cap="flat">
              <a:noFill/>
              <a:miter lim="400000"/>
            </a:ln>
            <a:effectLst/>
          </p:spPr>
          <p:txBody>
            <a:bodyPr wrap="square" lIns="45719" tIns="45719" rIns="45719" bIns="45719" numCol="1" anchor="ctr">
              <a:noAutofit/>
            </a:bodyPr>
            <a:lstStyle/>
            <a:p>
              <a:endParaRPr/>
            </a:p>
          </p:txBody>
        </p:sp>
        <p:sp>
          <p:nvSpPr>
            <p:cNvPr id="1742" name="Freeform: Shape 74"/>
            <p:cNvSpPr/>
            <p:nvPr/>
          </p:nvSpPr>
          <p:spPr>
            <a:xfrm>
              <a:off x="1321949" y="1530837"/>
              <a:ext cx="433281" cy="49282"/>
            </a:xfrm>
            <a:custGeom>
              <a:avLst/>
              <a:gdLst/>
              <a:ahLst/>
              <a:cxnLst>
                <a:cxn ang="0">
                  <a:pos x="wd2" y="hd2"/>
                </a:cxn>
                <a:cxn ang="5400000">
                  <a:pos x="wd2" y="hd2"/>
                </a:cxn>
                <a:cxn ang="10800000">
                  <a:pos x="wd2" y="hd2"/>
                </a:cxn>
                <a:cxn ang="16200000">
                  <a:pos x="wd2" y="hd2"/>
                </a:cxn>
              </a:cxnLst>
              <a:rect l="0" t="0" r="r" b="b"/>
              <a:pathLst>
                <a:path w="20997" h="21600" extrusionOk="0">
                  <a:moveTo>
                    <a:pt x="19182" y="20828"/>
                  </a:moveTo>
                  <a:lnTo>
                    <a:pt x="19267" y="20828"/>
                  </a:lnTo>
                  <a:lnTo>
                    <a:pt x="19496" y="20901"/>
                  </a:lnTo>
                  <a:lnTo>
                    <a:pt x="19459" y="20949"/>
                  </a:lnTo>
                  <a:cubicBezTo>
                    <a:pt x="19294" y="21021"/>
                    <a:pt x="19182" y="20828"/>
                    <a:pt x="19182" y="20828"/>
                  </a:cubicBezTo>
                  <a:close/>
                  <a:moveTo>
                    <a:pt x="1100" y="20057"/>
                  </a:moveTo>
                  <a:cubicBezTo>
                    <a:pt x="1271" y="20828"/>
                    <a:pt x="1356" y="20828"/>
                    <a:pt x="1527" y="20828"/>
                  </a:cubicBezTo>
                  <a:lnTo>
                    <a:pt x="1356" y="20828"/>
                  </a:lnTo>
                  <a:cubicBezTo>
                    <a:pt x="1271" y="20828"/>
                    <a:pt x="1185" y="20828"/>
                    <a:pt x="1100" y="20057"/>
                  </a:cubicBezTo>
                  <a:close/>
                  <a:moveTo>
                    <a:pt x="20802" y="0"/>
                  </a:moveTo>
                  <a:lnTo>
                    <a:pt x="20973" y="0"/>
                  </a:lnTo>
                  <a:cubicBezTo>
                    <a:pt x="21165" y="17936"/>
                    <a:pt x="20158" y="20684"/>
                    <a:pt x="19606" y="20937"/>
                  </a:cubicBezTo>
                  <a:lnTo>
                    <a:pt x="19496" y="20901"/>
                  </a:lnTo>
                  <a:lnTo>
                    <a:pt x="19740" y="20584"/>
                  </a:lnTo>
                  <a:cubicBezTo>
                    <a:pt x="20249" y="19454"/>
                    <a:pt x="20909" y="15235"/>
                    <a:pt x="20802" y="771"/>
                  </a:cubicBezTo>
                  <a:close/>
                  <a:moveTo>
                    <a:pt x="77" y="0"/>
                  </a:moveTo>
                  <a:lnTo>
                    <a:pt x="247" y="771"/>
                  </a:lnTo>
                  <a:cubicBezTo>
                    <a:pt x="247" y="771"/>
                    <a:pt x="-264" y="16971"/>
                    <a:pt x="1186" y="21600"/>
                  </a:cubicBezTo>
                  <a:cubicBezTo>
                    <a:pt x="-435" y="17742"/>
                    <a:pt x="77" y="0"/>
                    <a:pt x="77" y="0"/>
                  </a:cubicBezTo>
                  <a:close/>
                </a:path>
              </a:pathLst>
            </a:custGeom>
            <a:solidFill>
              <a:srgbClr val="4D4D4D"/>
            </a:solidFill>
            <a:ln w="12700" cap="flat">
              <a:noFill/>
              <a:miter lim="400000"/>
            </a:ln>
            <a:effectLst/>
          </p:spPr>
          <p:txBody>
            <a:bodyPr wrap="square" lIns="45719" tIns="45719" rIns="45719" bIns="45719" numCol="1" anchor="ctr">
              <a:noAutofit/>
            </a:bodyPr>
            <a:lstStyle/>
            <a:p>
              <a:endParaRPr/>
            </a:p>
          </p:txBody>
        </p:sp>
        <p:grpSp>
          <p:nvGrpSpPr>
            <p:cNvPr id="1745" name="Group 75"/>
            <p:cNvGrpSpPr/>
            <p:nvPr/>
          </p:nvGrpSpPr>
          <p:grpSpPr>
            <a:xfrm>
              <a:off x="134075" y="1575799"/>
              <a:ext cx="110819" cy="30854"/>
              <a:chOff x="0" y="0"/>
              <a:chExt cx="110818" cy="30852"/>
            </a:xfrm>
          </p:grpSpPr>
          <p:sp>
            <p:nvSpPr>
              <p:cNvPr id="1743" name="Rectangle: Rounded Corners 80"/>
              <p:cNvSpPr/>
              <p:nvPr/>
            </p:nvSpPr>
            <p:spPr>
              <a:xfrm>
                <a:off x="0" y="0"/>
                <a:ext cx="110819" cy="30853"/>
              </a:xfrm>
              <a:prstGeom prst="roundRect">
                <a:avLst>
                  <a:gd name="adj" fmla="val 28154"/>
                </a:avLst>
              </a:pr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44" name="Rectangle: Rounded Corners 81"/>
              <p:cNvSpPr/>
              <p:nvPr/>
            </p:nvSpPr>
            <p:spPr>
              <a:xfrm>
                <a:off x="25021" y="7658"/>
                <a:ext cx="60776" cy="14798"/>
              </a:xfrm>
              <a:prstGeom prst="roundRect">
                <a:avLst>
                  <a:gd name="adj" fmla="val 28154"/>
                </a:avLst>
              </a:prstGeom>
              <a:solidFill>
                <a:srgbClr val="80808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nvGrpSpPr>
            <p:cNvPr id="1748" name="Group 76"/>
            <p:cNvGrpSpPr/>
            <p:nvPr/>
          </p:nvGrpSpPr>
          <p:grpSpPr>
            <a:xfrm>
              <a:off x="2772091" y="1575430"/>
              <a:ext cx="237197" cy="30854"/>
              <a:chOff x="0" y="0"/>
              <a:chExt cx="237195" cy="30852"/>
            </a:xfrm>
          </p:grpSpPr>
          <p:sp>
            <p:nvSpPr>
              <p:cNvPr id="1746" name="Rectangle: Rounded Corners 78"/>
              <p:cNvSpPr/>
              <p:nvPr/>
            </p:nvSpPr>
            <p:spPr>
              <a:xfrm>
                <a:off x="0" y="0"/>
                <a:ext cx="237196" cy="30853"/>
              </a:xfrm>
              <a:prstGeom prst="roundRect">
                <a:avLst>
                  <a:gd name="adj" fmla="val 28154"/>
                </a:avLst>
              </a:pr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47" name="Rectangle: Rounded Corners 79"/>
              <p:cNvSpPr/>
              <p:nvPr/>
            </p:nvSpPr>
            <p:spPr>
              <a:xfrm>
                <a:off x="45157" y="7658"/>
                <a:ext cx="146882" cy="14798"/>
              </a:xfrm>
              <a:prstGeom prst="roundRect">
                <a:avLst>
                  <a:gd name="adj" fmla="val 28154"/>
                </a:avLst>
              </a:prstGeom>
              <a:solidFill>
                <a:srgbClr val="80808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1749" name="Freeform: Shape 77"/>
            <p:cNvSpPr/>
            <p:nvPr/>
          </p:nvSpPr>
          <p:spPr>
            <a:xfrm>
              <a:off x="1175821" y="0"/>
              <a:ext cx="1466842" cy="1454040"/>
            </a:xfrm>
            <a:custGeom>
              <a:avLst/>
              <a:gdLst/>
              <a:ahLst/>
              <a:cxnLst>
                <a:cxn ang="0">
                  <a:pos x="wd2" y="hd2"/>
                </a:cxn>
                <a:cxn ang="5400000">
                  <a:pos x="wd2" y="hd2"/>
                </a:cxn>
                <a:cxn ang="10800000">
                  <a:pos x="wd2" y="hd2"/>
                </a:cxn>
                <a:cxn ang="16200000">
                  <a:pos x="wd2" y="hd2"/>
                </a:cxn>
              </a:cxnLst>
              <a:rect l="0" t="0" r="r" b="b"/>
              <a:pathLst>
                <a:path w="21600" h="21600" extrusionOk="0">
                  <a:moveTo>
                    <a:pt x="13435" y="0"/>
                  </a:moveTo>
                  <a:lnTo>
                    <a:pt x="21600" y="57"/>
                  </a:lnTo>
                  <a:cubicBezTo>
                    <a:pt x="21585" y="7189"/>
                    <a:pt x="21570" y="14468"/>
                    <a:pt x="21556" y="21600"/>
                  </a:cubicBezTo>
                  <a:lnTo>
                    <a:pt x="0" y="21600"/>
                  </a:lnTo>
                </a:path>
              </a:pathLst>
            </a:custGeom>
            <a:solidFill>
              <a:srgbClr val="999999">
                <a:alpha val="10000"/>
              </a:srgbClr>
            </a:solidFill>
            <a:ln w="12700" cap="flat">
              <a:noFill/>
              <a:miter lim="400000"/>
            </a:ln>
            <a:effectLst/>
          </p:spPr>
          <p:txBody>
            <a:bodyPr wrap="square" lIns="45719" tIns="45719" rIns="45719" bIns="45719" numCol="1" anchor="ctr">
              <a:noAutofit/>
            </a:bodyPr>
            <a:lstStyle/>
            <a:p>
              <a:endParaRPr/>
            </a:p>
          </p:txBody>
        </p:sp>
      </p:grpSp>
      <p:sp>
        <p:nvSpPr>
          <p:cNvPr id="1751" name="Freeform 3"/>
          <p:cNvSpPr/>
          <p:nvPr/>
        </p:nvSpPr>
        <p:spPr>
          <a:xfrm>
            <a:off x="19048" y="3853114"/>
            <a:ext cx="12153903" cy="2635035"/>
          </a:xfrm>
          <a:custGeom>
            <a:avLst/>
            <a:gdLst/>
            <a:ahLst/>
            <a:cxnLst>
              <a:cxn ang="0">
                <a:pos x="wd2" y="hd2"/>
              </a:cxn>
              <a:cxn ang="5400000">
                <a:pos x="wd2" y="hd2"/>
              </a:cxn>
              <a:cxn ang="10800000">
                <a:pos x="wd2" y="hd2"/>
              </a:cxn>
              <a:cxn ang="16200000">
                <a:pos x="wd2" y="hd2"/>
              </a:cxn>
            </a:cxnLst>
            <a:rect l="0" t="0" r="r" b="b"/>
            <a:pathLst>
              <a:path w="21600" h="21073" extrusionOk="0">
                <a:moveTo>
                  <a:pt x="0" y="20920"/>
                </a:moveTo>
                <a:lnTo>
                  <a:pt x="15575" y="21055"/>
                </a:lnTo>
                <a:cubicBezTo>
                  <a:pt x="15674" y="21093"/>
                  <a:pt x="15695" y="19639"/>
                  <a:pt x="15574" y="19092"/>
                </a:cubicBezTo>
                <a:cubicBezTo>
                  <a:pt x="14977" y="16190"/>
                  <a:pt x="15082" y="14253"/>
                  <a:pt x="14524" y="10561"/>
                </a:cubicBezTo>
                <a:cubicBezTo>
                  <a:pt x="14204" y="8553"/>
                  <a:pt x="14638" y="8102"/>
                  <a:pt x="14874" y="9213"/>
                </a:cubicBezTo>
                <a:cubicBezTo>
                  <a:pt x="15051" y="10169"/>
                  <a:pt x="15344" y="11037"/>
                  <a:pt x="15624" y="13074"/>
                </a:cubicBezTo>
                <a:lnTo>
                  <a:pt x="15523" y="1344"/>
                </a:lnTo>
                <a:cubicBezTo>
                  <a:pt x="15505" y="-415"/>
                  <a:pt x="15993" y="-507"/>
                  <a:pt x="16014" y="1420"/>
                </a:cubicBezTo>
                <a:lnTo>
                  <a:pt x="16132" y="9189"/>
                </a:lnTo>
                <a:cubicBezTo>
                  <a:pt x="16101" y="8113"/>
                  <a:pt x="16183" y="5784"/>
                  <a:pt x="16464" y="5784"/>
                </a:cubicBezTo>
                <a:cubicBezTo>
                  <a:pt x="16796" y="5842"/>
                  <a:pt x="16762" y="8024"/>
                  <a:pt x="16764" y="9219"/>
                </a:cubicBezTo>
                <a:cubicBezTo>
                  <a:pt x="16786" y="7720"/>
                  <a:pt x="16843" y="6066"/>
                  <a:pt x="17094" y="6105"/>
                </a:cubicBezTo>
                <a:cubicBezTo>
                  <a:pt x="17391" y="6086"/>
                  <a:pt x="17398" y="7820"/>
                  <a:pt x="17406" y="9423"/>
                </a:cubicBezTo>
                <a:cubicBezTo>
                  <a:pt x="17402" y="8154"/>
                  <a:pt x="17403" y="6705"/>
                  <a:pt x="17679" y="6720"/>
                </a:cubicBezTo>
                <a:cubicBezTo>
                  <a:pt x="17878" y="6793"/>
                  <a:pt x="17896" y="7882"/>
                  <a:pt x="17940" y="9336"/>
                </a:cubicBezTo>
                <a:cubicBezTo>
                  <a:pt x="17987" y="11790"/>
                  <a:pt x="17976" y="12987"/>
                  <a:pt x="17925" y="15559"/>
                </a:cubicBezTo>
                <a:cubicBezTo>
                  <a:pt x="17888" y="17180"/>
                  <a:pt x="17794" y="17618"/>
                  <a:pt x="17718" y="18537"/>
                </a:cubicBezTo>
                <a:cubicBezTo>
                  <a:pt x="17590" y="19397"/>
                  <a:pt x="17552" y="19392"/>
                  <a:pt x="17587" y="21073"/>
                </a:cubicBezTo>
                <a:lnTo>
                  <a:pt x="21600" y="21073"/>
                </a:lnTo>
              </a:path>
            </a:pathLst>
          </a:custGeom>
          <a:ln w="50800">
            <a:solidFill>
              <a:srgbClr val="808080"/>
            </a:solidFill>
            <a:miter/>
          </a:ln>
        </p:spPr>
        <p:txBody>
          <a:bodyPr lIns="45719" rIns="45719" anchor="ctr"/>
          <a:lstStyle/>
          <a:p>
            <a:pPr algn="ctr">
              <a:defRPr sz="2700"/>
            </a:pPr>
            <a:endParaRPr/>
          </a:p>
        </p:txBody>
      </p:sp>
      <p:sp>
        <p:nvSpPr>
          <p:cNvPr id="1752"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IMMAGINE _ Titolo blu">
    <p:bg>
      <p:bgPr>
        <a:solidFill>
          <a:srgbClr val="FFFFFF"/>
        </a:solidFill>
        <a:effectLst/>
      </p:bgPr>
    </p:bg>
    <p:spTree>
      <p:nvGrpSpPr>
        <p:cNvPr id="1" name=""/>
        <p:cNvGrpSpPr/>
        <p:nvPr/>
      </p:nvGrpSpPr>
      <p:grpSpPr>
        <a:xfrm>
          <a:off x="0" y="0"/>
          <a:ext cx="0" cy="0"/>
          <a:chOff x="0" y="0"/>
          <a:chExt cx="0" cy="0"/>
        </a:xfrm>
      </p:grpSpPr>
      <p:sp>
        <p:nvSpPr>
          <p:cNvPr id="83" name="Segnaposto immagine 10"/>
          <p:cNvSpPr>
            <a:spLocks noGrp="1"/>
          </p:cNvSpPr>
          <p:nvPr>
            <p:ph type="pic" idx="21"/>
          </p:nvPr>
        </p:nvSpPr>
        <p:spPr>
          <a:xfrm>
            <a:off x="3051543" y="0"/>
            <a:ext cx="9140457" cy="6858000"/>
          </a:xfrm>
          <a:prstGeom prst="rect">
            <a:avLst/>
          </a:prstGeom>
        </p:spPr>
        <p:txBody>
          <a:bodyPr lIns="91439" rIns="91439"/>
          <a:lstStyle/>
          <a:p>
            <a:endParaRPr/>
          </a:p>
        </p:txBody>
      </p:sp>
      <p:sp>
        <p:nvSpPr>
          <p:cNvPr id="84" name="Body Level One…"/>
          <p:cNvSpPr txBox="1">
            <a:spLocks noGrp="1"/>
          </p:cNvSpPr>
          <p:nvPr>
            <p:ph type="body" sz="half" idx="1"/>
          </p:nvPr>
        </p:nvSpPr>
        <p:spPr>
          <a:xfrm>
            <a:off x="142875" y="260350"/>
            <a:ext cx="3486150" cy="4883151"/>
          </a:xfrm>
          <a:prstGeom prst="rect">
            <a:avLst/>
          </a:prstGeom>
        </p:spPr>
        <p:txBody>
          <a:bodyPr anchor="b">
            <a:normAutofit/>
          </a:bodyPr>
          <a:lstStyle>
            <a:lvl1pPr marL="0" indent="0">
              <a:buSzTx/>
              <a:buFontTx/>
              <a:buNone/>
              <a:defRPr sz="4400">
                <a:solidFill>
                  <a:srgbClr val="006BB6"/>
                </a:solidFill>
                <a:latin typeface="Poppins Medium"/>
                <a:ea typeface="Poppins Medium"/>
                <a:cs typeface="Poppins Medium"/>
                <a:sym typeface="Poppins Medium"/>
              </a:defRPr>
            </a:lvl1pPr>
            <a:lvl2pPr marL="0" indent="457200">
              <a:buSzTx/>
              <a:buFontTx/>
              <a:buNone/>
              <a:defRPr sz="4400">
                <a:solidFill>
                  <a:srgbClr val="006BB6"/>
                </a:solidFill>
                <a:latin typeface="Poppins Medium"/>
                <a:ea typeface="Poppins Medium"/>
                <a:cs typeface="Poppins Medium"/>
                <a:sym typeface="Poppins Medium"/>
              </a:defRPr>
            </a:lvl2pPr>
            <a:lvl3pPr marL="0" indent="914400">
              <a:buSzTx/>
              <a:buFontTx/>
              <a:buNone/>
              <a:defRPr sz="4400">
                <a:solidFill>
                  <a:srgbClr val="006BB6"/>
                </a:solidFill>
                <a:latin typeface="Poppins Medium"/>
                <a:ea typeface="Poppins Medium"/>
                <a:cs typeface="Poppins Medium"/>
                <a:sym typeface="Poppins Medium"/>
              </a:defRPr>
            </a:lvl3pPr>
            <a:lvl4pPr marL="0" indent="1371600">
              <a:buSzTx/>
              <a:buFontTx/>
              <a:buNone/>
              <a:defRPr sz="4400">
                <a:solidFill>
                  <a:srgbClr val="006BB6"/>
                </a:solidFill>
                <a:latin typeface="Poppins Medium"/>
                <a:ea typeface="Poppins Medium"/>
                <a:cs typeface="Poppins Medium"/>
                <a:sym typeface="Poppins Medium"/>
              </a:defRPr>
            </a:lvl4pPr>
            <a:lvl5pPr marL="0" indent="1828800">
              <a:buSzTx/>
              <a:buFontTx/>
              <a:buNone/>
              <a:defRPr sz="4400">
                <a:solidFill>
                  <a:srgbClr val="006BB6"/>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85" name="Segnaposto testo 9"/>
          <p:cNvSpPr>
            <a:spLocks noGrp="1"/>
          </p:cNvSpPr>
          <p:nvPr>
            <p:ph type="body" sz="quarter" idx="22"/>
          </p:nvPr>
        </p:nvSpPr>
        <p:spPr>
          <a:xfrm>
            <a:off x="142471" y="5290344"/>
            <a:ext cx="3486151" cy="1307307"/>
          </a:xfrm>
          <a:prstGeom prst="rect">
            <a:avLst/>
          </a:prstGeom>
        </p:spPr>
        <p:txBody>
          <a:bodyPr>
            <a:normAutofit/>
          </a:bodyPr>
          <a:lstStyle/>
          <a:p>
            <a:pPr marL="0" indent="0">
              <a:buSzTx/>
              <a:buFontTx/>
              <a:buNone/>
              <a:defRPr sz="2400"/>
            </a:pPr>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x">
  <p:cSld name="Set Forme [c]">
    <p:bg>
      <p:bgPr>
        <a:solidFill>
          <a:srgbClr val="FFFFFF"/>
        </a:solidFill>
        <a:effectLst/>
      </p:bgPr>
    </p:bg>
    <p:spTree>
      <p:nvGrpSpPr>
        <p:cNvPr id="1" name=""/>
        <p:cNvGrpSpPr/>
        <p:nvPr/>
      </p:nvGrpSpPr>
      <p:grpSpPr>
        <a:xfrm>
          <a:off x="0" y="0"/>
          <a:ext cx="0" cy="0"/>
          <a:chOff x="0" y="0"/>
          <a:chExt cx="0" cy="0"/>
        </a:xfrm>
      </p:grpSpPr>
      <p:sp>
        <p:nvSpPr>
          <p:cNvPr id="1759" name="Forme completamente modificabili"/>
          <p:cNvSpPr txBox="1">
            <a:spLocks noGrp="1"/>
          </p:cNvSpPr>
          <p:nvPr>
            <p:ph type="title" hasCustomPrompt="1"/>
          </p:nvPr>
        </p:nvSpPr>
        <p:spPr>
          <a:xfrm>
            <a:off x="276305" y="179999"/>
            <a:ext cx="11652171" cy="707375"/>
          </a:xfrm>
          <a:prstGeom prst="rect">
            <a:avLst/>
          </a:prstGeom>
        </p:spPr>
        <p:txBody>
          <a:bodyPr anchor="t">
            <a:normAutofit/>
          </a:bodyPr>
          <a:lstStyle>
            <a:lvl1pPr>
              <a:defRPr>
                <a:solidFill>
                  <a:srgbClr val="808080"/>
                </a:solidFill>
              </a:defRPr>
            </a:lvl1pPr>
          </a:lstStyle>
          <a:p>
            <a:r>
              <a:t>Forme completamente modificabili</a:t>
            </a:r>
          </a:p>
        </p:txBody>
      </p:sp>
      <p:grpSp>
        <p:nvGrpSpPr>
          <p:cNvPr id="1763" name="Group 31"/>
          <p:cNvGrpSpPr/>
          <p:nvPr/>
        </p:nvGrpSpPr>
        <p:grpSpPr>
          <a:xfrm>
            <a:off x="4570117" y="1476000"/>
            <a:ext cx="3171000" cy="2578200"/>
            <a:chOff x="0" y="0"/>
            <a:chExt cx="3170998" cy="2578199"/>
          </a:xfrm>
        </p:grpSpPr>
        <p:sp>
          <p:nvSpPr>
            <p:cNvPr id="1760" name="Freeform 3"/>
            <p:cNvSpPr/>
            <p:nvPr/>
          </p:nvSpPr>
          <p:spPr>
            <a:xfrm>
              <a:off x="994341" y="73611"/>
              <a:ext cx="2176658" cy="1800675"/>
            </a:xfrm>
            <a:custGeom>
              <a:avLst/>
              <a:gdLst/>
              <a:ahLst/>
              <a:cxnLst>
                <a:cxn ang="0">
                  <a:pos x="wd2" y="hd2"/>
                </a:cxn>
                <a:cxn ang="5400000">
                  <a:pos x="wd2" y="hd2"/>
                </a:cxn>
                <a:cxn ang="10800000">
                  <a:pos x="wd2" y="hd2"/>
                </a:cxn>
                <a:cxn ang="16200000">
                  <a:pos x="wd2" y="hd2"/>
                </a:cxn>
              </a:cxnLst>
              <a:rect l="0" t="0" r="r" b="b"/>
              <a:pathLst>
                <a:path w="21038" h="21600" extrusionOk="0">
                  <a:moveTo>
                    <a:pt x="21038" y="0"/>
                  </a:moveTo>
                  <a:lnTo>
                    <a:pt x="13814" y="6860"/>
                  </a:lnTo>
                  <a:lnTo>
                    <a:pt x="14470" y="7743"/>
                  </a:lnTo>
                  <a:lnTo>
                    <a:pt x="12938" y="8898"/>
                  </a:lnTo>
                  <a:lnTo>
                    <a:pt x="13321" y="9713"/>
                  </a:lnTo>
                  <a:lnTo>
                    <a:pt x="11296" y="11343"/>
                  </a:lnTo>
                  <a:cubicBezTo>
                    <a:pt x="10566" y="11955"/>
                    <a:pt x="7319" y="9781"/>
                    <a:pt x="6808" y="9781"/>
                  </a:cubicBezTo>
                  <a:cubicBezTo>
                    <a:pt x="5203" y="10211"/>
                    <a:pt x="2722" y="9951"/>
                    <a:pt x="1992" y="11072"/>
                  </a:cubicBezTo>
                  <a:cubicBezTo>
                    <a:pt x="1262" y="12747"/>
                    <a:pt x="752" y="13675"/>
                    <a:pt x="77" y="15419"/>
                  </a:cubicBezTo>
                  <a:cubicBezTo>
                    <a:pt x="-562" y="17117"/>
                    <a:pt x="2959" y="17049"/>
                    <a:pt x="4510" y="13585"/>
                  </a:cubicBezTo>
                  <a:lnTo>
                    <a:pt x="6644" y="14400"/>
                  </a:lnTo>
                  <a:cubicBezTo>
                    <a:pt x="9709" y="16619"/>
                    <a:pt x="12281" y="19109"/>
                    <a:pt x="15018" y="21600"/>
                  </a:cubicBezTo>
                  <a:lnTo>
                    <a:pt x="17754" y="18611"/>
                  </a:lnTo>
                  <a:lnTo>
                    <a:pt x="18302" y="19155"/>
                  </a:lnTo>
                  <a:lnTo>
                    <a:pt x="20162" y="17592"/>
                  </a:lnTo>
                </a:path>
              </a:pathLst>
            </a:custGeom>
            <a:noFill/>
            <a:ln w="38100" cap="flat">
              <a:solidFill>
                <a:srgbClr val="808080"/>
              </a:solidFill>
              <a:prstDash val="solid"/>
              <a:miter lim="800000"/>
            </a:ln>
            <a:effectLst/>
          </p:spPr>
          <p:txBody>
            <a:bodyPr wrap="square" lIns="45719" tIns="45719" rIns="45719" bIns="45719" numCol="1" anchor="ctr">
              <a:noAutofit/>
            </a:bodyPr>
            <a:lstStyle/>
            <a:p>
              <a:pPr algn="ctr">
                <a:defRPr sz="2700"/>
              </a:pPr>
              <a:endParaRPr/>
            </a:p>
          </p:txBody>
        </p:sp>
        <p:sp>
          <p:nvSpPr>
            <p:cNvPr id="1761" name="Freeform 4"/>
            <p:cNvSpPr/>
            <p:nvPr/>
          </p:nvSpPr>
          <p:spPr>
            <a:xfrm>
              <a:off x="-1" y="-1"/>
              <a:ext cx="2556733" cy="2578201"/>
            </a:xfrm>
            <a:custGeom>
              <a:avLst/>
              <a:gdLst/>
              <a:ahLst/>
              <a:cxnLst>
                <a:cxn ang="0">
                  <a:pos x="wd2" y="hd2"/>
                </a:cxn>
                <a:cxn ang="5400000">
                  <a:pos x="wd2" y="hd2"/>
                </a:cxn>
                <a:cxn ang="10800000">
                  <a:pos x="wd2" y="hd2"/>
                </a:cxn>
                <a:cxn ang="16200000">
                  <a:pos x="wd2" y="hd2"/>
                </a:cxn>
              </a:cxnLst>
              <a:rect l="0" t="0" r="r" b="b"/>
              <a:pathLst>
                <a:path w="20677" h="20907" extrusionOk="0">
                  <a:moveTo>
                    <a:pt x="0" y="0"/>
                  </a:moveTo>
                  <a:lnTo>
                    <a:pt x="5724" y="4776"/>
                  </a:lnTo>
                  <a:lnTo>
                    <a:pt x="5266" y="5556"/>
                  </a:lnTo>
                  <a:lnTo>
                    <a:pt x="6594" y="6704"/>
                  </a:lnTo>
                  <a:cubicBezTo>
                    <a:pt x="6460" y="6869"/>
                    <a:pt x="6399" y="7081"/>
                    <a:pt x="6137" y="7485"/>
                  </a:cubicBezTo>
                  <a:lnTo>
                    <a:pt x="7648" y="8495"/>
                  </a:lnTo>
                  <a:lnTo>
                    <a:pt x="8958" y="8366"/>
                  </a:lnTo>
                  <a:cubicBezTo>
                    <a:pt x="8558" y="9367"/>
                    <a:pt x="7214" y="11342"/>
                    <a:pt x="7620" y="11663"/>
                  </a:cubicBezTo>
                  <a:cubicBezTo>
                    <a:pt x="8887" y="12527"/>
                    <a:pt x="10246" y="12269"/>
                    <a:pt x="11989" y="10368"/>
                  </a:cubicBezTo>
                  <a:cubicBezTo>
                    <a:pt x="12658" y="10451"/>
                    <a:pt x="12823" y="10580"/>
                    <a:pt x="13647" y="10745"/>
                  </a:cubicBezTo>
                  <a:cubicBezTo>
                    <a:pt x="16181" y="12444"/>
                    <a:pt x="17817" y="13647"/>
                    <a:pt x="20077" y="15245"/>
                  </a:cubicBezTo>
                  <a:cubicBezTo>
                    <a:pt x="21600" y="16405"/>
                    <a:pt x="19899" y="18144"/>
                    <a:pt x="18593" y="17155"/>
                  </a:cubicBezTo>
                  <a:cubicBezTo>
                    <a:pt x="19594" y="18545"/>
                    <a:pt x="17939" y="19540"/>
                    <a:pt x="16825" y="18441"/>
                  </a:cubicBezTo>
                  <a:cubicBezTo>
                    <a:pt x="17576" y="19938"/>
                    <a:pt x="16056" y="20498"/>
                    <a:pt x="15021" y="19837"/>
                  </a:cubicBezTo>
                  <a:cubicBezTo>
                    <a:pt x="15363" y="20884"/>
                    <a:pt x="13754" y="21600"/>
                    <a:pt x="12090" y="19837"/>
                  </a:cubicBezTo>
                  <a:cubicBezTo>
                    <a:pt x="12502" y="18750"/>
                    <a:pt x="11861" y="17663"/>
                    <a:pt x="10853" y="17816"/>
                  </a:cubicBezTo>
                  <a:cubicBezTo>
                    <a:pt x="10991" y="16653"/>
                    <a:pt x="9869" y="16062"/>
                    <a:pt x="9159" y="16494"/>
                  </a:cubicBezTo>
                  <a:cubicBezTo>
                    <a:pt x="9442" y="15581"/>
                    <a:pt x="7874" y="14617"/>
                    <a:pt x="7172" y="15107"/>
                  </a:cubicBezTo>
                  <a:cubicBezTo>
                    <a:pt x="7443" y="14440"/>
                    <a:pt x="6185" y="13662"/>
                    <a:pt x="5285" y="14519"/>
                  </a:cubicBezTo>
                  <a:lnTo>
                    <a:pt x="4488" y="13179"/>
                  </a:lnTo>
                  <a:lnTo>
                    <a:pt x="3206" y="12260"/>
                  </a:lnTo>
                  <a:lnTo>
                    <a:pt x="2793" y="12903"/>
                  </a:lnTo>
                  <a:lnTo>
                    <a:pt x="962" y="11847"/>
                  </a:lnTo>
                </a:path>
              </a:pathLst>
            </a:custGeom>
            <a:noFill/>
            <a:ln w="38100" cap="flat">
              <a:solidFill>
                <a:srgbClr val="808080"/>
              </a:solidFill>
              <a:prstDash val="solid"/>
              <a:miter lim="800000"/>
            </a:ln>
            <a:effectLst/>
          </p:spPr>
          <p:txBody>
            <a:bodyPr wrap="square" lIns="45719" tIns="45719" rIns="45719" bIns="45719" numCol="1" anchor="ctr">
              <a:noAutofit/>
            </a:bodyPr>
            <a:lstStyle/>
            <a:p>
              <a:pPr algn="ctr">
                <a:defRPr sz="2700"/>
              </a:pPr>
              <a:endParaRPr/>
            </a:p>
          </p:txBody>
        </p:sp>
        <p:sp>
          <p:nvSpPr>
            <p:cNvPr id="1762" name="Freeform 5"/>
            <p:cNvSpPr/>
            <p:nvPr/>
          </p:nvSpPr>
          <p:spPr>
            <a:xfrm>
              <a:off x="633086" y="1798147"/>
              <a:ext cx="819965" cy="717427"/>
            </a:xfrm>
            <a:custGeom>
              <a:avLst/>
              <a:gdLst/>
              <a:ahLst/>
              <a:cxnLst>
                <a:cxn ang="0">
                  <a:pos x="wd2" y="hd2"/>
                </a:cxn>
                <a:cxn ang="5400000">
                  <a:pos x="wd2" y="hd2"/>
                </a:cxn>
                <a:cxn ang="10800000">
                  <a:pos x="wd2" y="hd2"/>
                </a:cxn>
                <a:cxn ang="16200000">
                  <a:pos x="wd2" y="hd2"/>
                </a:cxn>
              </a:cxnLst>
              <a:rect l="0" t="0" r="r" b="b"/>
              <a:pathLst>
                <a:path w="21345" h="19783" extrusionOk="0">
                  <a:moveTo>
                    <a:pt x="29" y="4004"/>
                  </a:moveTo>
                  <a:cubicBezTo>
                    <a:pt x="205" y="5711"/>
                    <a:pt x="1208" y="7231"/>
                    <a:pt x="3979" y="6877"/>
                  </a:cubicBezTo>
                  <a:cubicBezTo>
                    <a:pt x="3635" y="9261"/>
                    <a:pt x="5827" y="12831"/>
                    <a:pt x="9315" y="11780"/>
                  </a:cubicBezTo>
                  <a:cubicBezTo>
                    <a:pt x="8214" y="15538"/>
                    <a:pt x="12185" y="17797"/>
                    <a:pt x="14091" y="16308"/>
                  </a:cubicBezTo>
                  <a:cubicBezTo>
                    <a:pt x="14199" y="19025"/>
                    <a:pt x="16489" y="21055"/>
                    <a:pt x="19840" y="18838"/>
                  </a:cubicBezTo>
                  <a:cubicBezTo>
                    <a:pt x="20931" y="17943"/>
                    <a:pt x="21373" y="16548"/>
                    <a:pt x="21344" y="15215"/>
                  </a:cubicBezTo>
                  <a:cubicBezTo>
                    <a:pt x="21373" y="14258"/>
                    <a:pt x="19987" y="11926"/>
                    <a:pt x="17422" y="12217"/>
                  </a:cubicBezTo>
                  <a:cubicBezTo>
                    <a:pt x="17894" y="8418"/>
                    <a:pt x="14533" y="6554"/>
                    <a:pt x="12057" y="7939"/>
                  </a:cubicBezTo>
                  <a:cubicBezTo>
                    <a:pt x="12892" y="5472"/>
                    <a:pt x="8893" y="944"/>
                    <a:pt x="5659" y="3598"/>
                  </a:cubicBezTo>
                  <a:cubicBezTo>
                    <a:pt x="6416" y="277"/>
                    <a:pt x="2986" y="-545"/>
                    <a:pt x="1974" y="319"/>
                  </a:cubicBezTo>
                  <a:cubicBezTo>
                    <a:pt x="1272" y="699"/>
                    <a:pt x="-227" y="1912"/>
                    <a:pt x="29" y="4004"/>
                  </a:cubicBezTo>
                  <a:close/>
                </a:path>
              </a:pathLst>
            </a:custGeom>
            <a:noFill/>
            <a:ln w="38100" cap="flat">
              <a:solidFill>
                <a:srgbClr val="808080"/>
              </a:solidFill>
              <a:prstDash val="solid"/>
              <a:miter lim="800000"/>
            </a:ln>
            <a:effectLst/>
          </p:spPr>
          <p:txBody>
            <a:bodyPr wrap="square" lIns="45719" tIns="45719" rIns="45719" bIns="45719" numCol="1" anchor="ctr">
              <a:noAutofit/>
            </a:bodyPr>
            <a:lstStyle/>
            <a:p>
              <a:pPr algn="ctr">
                <a:defRPr sz="2700"/>
              </a:pPr>
              <a:endParaRPr/>
            </a:p>
          </p:txBody>
        </p:sp>
      </p:grpSp>
      <p:grpSp>
        <p:nvGrpSpPr>
          <p:cNvPr id="1768" name="Group 36"/>
          <p:cNvGrpSpPr/>
          <p:nvPr/>
        </p:nvGrpSpPr>
        <p:grpSpPr>
          <a:xfrm>
            <a:off x="385482" y="1091915"/>
            <a:ext cx="3159730" cy="3130370"/>
            <a:chOff x="0" y="0"/>
            <a:chExt cx="3159727" cy="3130369"/>
          </a:xfrm>
        </p:grpSpPr>
        <p:sp>
          <p:nvSpPr>
            <p:cNvPr id="1764" name="Freeform: Shape 37"/>
            <p:cNvSpPr/>
            <p:nvPr/>
          </p:nvSpPr>
          <p:spPr>
            <a:xfrm rot="2700000">
              <a:off x="137503" y="1747369"/>
              <a:ext cx="1603517" cy="956088"/>
            </a:xfrm>
            <a:custGeom>
              <a:avLst/>
              <a:gdLst/>
              <a:ahLst/>
              <a:cxnLst>
                <a:cxn ang="0">
                  <a:pos x="wd2" y="hd2"/>
                </a:cxn>
                <a:cxn ang="5400000">
                  <a:pos x="wd2" y="hd2"/>
                </a:cxn>
                <a:cxn ang="10800000">
                  <a:pos x="wd2" y="hd2"/>
                </a:cxn>
                <a:cxn ang="16200000">
                  <a:pos x="wd2" y="hd2"/>
                </a:cxn>
              </a:cxnLst>
              <a:rect l="0" t="0" r="r" b="b"/>
              <a:pathLst>
                <a:path w="20982" h="21537" extrusionOk="0">
                  <a:moveTo>
                    <a:pt x="10474" y="21465"/>
                  </a:moveTo>
                  <a:cubicBezTo>
                    <a:pt x="8668" y="21465"/>
                    <a:pt x="6861" y="21431"/>
                    <a:pt x="5054" y="21500"/>
                  </a:cubicBezTo>
                  <a:cubicBezTo>
                    <a:pt x="4399" y="21534"/>
                    <a:pt x="4141" y="21329"/>
                    <a:pt x="4201" y="20098"/>
                  </a:cubicBezTo>
                  <a:cubicBezTo>
                    <a:pt x="4280" y="18321"/>
                    <a:pt x="4220" y="16544"/>
                    <a:pt x="4220" y="14767"/>
                  </a:cubicBezTo>
                  <a:cubicBezTo>
                    <a:pt x="4220" y="14220"/>
                    <a:pt x="4181" y="13741"/>
                    <a:pt x="3923" y="13331"/>
                  </a:cubicBezTo>
                  <a:cubicBezTo>
                    <a:pt x="3625" y="12853"/>
                    <a:pt x="3387" y="12682"/>
                    <a:pt x="3109" y="13365"/>
                  </a:cubicBezTo>
                  <a:cubicBezTo>
                    <a:pt x="2732" y="14288"/>
                    <a:pt x="2255" y="15074"/>
                    <a:pt x="1560" y="14664"/>
                  </a:cubicBezTo>
                  <a:cubicBezTo>
                    <a:pt x="806" y="14220"/>
                    <a:pt x="250" y="13331"/>
                    <a:pt x="71" y="11862"/>
                  </a:cubicBezTo>
                  <a:cubicBezTo>
                    <a:pt x="-167" y="9777"/>
                    <a:pt x="190" y="8102"/>
                    <a:pt x="1143" y="7145"/>
                  </a:cubicBezTo>
                  <a:cubicBezTo>
                    <a:pt x="1838" y="6427"/>
                    <a:pt x="2334" y="6633"/>
                    <a:pt x="2970" y="7795"/>
                  </a:cubicBezTo>
                  <a:cubicBezTo>
                    <a:pt x="3148" y="8136"/>
                    <a:pt x="3248" y="8820"/>
                    <a:pt x="3605" y="8546"/>
                  </a:cubicBezTo>
                  <a:cubicBezTo>
                    <a:pt x="3962" y="8273"/>
                    <a:pt x="4220" y="7760"/>
                    <a:pt x="4220" y="6974"/>
                  </a:cubicBezTo>
                  <a:cubicBezTo>
                    <a:pt x="4220" y="5026"/>
                    <a:pt x="4240" y="3078"/>
                    <a:pt x="4201" y="1130"/>
                  </a:cubicBezTo>
                  <a:cubicBezTo>
                    <a:pt x="4181" y="310"/>
                    <a:pt x="4260" y="-32"/>
                    <a:pt x="4816" y="2"/>
                  </a:cubicBezTo>
                  <a:cubicBezTo>
                    <a:pt x="5948" y="105"/>
                    <a:pt x="7079" y="36"/>
                    <a:pt x="8211" y="36"/>
                  </a:cubicBezTo>
                  <a:cubicBezTo>
                    <a:pt x="8687" y="36"/>
                    <a:pt x="9065" y="344"/>
                    <a:pt x="9343" y="959"/>
                  </a:cubicBezTo>
                  <a:cubicBezTo>
                    <a:pt x="9660" y="1643"/>
                    <a:pt x="9720" y="2258"/>
                    <a:pt x="9243" y="2873"/>
                  </a:cubicBezTo>
                  <a:cubicBezTo>
                    <a:pt x="8826" y="3420"/>
                    <a:pt x="8270" y="4001"/>
                    <a:pt x="8529" y="5129"/>
                  </a:cubicBezTo>
                  <a:cubicBezTo>
                    <a:pt x="8807" y="6291"/>
                    <a:pt x="9303" y="7111"/>
                    <a:pt x="10097" y="7214"/>
                  </a:cubicBezTo>
                  <a:cubicBezTo>
                    <a:pt x="10732" y="7316"/>
                    <a:pt x="11328" y="7248"/>
                    <a:pt x="11844" y="6462"/>
                  </a:cubicBezTo>
                  <a:cubicBezTo>
                    <a:pt x="12658" y="5163"/>
                    <a:pt x="12658" y="4343"/>
                    <a:pt x="11844" y="3078"/>
                  </a:cubicBezTo>
                  <a:cubicBezTo>
                    <a:pt x="11606" y="2736"/>
                    <a:pt x="11209" y="2463"/>
                    <a:pt x="11348" y="1745"/>
                  </a:cubicBezTo>
                  <a:cubicBezTo>
                    <a:pt x="11507" y="925"/>
                    <a:pt x="11824" y="139"/>
                    <a:pt x="12360" y="105"/>
                  </a:cubicBezTo>
                  <a:cubicBezTo>
                    <a:pt x="13730" y="2"/>
                    <a:pt x="15100" y="36"/>
                    <a:pt x="16450" y="36"/>
                  </a:cubicBezTo>
                  <a:cubicBezTo>
                    <a:pt x="16867" y="36"/>
                    <a:pt x="16708" y="583"/>
                    <a:pt x="16708" y="925"/>
                  </a:cubicBezTo>
                  <a:cubicBezTo>
                    <a:pt x="16728" y="2805"/>
                    <a:pt x="16708" y="4650"/>
                    <a:pt x="16708" y="6530"/>
                  </a:cubicBezTo>
                  <a:cubicBezTo>
                    <a:pt x="16708" y="6974"/>
                    <a:pt x="16728" y="7419"/>
                    <a:pt x="16867" y="7795"/>
                  </a:cubicBezTo>
                  <a:cubicBezTo>
                    <a:pt x="17204" y="8752"/>
                    <a:pt x="17482" y="8786"/>
                    <a:pt x="17919" y="8000"/>
                  </a:cubicBezTo>
                  <a:cubicBezTo>
                    <a:pt x="18793" y="6325"/>
                    <a:pt x="19567" y="6359"/>
                    <a:pt x="20420" y="8034"/>
                  </a:cubicBezTo>
                  <a:cubicBezTo>
                    <a:pt x="21433" y="10016"/>
                    <a:pt x="21016" y="13365"/>
                    <a:pt x="19646" y="14527"/>
                  </a:cubicBezTo>
                  <a:cubicBezTo>
                    <a:pt x="18971" y="15108"/>
                    <a:pt x="18475" y="14630"/>
                    <a:pt x="17998" y="13776"/>
                  </a:cubicBezTo>
                  <a:cubicBezTo>
                    <a:pt x="17820" y="13434"/>
                    <a:pt x="17740" y="12648"/>
                    <a:pt x="17323" y="12990"/>
                  </a:cubicBezTo>
                  <a:cubicBezTo>
                    <a:pt x="16946" y="13297"/>
                    <a:pt x="16708" y="13878"/>
                    <a:pt x="16708" y="14698"/>
                  </a:cubicBezTo>
                  <a:cubicBezTo>
                    <a:pt x="16708" y="16612"/>
                    <a:pt x="16688" y="18526"/>
                    <a:pt x="16728" y="20440"/>
                  </a:cubicBezTo>
                  <a:cubicBezTo>
                    <a:pt x="16748" y="21295"/>
                    <a:pt x="16629" y="21568"/>
                    <a:pt x="16112" y="21534"/>
                  </a:cubicBezTo>
                  <a:cubicBezTo>
                    <a:pt x="14246" y="21431"/>
                    <a:pt x="12360" y="21465"/>
                    <a:pt x="10474" y="21465"/>
                  </a:cubicBezTo>
                  <a:close/>
                </a:path>
              </a:pathLst>
            </a:custGeom>
            <a:solidFill>
              <a:srgbClr val="808080"/>
            </a:solidFill>
            <a:ln w="19050" cap="flat">
              <a:solidFill>
                <a:srgbClr val="FFFFFF"/>
              </a:solidFill>
              <a:prstDash val="solid"/>
              <a:miter lim="800000"/>
            </a:ln>
            <a:effectLst/>
          </p:spPr>
          <p:txBody>
            <a:bodyPr wrap="square" lIns="45719" tIns="45719" rIns="45719" bIns="45719" numCol="1" anchor="ctr">
              <a:noAutofit/>
            </a:bodyPr>
            <a:lstStyle/>
            <a:p>
              <a:endParaRPr/>
            </a:p>
          </p:txBody>
        </p:sp>
        <p:sp>
          <p:nvSpPr>
            <p:cNvPr id="1765" name="Freeform: Shape 38"/>
            <p:cNvSpPr/>
            <p:nvPr/>
          </p:nvSpPr>
          <p:spPr>
            <a:xfrm rot="2700000">
              <a:off x="1648933" y="391975"/>
              <a:ext cx="957822" cy="1277748"/>
            </a:xfrm>
            <a:custGeom>
              <a:avLst/>
              <a:gdLst/>
              <a:ahLst/>
              <a:cxnLst>
                <a:cxn ang="0">
                  <a:pos x="wd2" y="hd2"/>
                </a:cxn>
                <a:cxn ang="5400000">
                  <a:pos x="wd2" y="hd2"/>
                </a:cxn>
                <a:cxn ang="10800000">
                  <a:pos x="wd2" y="hd2"/>
                </a:cxn>
                <a:cxn ang="16200000">
                  <a:pos x="wd2" y="hd2"/>
                </a:cxn>
              </a:cxnLst>
              <a:rect l="0" t="0" r="r" b="b"/>
              <a:pathLst>
                <a:path w="21508" h="21300" extrusionOk="0">
                  <a:moveTo>
                    <a:pt x="10768" y="50"/>
                  </a:moveTo>
                  <a:cubicBezTo>
                    <a:pt x="13936" y="50"/>
                    <a:pt x="17139" y="76"/>
                    <a:pt x="20307" y="25"/>
                  </a:cubicBezTo>
                  <a:cubicBezTo>
                    <a:pt x="21193" y="25"/>
                    <a:pt x="21568" y="152"/>
                    <a:pt x="21500" y="860"/>
                  </a:cubicBezTo>
                  <a:cubicBezTo>
                    <a:pt x="21432" y="2200"/>
                    <a:pt x="21466" y="3541"/>
                    <a:pt x="21466" y="4907"/>
                  </a:cubicBezTo>
                  <a:cubicBezTo>
                    <a:pt x="21466" y="5463"/>
                    <a:pt x="21295" y="5944"/>
                    <a:pt x="20784" y="6348"/>
                  </a:cubicBezTo>
                  <a:cubicBezTo>
                    <a:pt x="19830" y="7107"/>
                    <a:pt x="19353" y="7107"/>
                    <a:pt x="18434" y="6323"/>
                  </a:cubicBezTo>
                  <a:cubicBezTo>
                    <a:pt x="17889" y="5868"/>
                    <a:pt x="17377" y="5261"/>
                    <a:pt x="16389" y="5514"/>
                  </a:cubicBezTo>
                  <a:cubicBezTo>
                    <a:pt x="15299" y="5817"/>
                    <a:pt x="14482" y="6348"/>
                    <a:pt x="14311" y="7259"/>
                  </a:cubicBezTo>
                  <a:cubicBezTo>
                    <a:pt x="14107" y="8346"/>
                    <a:pt x="14141" y="9358"/>
                    <a:pt x="15504" y="10092"/>
                  </a:cubicBezTo>
                  <a:cubicBezTo>
                    <a:pt x="16594" y="10673"/>
                    <a:pt x="17207" y="10648"/>
                    <a:pt x="18127" y="9915"/>
                  </a:cubicBezTo>
                  <a:cubicBezTo>
                    <a:pt x="18604" y="9535"/>
                    <a:pt x="18911" y="8827"/>
                    <a:pt x="19899" y="9156"/>
                  </a:cubicBezTo>
                  <a:cubicBezTo>
                    <a:pt x="20819" y="9459"/>
                    <a:pt x="21398" y="9990"/>
                    <a:pt x="21432" y="10749"/>
                  </a:cubicBezTo>
                  <a:cubicBezTo>
                    <a:pt x="21466" y="12317"/>
                    <a:pt x="21432" y="13911"/>
                    <a:pt x="21466" y="15479"/>
                  </a:cubicBezTo>
                  <a:cubicBezTo>
                    <a:pt x="21466" y="15985"/>
                    <a:pt x="21091" y="15985"/>
                    <a:pt x="20614" y="15959"/>
                  </a:cubicBezTo>
                  <a:cubicBezTo>
                    <a:pt x="18706" y="15959"/>
                    <a:pt x="16798" y="15959"/>
                    <a:pt x="14924" y="15959"/>
                  </a:cubicBezTo>
                  <a:cubicBezTo>
                    <a:pt x="14379" y="15959"/>
                    <a:pt x="13868" y="15934"/>
                    <a:pt x="13425" y="16238"/>
                  </a:cubicBezTo>
                  <a:cubicBezTo>
                    <a:pt x="12914" y="16617"/>
                    <a:pt x="12540" y="16946"/>
                    <a:pt x="13391" y="17376"/>
                  </a:cubicBezTo>
                  <a:cubicBezTo>
                    <a:pt x="14311" y="17831"/>
                    <a:pt x="15027" y="18489"/>
                    <a:pt x="14618" y="19374"/>
                  </a:cubicBezTo>
                  <a:cubicBezTo>
                    <a:pt x="14175" y="20310"/>
                    <a:pt x="13323" y="20993"/>
                    <a:pt x="11926" y="21195"/>
                  </a:cubicBezTo>
                  <a:cubicBezTo>
                    <a:pt x="10155" y="21448"/>
                    <a:pt x="8588" y="21296"/>
                    <a:pt x="7395" y="20158"/>
                  </a:cubicBezTo>
                  <a:cubicBezTo>
                    <a:pt x="6373" y="19172"/>
                    <a:pt x="6475" y="18438"/>
                    <a:pt x="7702" y="17578"/>
                  </a:cubicBezTo>
                  <a:cubicBezTo>
                    <a:pt x="8042" y="17325"/>
                    <a:pt x="8792" y="17224"/>
                    <a:pt x="8485" y="16693"/>
                  </a:cubicBezTo>
                  <a:cubicBezTo>
                    <a:pt x="8213" y="16212"/>
                    <a:pt x="7668" y="15959"/>
                    <a:pt x="6918" y="15959"/>
                  </a:cubicBezTo>
                  <a:cubicBezTo>
                    <a:pt x="4976" y="15959"/>
                    <a:pt x="3034" y="15934"/>
                    <a:pt x="1092" y="15985"/>
                  </a:cubicBezTo>
                  <a:cubicBezTo>
                    <a:pt x="343" y="16010"/>
                    <a:pt x="-32" y="15934"/>
                    <a:pt x="2" y="15251"/>
                  </a:cubicBezTo>
                  <a:cubicBezTo>
                    <a:pt x="70" y="13784"/>
                    <a:pt x="36" y="12292"/>
                    <a:pt x="2" y="10825"/>
                  </a:cubicBezTo>
                  <a:cubicBezTo>
                    <a:pt x="2" y="10243"/>
                    <a:pt x="309" y="9813"/>
                    <a:pt x="888" y="9459"/>
                  </a:cubicBezTo>
                  <a:cubicBezTo>
                    <a:pt x="1603" y="9004"/>
                    <a:pt x="2251" y="8928"/>
                    <a:pt x="2898" y="9560"/>
                  </a:cubicBezTo>
                  <a:cubicBezTo>
                    <a:pt x="3443" y="10092"/>
                    <a:pt x="4022" y="10774"/>
                    <a:pt x="5147" y="10420"/>
                  </a:cubicBezTo>
                  <a:cubicBezTo>
                    <a:pt x="6305" y="10066"/>
                    <a:pt x="7089" y="9409"/>
                    <a:pt x="7191" y="8422"/>
                  </a:cubicBezTo>
                  <a:cubicBezTo>
                    <a:pt x="7225" y="7866"/>
                    <a:pt x="7259" y="7309"/>
                    <a:pt x="6952" y="6778"/>
                  </a:cubicBezTo>
                  <a:cubicBezTo>
                    <a:pt x="6101" y="5387"/>
                    <a:pt x="4397" y="5134"/>
                    <a:pt x="3136" y="6171"/>
                  </a:cubicBezTo>
                  <a:cubicBezTo>
                    <a:pt x="2762" y="6475"/>
                    <a:pt x="2523" y="7056"/>
                    <a:pt x="1740" y="6854"/>
                  </a:cubicBezTo>
                  <a:cubicBezTo>
                    <a:pt x="854" y="6626"/>
                    <a:pt x="138" y="6171"/>
                    <a:pt x="104" y="5463"/>
                  </a:cubicBezTo>
                  <a:cubicBezTo>
                    <a:pt x="36" y="3794"/>
                    <a:pt x="70" y="2124"/>
                    <a:pt x="70" y="430"/>
                  </a:cubicBezTo>
                  <a:cubicBezTo>
                    <a:pt x="70" y="-152"/>
                    <a:pt x="615" y="25"/>
                    <a:pt x="990" y="25"/>
                  </a:cubicBezTo>
                  <a:cubicBezTo>
                    <a:pt x="4227" y="50"/>
                    <a:pt x="7497" y="50"/>
                    <a:pt x="10768" y="50"/>
                  </a:cubicBezTo>
                  <a:close/>
                </a:path>
              </a:pathLst>
            </a:custGeom>
            <a:solidFill>
              <a:srgbClr val="808080"/>
            </a:solidFill>
            <a:ln w="19050" cap="flat">
              <a:solidFill>
                <a:srgbClr val="FFFFFF"/>
              </a:solidFill>
              <a:prstDash val="solid"/>
              <a:miter lim="800000"/>
            </a:ln>
            <a:effectLst/>
          </p:spPr>
          <p:txBody>
            <a:bodyPr wrap="square" lIns="45719" tIns="45719" rIns="45719" bIns="45719" numCol="1" anchor="ctr">
              <a:noAutofit/>
            </a:bodyPr>
            <a:lstStyle/>
            <a:p>
              <a:endParaRPr/>
            </a:p>
          </p:txBody>
        </p:sp>
        <p:sp>
          <p:nvSpPr>
            <p:cNvPr id="1766" name="Freeform: Shape 39"/>
            <p:cNvSpPr/>
            <p:nvPr/>
          </p:nvSpPr>
          <p:spPr>
            <a:xfrm rot="2700000">
              <a:off x="1888639" y="1503605"/>
              <a:ext cx="959287" cy="1279262"/>
            </a:xfrm>
            <a:custGeom>
              <a:avLst/>
              <a:gdLst/>
              <a:ahLst/>
              <a:cxnLst>
                <a:cxn ang="0">
                  <a:pos x="wd2" y="hd2"/>
                </a:cxn>
                <a:cxn ang="5400000">
                  <a:pos x="wd2" y="hd2"/>
                </a:cxn>
                <a:cxn ang="10800000">
                  <a:pos x="wd2" y="hd2"/>
                </a:cxn>
                <a:cxn ang="16200000">
                  <a:pos x="wd2" y="hd2"/>
                </a:cxn>
              </a:cxnLst>
              <a:rect l="0" t="0" r="r" b="b"/>
              <a:pathLst>
                <a:path w="21541" h="21152" extrusionOk="0">
                  <a:moveTo>
                    <a:pt x="21469" y="13224"/>
                  </a:moveTo>
                  <a:cubicBezTo>
                    <a:pt x="21469" y="15608"/>
                    <a:pt x="21435" y="17991"/>
                    <a:pt x="21503" y="20374"/>
                  </a:cubicBezTo>
                  <a:cubicBezTo>
                    <a:pt x="21503" y="20976"/>
                    <a:pt x="21332" y="21152"/>
                    <a:pt x="20481" y="21152"/>
                  </a:cubicBezTo>
                  <a:cubicBezTo>
                    <a:pt x="18641" y="21102"/>
                    <a:pt x="16767" y="21127"/>
                    <a:pt x="14893" y="21127"/>
                  </a:cubicBezTo>
                  <a:cubicBezTo>
                    <a:pt x="14212" y="21127"/>
                    <a:pt x="13565" y="21077"/>
                    <a:pt x="13054" y="20700"/>
                  </a:cubicBezTo>
                  <a:cubicBezTo>
                    <a:pt x="12236" y="20098"/>
                    <a:pt x="11691" y="19572"/>
                    <a:pt x="13020" y="18894"/>
                  </a:cubicBezTo>
                  <a:cubicBezTo>
                    <a:pt x="13667" y="18568"/>
                    <a:pt x="14382" y="18167"/>
                    <a:pt x="14076" y="17464"/>
                  </a:cubicBezTo>
                  <a:cubicBezTo>
                    <a:pt x="13735" y="16686"/>
                    <a:pt x="13054" y="16084"/>
                    <a:pt x="11929" y="15909"/>
                  </a:cubicBezTo>
                  <a:cubicBezTo>
                    <a:pt x="10498" y="15683"/>
                    <a:pt x="9102" y="15708"/>
                    <a:pt x="8045" y="16636"/>
                  </a:cubicBezTo>
                  <a:cubicBezTo>
                    <a:pt x="7126" y="17439"/>
                    <a:pt x="7160" y="18016"/>
                    <a:pt x="8216" y="18719"/>
                  </a:cubicBezTo>
                  <a:cubicBezTo>
                    <a:pt x="8693" y="19045"/>
                    <a:pt x="9579" y="19245"/>
                    <a:pt x="9204" y="19923"/>
                  </a:cubicBezTo>
                  <a:cubicBezTo>
                    <a:pt x="8795" y="20625"/>
                    <a:pt x="8045" y="21077"/>
                    <a:pt x="6955" y="21077"/>
                  </a:cubicBezTo>
                  <a:cubicBezTo>
                    <a:pt x="4877" y="21077"/>
                    <a:pt x="2799" y="21077"/>
                    <a:pt x="721" y="21102"/>
                  </a:cubicBezTo>
                  <a:cubicBezTo>
                    <a:pt x="107" y="21102"/>
                    <a:pt x="-29" y="20926"/>
                    <a:pt x="5" y="20525"/>
                  </a:cubicBezTo>
                  <a:cubicBezTo>
                    <a:pt x="39" y="18994"/>
                    <a:pt x="5" y="17464"/>
                    <a:pt x="5" y="15934"/>
                  </a:cubicBezTo>
                  <a:cubicBezTo>
                    <a:pt x="5" y="15156"/>
                    <a:pt x="652" y="14654"/>
                    <a:pt x="1538" y="14378"/>
                  </a:cubicBezTo>
                  <a:cubicBezTo>
                    <a:pt x="2424" y="14077"/>
                    <a:pt x="2765" y="14680"/>
                    <a:pt x="3208" y="15056"/>
                  </a:cubicBezTo>
                  <a:cubicBezTo>
                    <a:pt x="4400" y="16034"/>
                    <a:pt x="5933" y="15808"/>
                    <a:pt x="6887" y="14504"/>
                  </a:cubicBezTo>
                  <a:cubicBezTo>
                    <a:pt x="7603" y="13500"/>
                    <a:pt x="7194" y="11870"/>
                    <a:pt x="6069" y="11192"/>
                  </a:cubicBezTo>
                  <a:cubicBezTo>
                    <a:pt x="4945" y="10515"/>
                    <a:pt x="4230" y="10565"/>
                    <a:pt x="3242" y="11343"/>
                  </a:cubicBezTo>
                  <a:cubicBezTo>
                    <a:pt x="2799" y="11669"/>
                    <a:pt x="2628" y="12371"/>
                    <a:pt x="1640" y="12045"/>
                  </a:cubicBezTo>
                  <a:cubicBezTo>
                    <a:pt x="652" y="11744"/>
                    <a:pt x="39" y="11243"/>
                    <a:pt x="39" y="10415"/>
                  </a:cubicBezTo>
                  <a:cubicBezTo>
                    <a:pt x="5" y="8960"/>
                    <a:pt x="73" y="7480"/>
                    <a:pt x="5" y="6024"/>
                  </a:cubicBezTo>
                  <a:cubicBezTo>
                    <a:pt x="-29" y="5473"/>
                    <a:pt x="175" y="5297"/>
                    <a:pt x="959" y="5322"/>
                  </a:cubicBezTo>
                  <a:cubicBezTo>
                    <a:pt x="2833" y="5372"/>
                    <a:pt x="4673" y="5322"/>
                    <a:pt x="6546" y="5347"/>
                  </a:cubicBezTo>
                  <a:cubicBezTo>
                    <a:pt x="7092" y="5347"/>
                    <a:pt x="7603" y="5322"/>
                    <a:pt x="8045" y="5046"/>
                  </a:cubicBezTo>
                  <a:cubicBezTo>
                    <a:pt x="8693" y="4645"/>
                    <a:pt x="8931" y="4344"/>
                    <a:pt x="8080" y="3842"/>
                  </a:cubicBezTo>
                  <a:cubicBezTo>
                    <a:pt x="6342" y="2838"/>
                    <a:pt x="6342" y="1860"/>
                    <a:pt x="7943" y="756"/>
                  </a:cubicBezTo>
                  <a:cubicBezTo>
                    <a:pt x="9681" y="-448"/>
                    <a:pt x="12917" y="-172"/>
                    <a:pt x="14280" y="1283"/>
                  </a:cubicBezTo>
                  <a:cubicBezTo>
                    <a:pt x="15132" y="2186"/>
                    <a:pt x="14996" y="2838"/>
                    <a:pt x="13974" y="3641"/>
                  </a:cubicBezTo>
                  <a:cubicBezTo>
                    <a:pt x="13599" y="3917"/>
                    <a:pt x="12645" y="4017"/>
                    <a:pt x="13088" y="4645"/>
                  </a:cubicBezTo>
                  <a:cubicBezTo>
                    <a:pt x="13462" y="5172"/>
                    <a:pt x="14144" y="5372"/>
                    <a:pt x="14962" y="5372"/>
                  </a:cubicBezTo>
                  <a:cubicBezTo>
                    <a:pt x="16767" y="5347"/>
                    <a:pt x="18607" y="5422"/>
                    <a:pt x="20413" y="5347"/>
                  </a:cubicBezTo>
                  <a:cubicBezTo>
                    <a:pt x="21401" y="5322"/>
                    <a:pt x="21571" y="5548"/>
                    <a:pt x="21537" y="6225"/>
                  </a:cubicBezTo>
                  <a:cubicBezTo>
                    <a:pt x="21435" y="8533"/>
                    <a:pt x="21469" y="10891"/>
                    <a:pt x="21469" y="13224"/>
                  </a:cubicBezTo>
                  <a:close/>
                </a:path>
              </a:pathLst>
            </a:custGeom>
            <a:solidFill>
              <a:srgbClr val="808080"/>
            </a:solidFill>
            <a:ln w="19050" cap="flat">
              <a:solidFill>
                <a:srgbClr val="FFFFFF"/>
              </a:solidFill>
              <a:prstDash val="solid"/>
              <a:miter lim="800000"/>
            </a:ln>
            <a:effectLst/>
          </p:spPr>
          <p:txBody>
            <a:bodyPr wrap="square" lIns="45719" tIns="45719" rIns="45719" bIns="45719" numCol="1" anchor="ctr">
              <a:noAutofit/>
            </a:bodyPr>
            <a:lstStyle/>
            <a:p>
              <a:endParaRPr/>
            </a:p>
          </p:txBody>
        </p:sp>
        <p:sp>
          <p:nvSpPr>
            <p:cNvPr id="1767" name="Freeform: Shape 40"/>
            <p:cNvSpPr/>
            <p:nvPr/>
          </p:nvSpPr>
          <p:spPr>
            <a:xfrm rot="2700000">
              <a:off x="424367" y="105108"/>
              <a:ext cx="959009" cy="1597526"/>
            </a:xfrm>
            <a:custGeom>
              <a:avLst/>
              <a:gdLst/>
              <a:ahLst/>
              <a:cxnLst>
                <a:cxn ang="0">
                  <a:pos x="wd2" y="hd2"/>
                </a:cxn>
                <a:cxn ang="5400000">
                  <a:pos x="wd2" y="hd2"/>
                </a:cxn>
                <a:cxn ang="10800000">
                  <a:pos x="wd2" y="hd2"/>
                </a:cxn>
                <a:cxn ang="16200000">
                  <a:pos x="wd2" y="hd2"/>
                </a:cxn>
              </a:cxnLst>
              <a:rect l="0" t="0" r="r" b="b"/>
              <a:pathLst>
                <a:path w="21534" h="21235" extrusionOk="0">
                  <a:moveTo>
                    <a:pt x="36" y="10621"/>
                  </a:moveTo>
                  <a:cubicBezTo>
                    <a:pt x="36" y="8745"/>
                    <a:pt x="70" y="6849"/>
                    <a:pt x="2" y="4974"/>
                  </a:cubicBezTo>
                  <a:cubicBezTo>
                    <a:pt x="-32" y="4409"/>
                    <a:pt x="275" y="4268"/>
                    <a:pt x="1195" y="4288"/>
                  </a:cubicBezTo>
                  <a:cubicBezTo>
                    <a:pt x="2932" y="4328"/>
                    <a:pt x="4636" y="4308"/>
                    <a:pt x="6373" y="4288"/>
                  </a:cubicBezTo>
                  <a:cubicBezTo>
                    <a:pt x="6816" y="4288"/>
                    <a:pt x="7293" y="4288"/>
                    <a:pt x="7668" y="4207"/>
                  </a:cubicBezTo>
                  <a:cubicBezTo>
                    <a:pt x="8656" y="4006"/>
                    <a:pt x="8792" y="3522"/>
                    <a:pt x="8077" y="3139"/>
                  </a:cubicBezTo>
                  <a:cubicBezTo>
                    <a:pt x="6203" y="2150"/>
                    <a:pt x="6475" y="960"/>
                    <a:pt x="8758" y="255"/>
                  </a:cubicBezTo>
                  <a:cubicBezTo>
                    <a:pt x="10495" y="-290"/>
                    <a:pt x="13119" y="73"/>
                    <a:pt x="14209" y="1021"/>
                  </a:cubicBezTo>
                  <a:cubicBezTo>
                    <a:pt x="15095" y="1767"/>
                    <a:pt x="14993" y="2312"/>
                    <a:pt x="13868" y="2957"/>
                  </a:cubicBezTo>
                  <a:cubicBezTo>
                    <a:pt x="13494" y="3159"/>
                    <a:pt x="12642" y="3239"/>
                    <a:pt x="13017" y="3703"/>
                  </a:cubicBezTo>
                  <a:cubicBezTo>
                    <a:pt x="13357" y="4107"/>
                    <a:pt x="13971" y="4288"/>
                    <a:pt x="14754" y="4288"/>
                  </a:cubicBezTo>
                  <a:cubicBezTo>
                    <a:pt x="16628" y="4268"/>
                    <a:pt x="18468" y="4308"/>
                    <a:pt x="20342" y="4268"/>
                  </a:cubicBezTo>
                  <a:cubicBezTo>
                    <a:pt x="21261" y="4248"/>
                    <a:pt x="21534" y="4409"/>
                    <a:pt x="21500" y="4954"/>
                  </a:cubicBezTo>
                  <a:cubicBezTo>
                    <a:pt x="21432" y="6083"/>
                    <a:pt x="21466" y="7213"/>
                    <a:pt x="21500" y="8322"/>
                  </a:cubicBezTo>
                  <a:cubicBezTo>
                    <a:pt x="21534" y="8886"/>
                    <a:pt x="21091" y="9270"/>
                    <a:pt x="20376" y="9572"/>
                  </a:cubicBezTo>
                  <a:cubicBezTo>
                    <a:pt x="19796" y="9814"/>
                    <a:pt x="19285" y="9814"/>
                    <a:pt x="18774" y="9471"/>
                  </a:cubicBezTo>
                  <a:cubicBezTo>
                    <a:pt x="17105" y="8423"/>
                    <a:pt x="16628" y="8382"/>
                    <a:pt x="15367" y="9068"/>
                  </a:cubicBezTo>
                  <a:cubicBezTo>
                    <a:pt x="14107" y="9754"/>
                    <a:pt x="13902" y="11165"/>
                    <a:pt x="14959" y="11932"/>
                  </a:cubicBezTo>
                  <a:cubicBezTo>
                    <a:pt x="16219" y="12839"/>
                    <a:pt x="17207" y="12860"/>
                    <a:pt x="18536" y="11992"/>
                  </a:cubicBezTo>
                  <a:cubicBezTo>
                    <a:pt x="18877" y="11771"/>
                    <a:pt x="19081" y="11347"/>
                    <a:pt x="19865" y="11528"/>
                  </a:cubicBezTo>
                  <a:cubicBezTo>
                    <a:pt x="20716" y="11730"/>
                    <a:pt x="21432" y="12053"/>
                    <a:pt x="21466" y="12577"/>
                  </a:cubicBezTo>
                  <a:cubicBezTo>
                    <a:pt x="21568" y="13928"/>
                    <a:pt x="21500" y="15300"/>
                    <a:pt x="21534" y="16651"/>
                  </a:cubicBezTo>
                  <a:cubicBezTo>
                    <a:pt x="21534" y="17055"/>
                    <a:pt x="21057" y="16954"/>
                    <a:pt x="20716" y="16954"/>
                  </a:cubicBezTo>
                  <a:cubicBezTo>
                    <a:pt x="18842" y="16954"/>
                    <a:pt x="17003" y="16954"/>
                    <a:pt x="15129" y="16954"/>
                  </a:cubicBezTo>
                  <a:cubicBezTo>
                    <a:pt x="14584" y="16954"/>
                    <a:pt x="14073" y="16954"/>
                    <a:pt x="13630" y="17176"/>
                  </a:cubicBezTo>
                  <a:cubicBezTo>
                    <a:pt x="13017" y="17478"/>
                    <a:pt x="12642" y="17781"/>
                    <a:pt x="13562" y="18164"/>
                  </a:cubicBezTo>
                  <a:cubicBezTo>
                    <a:pt x="14413" y="18527"/>
                    <a:pt x="15197" y="18991"/>
                    <a:pt x="14788" y="19676"/>
                  </a:cubicBezTo>
                  <a:cubicBezTo>
                    <a:pt x="14311" y="20483"/>
                    <a:pt x="13391" y="21088"/>
                    <a:pt x="11858" y="21189"/>
                  </a:cubicBezTo>
                  <a:cubicBezTo>
                    <a:pt x="10189" y="21310"/>
                    <a:pt x="8588" y="21249"/>
                    <a:pt x="7463" y="20322"/>
                  </a:cubicBezTo>
                  <a:cubicBezTo>
                    <a:pt x="6577" y="19576"/>
                    <a:pt x="6646" y="18950"/>
                    <a:pt x="7804" y="18305"/>
                  </a:cubicBezTo>
                  <a:cubicBezTo>
                    <a:pt x="8145" y="18103"/>
                    <a:pt x="8928" y="18023"/>
                    <a:pt x="8656" y="17639"/>
                  </a:cubicBezTo>
                  <a:cubicBezTo>
                    <a:pt x="8349" y="17216"/>
                    <a:pt x="7736" y="16954"/>
                    <a:pt x="6884" y="16974"/>
                  </a:cubicBezTo>
                  <a:cubicBezTo>
                    <a:pt x="4976" y="16994"/>
                    <a:pt x="3068" y="16954"/>
                    <a:pt x="1195" y="16994"/>
                  </a:cubicBezTo>
                  <a:cubicBezTo>
                    <a:pt x="309" y="17014"/>
                    <a:pt x="70" y="16873"/>
                    <a:pt x="104" y="16349"/>
                  </a:cubicBezTo>
                  <a:cubicBezTo>
                    <a:pt x="70" y="14453"/>
                    <a:pt x="36" y="12537"/>
                    <a:pt x="36" y="10621"/>
                  </a:cubicBezTo>
                  <a:close/>
                </a:path>
              </a:pathLst>
            </a:custGeom>
            <a:solidFill>
              <a:srgbClr val="808080"/>
            </a:solidFill>
            <a:ln w="19050" cap="flat">
              <a:solidFill>
                <a:srgbClr val="FFFFFF"/>
              </a:solidFill>
              <a:prstDash val="solid"/>
              <a:miter lim="800000"/>
            </a:ln>
            <a:effectLst/>
          </p:spPr>
          <p:txBody>
            <a:bodyPr wrap="square" lIns="45719" tIns="45719" rIns="45719" bIns="45719" numCol="1" anchor="ctr">
              <a:noAutofit/>
            </a:bodyPr>
            <a:lstStyle/>
            <a:p>
              <a:endParaRPr/>
            </a:p>
          </p:txBody>
        </p:sp>
      </p:grpSp>
      <p:grpSp>
        <p:nvGrpSpPr>
          <p:cNvPr id="1773" name="Group 184"/>
          <p:cNvGrpSpPr/>
          <p:nvPr/>
        </p:nvGrpSpPr>
        <p:grpSpPr>
          <a:xfrm>
            <a:off x="419948" y="4850164"/>
            <a:ext cx="2782516" cy="889188"/>
            <a:chOff x="0" y="0"/>
            <a:chExt cx="2782515" cy="889187"/>
          </a:xfrm>
        </p:grpSpPr>
        <p:sp>
          <p:nvSpPr>
            <p:cNvPr id="1769" name="Oval 21"/>
            <p:cNvSpPr/>
            <p:nvPr/>
          </p:nvSpPr>
          <p:spPr>
            <a:xfrm rot="5400000">
              <a:off x="1416278" y="14622"/>
              <a:ext cx="658149" cy="109098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2683" y="0"/>
                    <a:pt x="14210" y="909"/>
                    <a:pt x="14210" y="2030"/>
                  </a:cubicBezTo>
                  <a:cubicBezTo>
                    <a:pt x="14210" y="2700"/>
                    <a:pt x="13665" y="3294"/>
                    <a:pt x="12789" y="3634"/>
                  </a:cubicBezTo>
                  <a:lnTo>
                    <a:pt x="12789" y="4234"/>
                  </a:lnTo>
                  <a:lnTo>
                    <a:pt x="21600" y="4234"/>
                  </a:lnTo>
                  <a:lnTo>
                    <a:pt x="21600" y="8418"/>
                  </a:lnTo>
                  <a:cubicBezTo>
                    <a:pt x="21020" y="8227"/>
                    <a:pt x="20352" y="8124"/>
                    <a:pt x="19643" y="8124"/>
                  </a:cubicBezTo>
                  <a:cubicBezTo>
                    <a:pt x="17289" y="8124"/>
                    <a:pt x="15380" y="9260"/>
                    <a:pt x="15380" y="10661"/>
                  </a:cubicBezTo>
                  <a:cubicBezTo>
                    <a:pt x="15380" y="12063"/>
                    <a:pt x="17289" y="13199"/>
                    <a:pt x="19643" y="13199"/>
                  </a:cubicBezTo>
                  <a:cubicBezTo>
                    <a:pt x="20352" y="13199"/>
                    <a:pt x="21020" y="13096"/>
                    <a:pt x="21600" y="12905"/>
                  </a:cubicBezTo>
                  <a:lnTo>
                    <a:pt x="21600" y="17089"/>
                  </a:lnTo>
                  <a:lnTo>
                    <a:pt x="12789" y="17089"/>
                  </a:lnTo>
                  <a:lnTo>
                    <a:pt x="12789" y="17966"/>
                  </a:lnTo>
                  <a:cubicBezTo>
                    <a:pt x="13665" y="18306"/>
                    <a:pt x="14210" y="18900"/>
                    <a:pt x="14210" y="19570"/>
                  </a:cubicBezTo>
                  <a:cubicBezTo>
                    <a:pt x="14210" y="20691"/>
                    <a:pt x="12683" y="21600"/>
                    <a:pt x="10800" y="21600"/>
                  </a:cubicBezTo>
                  <a:cubicBezTo>
                    <a:pt x="8917" y="21600"/>
                    <a:pt x="7390" y="20691"/>
                    <a:pt x="7390" y="19570"/>
                  </a:cubicBezTo>
                  <a:cubicBezTo>
                    <a:pt x="7390" y="18900"/>
                    <a:pt x="7935" y="18306"/>
                    <a:pt x="8811" y="17966"/>
                  </a:cubicBezTo>
                  <a:lnTo>
                    <a:pt x="8811" y="17089"/>
                  </a:lnTo>
                  <a:lnTo>
                    <a:pt x="0" y="17089"/>
                  </a:lnTo>
                  <a:lnTo>
                    <a:pt x="0" y="12864"/>
                  </a:lnTo>
                  <a:cubicBezTo>
                    <a:pt x="619" y="13078"/>
                    <a:pt x="1340" y="13199"/>
                    <a:pt x="2108" y="13199"/>
                  </a:cubicBezTo>
                  <a:cubicBezTo>
                    <a:pt x="4462" y="13199"/>
                    <a:pt x="6370" y="12063"/>
                    <a:pt x="6370" y="10661"/>
                  </a:cubicBezTo>
                  <a:cubicBezTo>
                    <a:pt x="6370" y="9260"/>
                    <a:pt x="4462" y="8124"/>
                    <a:pt x="2108" y="8124"/>
                  </a:cubicBezTo>
                  <a:cubicBezTo>
                    <a:pt x="1340" y="8124"/>
                    <a:pt x="619" y="8245"/>
                    <a:pt x="0" y="8458"/>
                  </a:cubicBezTo>
                  <a:lnTo>
                    <a:pt x="0" y="4234"/>
                  </a:lnTo>
                  <a:lnTo>
                    <a:pt x="8811" y="4234"/>
                  </a:lnTo>
                  <a:lnTo>
                    <a:pt x="8811" y="3634"/>
                  </a:lnTo>
                  <a:cubicBezTo>
                    <a:pt x="7935" y="3294"/>
                    <a:pt x="7390" y="2700"/>
                    <a:pt x="7390" y="2030"/>
                  </a:cubicBezTo>
                  <a:cubicBezTo>
                    <a:pt x="7390" y="909"/>
                    <a:pt x="8917" y="0"/>
                    <a:pt x="10800" y="0"/>
                  </a:cubicBezTo>
                  <a:close/>
                </a:path>
              </a:pathLst>
            </a:custGeom>
            <a:solidFill>
              <a:srgbClr val="808080"/>
            </a:solidFill>
            <a:ln w="6350" cap="flat">
              <a:solidFill>
                <a:srgbClr val="FFF3EF">
                  <a:alpha val="50000"/>
                </a:srgbClr>
              </a:solidFill>
              <a:prstDash val="solid"/>
              <a:miter lim="800000"/>
            </a:ln>
            <a:effectLst/>
          </p:spPr>
          <p:txBody>
            <a:bodyPr wrap="square" lIns="45719" tIns="45719" rIns="45719" bIns="45719" numCol="1" anchor="ctr">
              <a:noAutofit/>
            </a:bodyPr>
            <a:lstStyle/>
            <a:p>
              <a:pPr algn="ctr">
                <a:defRPr sz="2800">
                  <a:solidFill>
                    <a:srgbClr val="0085E2"/>
                  </a:solidFill>
                </a:defRPr>
              </a:pPr>
              <a:endParaRPr/>
            </a:p>
          </p:txBody>
        </p:sp>
        <p:sp>
          <p:nvSpPr>
            <p:cNvPr id="1770" name="Oval 21"/>
            <p:cNvSpPr/>
            <p:nvPr/>
          </p:nvSpPr>
          <p:spPr>
            <a:xfrm rot="16200000">
              <a:off x="108422" y="122617"/>
              <a:ext cx="658148" cy="87499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5164"/>
                  </a:lnTo>
                  <a:cubicBezTo>
                    <a:pt x="21020" y="4926"/>
                    <a:pt x="20352" y="4798"/>
                    <a:pt x="19643" y="4798"/>
                  </a:cubicBezTo>
                  <a:cubicBezTo>
                    <a:pt x="17289" y="4798"/>
                    <a:pt x="15380" y="6214"/>
                    <a:pt x="15380" y="7961"/>
                  </a:cubicBezTo>
                  <a:cubicBezTo>
                    <a:pt x="15380" y="9708"/>
                    <a:pt x="17289" y="11125"/>
                    <a:pt x="19643" y="11125"/>
                  </a:cubicBezTo>
                  <a:cubicBezTo>
                    <a:pt x="20352" y="11125"/>
                    <a:pt x="21020" y="10996"/>
                    <a:pt x="21600" y="10759"/>
                  </a:cubicBezTo>
                  <a:lnTo>
                    <a:pt x="21600" y="15976"/>
                  </a:lnTo>
                  <a:lnTo>
                    <a:pt x="12789" y="15976"/>
                  </a:lnTo>
                  <a:lnTo>
                    <a:pt x="12789" y="17068"/>
                  </a:lnTo>
                  <a:cubicBezTo>
                    <a:pt x="13665" y="17493"/>
                    <a:pt x="14210" y="18234"/>
                    <a:pt x="14210" y="19069"/>
                  </a:cubicBezTo>
                  <a:cubicBezTo>
                    <a:pt x="14210" y="20467"/>
                    <a:pt x="12683" y="21600"/>
                    <a:pt x="10800" y="21600"/>
                  </a:cubicBezTo>
                  <a:cubicBezTo>
                    <a:pt x="8917" y="21600"/>
                    <a:pt x="7390" y="20467"/>
                    <a:pt x="7390" y="19069"/>
                  </a:cubicBezTo>
                  <a:cubicBezTo>
                    <a:pt x="7390" y="18234"/>
                    <a:pt x="7935" y="17493"/>
                    <a:pt x="8811" y="17068"/>
                  </a:cubicBezTo>
                  <a:lnTo>
                    <a:pt x="8811" y="15976"/>
                  </a:lnTo>
                  <a:lnTo>
                    <a:pt x="0" y="15976"/>
                  </a:lnTo>
                  <a:lnTo>
                    <a:pt x="0" y="10708"/>
                  </a:lnTo>
                  <a:cubicBezTo>
                    <a:pt x="619" y="10974"/>
                    <a:pt x="1340" y="11125"/>
                    <a:pt x="2108" y="11125"/>
                  </a:cubicBezTo>
                  <a:cubicBezTo>
                    <a:pt x="4462" y="11125"/>
                    <a:pt x="6370" y="9708"/>
                    <a:pt x="6370" y="7961"/>
                  </a:cubicBezTo>
                  <a:cubicBezTo>
                    <a:pt x="6370" y="6214"/>
                    <a:pt x="4462" y="4798"/>
                    <a:pt x="2108" y="4798"/>
                  </a:cubicBezTo>
                  <a:cubicBezTo>
                    <a:pt x="1340" y="4798"/>
                    <a:pt x="619" y="4948"/>
                    <a:pt x="0" y="5215"/>
                  </a:cubicBezTo>
                  <a:lnTo>
                    <a:pt x="0" y="0"/>
                  </a:lnTo>
                  <a:close/>
                </a:path>
              </a:pathLst>
            </a:custGeom>
            <a:solidFill>
              <a:srgbClr val="808080"/>
            </a:solidFill>
            <a:ln w="6350" cap="flat">
              <a:solidFill>
                <a:srgbClr val="FFF3EF">
                  <a:alpha val="50000"/>
                </a:srgbClr>
              </a:solidFill>
              <a:prstDash val="solid"/>
              <a:miter lim="800000"/>
            </a:ln>
            <a:effectLst/>
          </p:spPr>
          <p:txBody>
            <a:bodyPr wrap="square" lIns="45719" tIns="45719" rIns="45719" bIns="45719" numCol="1" anchor="ctr">
              <a:noAutofit/>
            </a:bodyPr>
            <a:lstStyle/>
            <a:p>
              <a:pPr algn="ctr">
                <a:defRPr sz="2800">
                  <a:solidFill>
                    <a:srgbClr val="0085E2"/>
                  </a:solidFill>
                </a:defRPr>
              </a:pPr>
              <a:endParaRPr/>
            </a:p>
          </p:txBody>
        </p:sp>
        <p:sp>
          <p:nvSpPr>
            <p:cNvPr id="1771" name="Oval 21"/>
            <p:cNvSpPr/>
            <p:nvPr/>
          </p:nvSpPr>
          <p:spPr>
            <a:xfrm rot="10800000">
              <a:off x="713572" y="0"/>
              <a:ext cx="649370" cy="88682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5164"/>
                  </a:lnTo>
                  <a:cubicBezTo>
                    <a:pt x="21020" y="4926"/>
                    <a:pt x="20352" y="4798"/>
                    <a:pt x="19643" y="4798"/>
                  </a:cubicBezTo>
                  <a:cubicBezTo>
                    <a:pt x="17289" y="4798"/>
                    <a:pt x="15380" y="6214"/>
                    <a:pt x="15380" y="7961"/>
                  </a:cubicBezTo>
                  <a:cubicBezTo>
                    <a:pt x="15380" y="9708"/>
                    <a:pt x="17289" y="11125"/>
                    <a:pt x="19643" y="11125"/>
                  </a:cubicBezTo>
                  <a:cubicBezTo>
                    <a:pt x="20352" y="11125"/>
                    <a:pt x="21020" y="10996"/>
                    <a:pt x="21600" y="10759"/>
                  </a:cubicBezTo>
                  <a:lnTo>
                    <a:pt x="21600" y="15976"/>
                  </a:lnTo>
                  <a:lnTo>
                    <a:pt x="12789" y="15976"/>
                  </a:lnTo>
                  <a:lnTo>
                    <a:pt x="12789" y="17068"/>
                  </a:lnTo>
                  <a:cubicBezTo>
                    <a:pt x="13665" y="17493"/>
                    <a:pt x="14210" y="18234"/>
                    <a:pt x="14210" y="19069"/>
                  </a:cubicBezTo>
                  <a:cubicBezTo>
                    <a:pt x="14210" y="20467"/>
                    <a:pt x="12683" y="21600"/>
                    <a:pt x="10800" y="21600"/>
                  </a:cubicBezTo>
                  <a:cubicBezTo>
                    <a:pt x="8917" y="21600"/>
                    <a:pt x="7390" y="20467"/>
                    <a:pt x="7390" y="19069"/>
                  </a:cubicBezTo>
                  <a:cubicBezTo>
                    <a:pt x="7390" y="18234"/>
                    <a:pt x="7935" y="17493"/>
                    <a:pt x="8811" y="17068"/>
                  </a:cubicBezTo>
                  <a:lnTo>
                    <a:pt x="8811" y="15976"/>
                  </a:lnTo>
                  <a:lnTo>
                    <a:pt x="0" y="15976"/>
                  </a:lnTo>
                  <a:lnTo>
                    <a:pt x="0" y="10708"/>
                  </a:lnTo>
                  <a:cubicBezTo>
                    <a:pt x="619" y="10974"/>
                    <a:pt x="1340" y="11125"/>
                    <a:pt x="2108" y="11125"/>
                  </a:cubicBezTo>
                  <a:cubicBezTo>
                    <a:pt x="4462" y="11125"/>
                    <a:pt x="6370" y="9708"/>
                    <a:pt x="6370" y="7961"/>
                  </a:cubicBezTo>
                  <a:cubicBezTo>
                    <a:pt x="6370" y="6214"/>
                    <a:pt x="4462" y="4798"/>
                    <a:pt x="2108" y="4798"/>
                  </a:cubicBezTo>
                  <a:cubicBezTo>
                    <a:pt x="1340" y="4798"/>
                    <a:pt x="619" y="4948"/>
                    <a:pt x="0" y="5215"/>
                  </a:cubicBezTo>
                  <a:lnTo>
                    <a:pt x="0" y="0"/>
                  </a:lnTo>
                  <a:close/>
                </a:path>
              </a:pathLst>
            </a:custGeom>
            <a:solidFill>
              <a:srgbClr val="808080"/>
            </a:solidFill>
            <a:ln w="6350" cap="flat">
              <a:solidFill>
                <a:srgbClr val="FFF3EF">
                  <a:alpha val="50000"/>
                </a:srgbClr>
              </a:solidFill>
              <a:prstDash val="solid"/>
              <a:miter lim="800000"/>
            </a:ln>
            <a:effectLst/>
          </p:spPr>
          <p:txBody>
            <a:bodyPr wrap="square" lIns="45719" tIns="45719" rIns="45719" bIns="45719" numCol="1" anchor="ctr">
              <a:noAutofit/>
            </a:bodyPr>
            <a:lstStyle/>
            <a:p>
              <a:pPr algn="ctr">
                <a:defRPr sz="2800">
                  <a:solidFill>
                    <a:srgbClr val="0085E2"/>
                  </a:solidFill>
                </a:defRPr>
              </a:pPr>
              <a:endParaRPr/>
            </a:p>
          </p:txBody>
        </p:sp>
        <p:sp>
          <p:nvSpPr>
            <p:cNvPr id="1772" name="Oval 21"/>
            <p:cNvSpPr/>
            <p:nvPr/>
          </p:nvSpPr>
          <p:spPr>
            <a:xfrm rot="10800000">
              <a:off x="2133145" y="22"/>
              <a:ext cx="649371" cy="886800"/>
            </a:xfrm>
            <a:custGeom>
              <a:avLst/>
              <a:gdLst/>
              <a:ahLst/>
              <a:cxnLst>
                <a:cxn ang="0">
                  <a:pos x="wd2" y="hd2"/>
                </a:cxn>
                <a:cxn ang="5400000">
                  <a:pos x="wd2" y="hd2"/>
                </a:cxn>
                <a:cxn ang="10800000">
                  <a:pos x="wd2" y="hd2"/>
                </a:cxn>
                <a:cxn ang="16200000">
                  <a:pos x="wd2" y="hd2"/>
                </a:cxn>
              </a:cxnLst>
              <a:rect l="0" t="0" r="r" b="b"/>
              <a:pathLst>
                <a:path w="21600" h="21600" extrusionOk="0">
                  <a:moveTo>
                    <a:pt x="0" y="15975"/>
                  </a:moveTo>
                  <a:lnTo>
                    <a:pt x="0" y="0"/>
                  </a:lnTo>
                  <a:lnTo>
                    <a:pt x="21600" y="0"/>
                  </a:lnTo>
                  <a:lnTo>
                    <a:pt x="21600" y="5163"/>
                  </a:lnTo>
                  <a:cubicBezTo>
                    <a:pt x="21020" y="4926"/>
                    <a:pt x="20352" y="4797"/>
                    <a:pt x="19643" y="4797"/>
                  </a:cubicBezTo>
                  <a:cubicBezTo>
                    <a:pt x="17289" y="4797"/>
                    <a:pt x="15380" y="6214"/>
                    <a:pt x="15380" y="7961"/>
                  </a:cubicBezTo>
                  <a:cubicBezTo>
                    <a:pt x="15380" y="9708"/>
                    <a:pt x="17289" y="11125"/>
                    <a:pt x="19643" y="11125"/>
                  </a:cubicBezTo>
                  <a:cubicBezTo>
                    <a:pt x="20352" y="11125"/>
                    <a:pt x="21020" y="10996"/>
                    <a:pt x="21600" y="10759"/>
                  </a:cubicBezTo>
                  <a:lnTo>
                    <a:pt x="21600" y="15975"/>
                  </a:lnTo>
                  <a:lnTo>
                    <a:pt x="12789" y="15975"/>
                  </a:lnTo>
                  <a:lnTo>
                    <a:pt x="12789" y="17068"/>
                  </a:lnTo>
                  <a:cubicBezTo>
                    <a:pt x="13665" y="17493"/>
                    <a:pt x="14210" y="18234"/>
                    <a:pt x="14210" y="19069"/>
                  </a:cubicBezTo>
                  <a:cubicBezTo>
                    <a:pt x="14210" y="20467"/>
                    <a:pt x="12683" y="21600"/>
                    <a:pt x="10800" y="21600"/>
                  </a:cubicBezTo>
                  <a:cubicBezTo>
                    <a:pt x="8917" y="21600"/>
                    <a:pt x="7390" y="20467"/>
                    <a:pt x="7390" y="19069"/>
                  </a:cubicBezTo>
                  <a:cubicBezTo>
                    <a:pt x="7390" y="18234"/>
                    <a:pt x="7935" y="17493"/>
                    <a:pt x="8811" y="17068"/>
                  </a:cubicBezTo>
                  <a:lnTo>
                    <a:pt x="8811" y="15975"/>
                  </a:lnTo>
                  <a:lnTo>
                    <a:pt x="0" y="15975"/>
                  </a:lnTo>
                  <a:close/>
                </a:path>
              </a:pathLst>
            </a:custGeom>
            <a:solidFill>
              <a:srgbClr val="808080"/>
            </a:solidFill>
            <a:ln w="6350" cap="flat">
              <a:solidFill>
                <a:srgbClr val="FFF3EF">
                  <a:alpha val="50000"/>
                </a:srgbClr>
              </a:solidFill>
              <a:prstDash val="solid"/>
              <a:miter lim="800000"/>
            </a:ln>
            <a:effectLst/>
          </p:spPr>
          <p:txBody>
            <a:bodyPr wrap="square" lIns="45719" tIns="45719" rIns="45719" bIns="45719" numCol="1" anchor="ctr">
              <a:noAutofit/>
            </a:bodyPr>
            <a:lstStyle/>
            <a:p>
              <a:pPr algn="ctr">
                <a:defRPr sz="2800">
                  <a:solidFill>
                    <a:srgbClr val="0085E2"/>
                  </a:solidFill>
                </a:defRPr>
              </a:pPr>
              <a:endParaRPr/>
            </a:p>
          </p:txBody>
        </p:sp>
      </p:grpSp>
      <p:sp>
        <p:nvSpPr>
          <p:cNvPr id="1774" name="Round Same Side Corner Rectangle 9"/>
          <p:cNvSpPr/>
          <p:nvPr/>
        </p:nvSpPr>
        <p:spPr>
          <a:xfrm rot="8594075">
            <a:off x="9223195" y="1091914"/>
            <a:ext cx="2264818" cy="3648090"/>
          </a:xfrm>
          <a:custGeom>
            <a:avLst/>
            <a:gdLst/>
            <a:ahLst/>
            <a:cxnLst>
              <a:cxn ang="0">
                <a:pos x="wd2" y="hd2"/>
              </a:cxn>
              <a:cxn ang="5400000">
                <a:pos x="wd2" y="hd2"/>
              </a:cxn>
              <a:cxn ang="10800000">
                <a:pos x="wd2" y="hd2"/>
              </a:cxn>
              <a:cxn ang="16200000">
                <a:pos x="wd2" y="hd2"/>
              </a:cxn>
            </a:cxnLst>
            <a:rect l="0" t="0" r="r" b="b"/>
            <a:pathLst>
              <a:path w="19351" h="20848" extrusionOk="0">
                <a:moveTo>
                  <a:pt x="3909" y="17751"/>
                </a:moveTo>
                <a:cubicBezTo>
                  <a:pt x="6696" y="19881"/>
                  <a:pt x="11536" y="20097"/>
                  <a:pt x="14720" y="18233"/>
                </a:cubicBezTo>
                <a:cubicBezTo>
                  <a:pt x="17905" y="16369"/>
                  <a:pt x="18227" y="13132"/>
                  <a:pt x="15441" y="11002"/>
                </a:cubicBezTo>
                <a:cubicBezTo>
                  <a:pt x="12654" y="8872"/>
                  <a:pt x="7814" y="8656"/>
                  <a:pt x="4630" y="10520"/>
                </a:cubicBezTo>
                <a:cubicBezTo>
                  <a:pt x="1445" y="12384"/>
                  <a:pt x="1123" y="15621"/>
                  <a:pt x="3909" y="17751"/>
                </a:cubicBezTo>
                <a:close/>
                <a:moveTo>
                  <a:pt x="2394" y="18638"/>
                </a:moveTo>
                <a:cubicBezTo>
                  <a:pt x="-1125" y="15948"/>
                  <a:pt x="-718" y="11860"/>
                  <a:pt x="3304" y="9506"/>
                </a:cubicBezTo>
                <a:cubicBezTo>
                  <a:pt x="4741" y="8665"/>
                  <a:pt x="6446" y="8159"/>
                  <a:pt x="8205" y="7986"/>
                </a:cubicBezTo>
                <a:lnTo>
                  <a:pt x="8205" y="1054"/>
                </a:lnTo>
                <a:cubicBezTo>
                  <a:pt x="8205" y="472"/>
                  <a:pt x="8911" y="0"/>
                  <a:pt x="9781" y="0"/>
                </a:cubicBezTo>
                <a:cubicBezTo>
                  <a:pt x="10650" y="0"/>
                  <a:pt x="11356" y="472"/>
                  <a:pt x="11356" y="1054"/>
                </a:cubicBezTo>
                <a:lnTo>
                  <a:pt x="11356" y="8007"/>
                </a:lnTo>
                <a:cubicBezTo>
                  <a:pt x="13454" y="8250"/>
                  <a:pt x="15445" y="8959"/>
                  <a:pt x="16956" y="10115"/>
                </a:cubicBezTo>
                <a:cubicBezTo>
                  <a:pt x="20475" y="12805"/>
                  <a:pt x="20068" y="16893"/>
                  <a:pt x="16046" y="19246"/>
                </a:cubicBezTo>
                <a:cubicBezTo>
                  <a:pt x="12025" y="21600"/>
                  <a:pt x="5913" y="21328"/>
                  <a:pt x="2394" y="18638"/>
                </a:cubicBezTo>
                <a:close/>
              </a:path>
            </a:pathLst>
          </a:custGeom>
          <a:gradFill>
            <a:gsLst>
              <a:gs pos="0">
                <a:srgbClr val="BFBFBF"/>
              </a:gs>
              <a:gs pos="100000">
                <a:srgbClr val="F2F2F2"/>
              </a:gs>
            </a:gsLst>
            <a:lin ang="18900000"/>
          </a:gradFill>
          <a:ln>
            <a:solidFill>
              <a:srgbClr val="DFDFDF"/>
            </a:solidFill>
          </a:ln>
          <a:effectLst>
            <a:outerShdw blurRad="127000" dist="127000" dir="8100000" rotWithShape="0">
              <a:srgbClr val="000000">
                <a:alpha val="33000"/>
              </a:srgbClr>
            </a:outerShdw>
          </a:effectLst>
        </p:spPr>
        <p:txBody>
          <a:bodyPr lIns="45719" rIns="45719"/>
          <a:lstStyle/>
          <a:p>
            <a:pPr>
              <a:defRPr sz="2700"/>
            </a:pPr>
            <a:endParaRPr/>
          </a:p>
        </p:txBody>
      </p:sp>
      <p:grpSp>
        <p:nvGrpSpPr>
          <p:cNvPr id="1779" name="Group 173"/>
          <p:cNvGrpSpPr/>
          <p:nvPr/>
        </p:nvGrpSpPr>
        <p:grpSpPr>
          <a:xfrm>
            <a:off x="4927645" y="4323408"/>
            <a:ext cx="1654938" cy="1755758"/>
            <a:chOff x="0" y="0"/>
            <a:chExt cx="1654937" cy="1755757"/>
          </a:xfrm>
        </p:grpSpPr>
        <p:sp>
          <p:nvSpPr>
            <p:cNvPr id="1775" name="Isosceles Triangle 49"/>
            <p:cNvSpPr/>
            <p:nvPr/>
          </p:nvSpPr>
          <p:spPr>
            <a:xfrm rot="5033745" flipH="1">
              <a:off x="620703" y="376834"/>
              <a:ext cx="586658" cy="141988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16353" y="21600"/>
                  </a:lnTo>
                  <a:lnTo>
                    <a:pt x="0" y="21600"/>
                  </a:lnTo>
                  <a:close/>
                </a:path>
              </a:pathLst>
            </a:custGeom>
            <a:solidFill>
              <a:srgbClr val="A6A6A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76" name="Isosceles Triangle 47"/>
            <p:cNvSpPr/>
            <p:nvPr/>
          </p:nvSpPr>
          <p:spPr>
            <a:xfrm rot="2929380">
              <a:off x="295057" y="155283"/>
              <a:ext cx="967811" cy="12232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6344" y="21600"/>
                  </a:lnTo>
                  <a:lnTo>
                    <a:pt x="0" y="21600"/>
                  </a:lnTo>
                  <a:close/>
                </a:path>
              </a:pathLst>
            </a:cu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77" name="Isosceles Triangle 47"/>
            <p:cNvSpPr/>
            <p:nvPr/>
          </p:nvSpPr>
          <p:spPr>
            <a:xfrm rot="6467839" flipH="1">
              <a:off x="366904" y="577706"/>
              <a:ext cx="1068190" cy="10255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5748" y="21600"/>
                  </a:lnTo>
                  <a:lnTo>
                    <a:pt x="0" y="21600"/>
                  </a:lnTo>
                  <a:close/>
                </a:path>
              </a:pathLst>
            </a:custGeom>
            <a:solidFill>
              <a:srgbClr val="80808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78" name="Isosceles Triangle 177"/>
            <p:cNvSpPr/>
            <p:nvPr/>
          </p:nvSpPr>
          <p:spPr>
            <a:xfrm rot="2854472">
              <a:off x="684734" y="364712"/>
              <a:ext cx="612497" cy="12391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8004" y="0"/>
                  </a:lnTo>
                  <a:lnTo>
                    <a:pt x="21600" y="21600"/>
                  </a:lnTo>
                  <a:close/>
                </a:path>
              </a:pathLst>
            </a:custGeom>
            <a:solidFill>
              <a:srgbClr val="BFBFB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nvGrpSpPr>
          <p:cNvPr id="1782" name="Group 83"/>
          <p:cNvGrpSpPr/>
          <p:nvPr/>
        </p:nvGrpSpPr>
        <p:grpSpPr>
          <a:xfrm>
            <a:off x="7399034" y="3957833"/>
            <a:ext cx="2558651" cy="2550964"/>
            <a:chOff x="0" y="0"/>
            <a:chExt cx="2558649" cy="2550963"/>
          </a:xfrm>
        </p:grpSpPr>
        <p:sp>
          <p:nvSpPr>
            <p:cNvPr id="1780" name="Freeform: Shape 84"/>
            <p:cNvSpPr/>
            <p:nvPr/>
          </p:nvSpPr>
          <p:spPr>
            <a:xfrm>
              <a:off x="6631" y="0"/>
              <a:ext cx="2550964" cy="2550964"/>
            </a:xfrm>
            <a:prstGeom prst="ellipse">
              <a:avLst/>
            </a:prstGeom>
            <a:solidFill>
              <a:srgbClr val="F2F2F2"/>
            </a:solidFill>
            <a:ln w="12700" cap="flat">
              <a:noFill/>
              <a:miter lim="400000"/>
            </a:ln>
            <a:effectLst>
              <a:outerShdw blurRad="63500" rotWithShape="0">
                <a:srgbClr val="000000">
                  <a:alpha val="40000"/>
                </a:srgbClr>
              </a:outerShdw>
            </a:effectLst>
          </p:spPr>
          <p:txBody>
            <a:bodyPr wrap="square" lIns="45719" tIns="45719" rIns="45719" bIns="45719" numCol="1" anchor="ctr">
              <a:noAutofit/>
            </a:bodyPr>
            <a:lstStyle/>
            <a:p>
              <a:endParaRPr/>
            </a:p>
          </p:txBody>
        </p:sp>
        <p:sp>
          <p:nvSpPr>
            <p:cNvPr id="1781" name="Freeform: Shape 85"/>
            <p:cNvSpPr/>
            <p:nvPr/>
          </p:nvSpPr>
          <p:spPr>
            <a:xfrm>
              <a:off x="0" y="1750"/>
              <a:ext cx="2558650" cy="2502978"/>
            </a:xfrm>
            <a:custGeom>
              <a:avLst/>
              <a:gdLst/>
              <a:ahLst/>
              <a:cxnLst>
                <a:cxn ang="0">
                  <a:pos x="wd2" y="hd2"/>
                </a:cxn>
                <a:cxn ang="5400000">
                  <a:pos x="wd2" y="hd2"/>
                </a:cxn>
                <a:cxn ang="10800000">
                  <a:pos x="wd2" y="hd2"/>
                </a:cxn>
                <a:cxn ang="16200000">
                  <a:pos x="wd2" y="hd2"/>
                </a:cxn>
              </a:cxnLst>
              <a:rect l="0" t="0" r="r" b="b"/>
              <a:pathLst>
                <a:path w="21487" h="21575" extrusionOk="0">
                  <a:moveTo>
                    <a:pt x="20316" y="14927"/>
                  </a:moveTo>
                  <a:cubicBezTo>
                    <a:pt x="20257" y="14927"/>
                    <a:pt x="20208" y="14957"/>
                    <a:pt x="20184" y="15043"/>
                  </a:cubicBezTo>
                  <a:cubicBezTo>
                    <a:pt x="20157" y="15154"/>
                    <a:pt x="20022" y="15328"/>
                    <a:pt x="20205" y="15418"/>
                  </a:cubicBezTo>
                  <a:cubicBezTo>
                    <a:pt x="20421" y="15522"/>
                    <a:pt x="20414" y="15286"/>
                    <a:pt x="20488" y="15182"/>
                  </a:cubicBezTo>
                  <a:cubicBezTo>
                    <a:pt x="20495" y="15175"/>
                    <a:pt x="20502" y="15154"/>
                    <a:pt x="20509" y="15140"/>
                  </a:cubicBezTo>
                  <a:cubicBezTo>
                    <a:pt x="20543" y="15085"/>
                    <a:pt x="20549" y="15036"/>
                    <a:pt x="20509" y="14988"/>
                  </a:cubicBezTo>
                  <a:cubicBezTo>
                    <a:pt x="20445" y="14957"/>
                    <a:pt x="20375" y="14927"/>
                    <a:pt x="20316" y="14927"/>
                  </a:cubicBezTo>
                  <a:close/>
                  <a:moveTo>
                    <a:pt x="17407" y="12407"/>
                  </a:moveTo>
                  <a:cubicBezTo>
                    <a:pt x="17359" y="12386"/>
                    <a:pt x="17332" y="12442"/>
                    <a:pt x="17346" y="12484"/>
                  </a:cubicBezTo>
                  <a:cubicBezTo>
                    <a:pt x="17373" y="12567"/>
                    <a:pt x="17400" y="12664"/>
                    <a:pt x="17508" y="12678"/>
                  </a:cubicBezTo>
                  <a:cubicBezTo>
                    <a:pt x="17562" y="12685"/>
                    <a:pt x="17603" y="12650"/>
                    <a:pt x="17616" y="12588"/>
                  </a:cubicBezTo>
                  <a:cubicBezTo>
                    <a:pt x="17549" y="12532"/>
                    <a:pt x="17481" y="12456"/>
                    <a:pt x="17407" y="12407"/>
                  </a:cubicBezTo>
                  <a:close/>
                  <a:moveTo>
                    <a:pt x="5694" y="11533"/>
                  </a:moveTo>
                  <a:cubicBezTo>
                    <a:pt x="5715" y="11547"/>
                    <a:pt x="5755" y="11554"/>
                    <a:pt x="5762" y="11575"/>
                  </a:cubicBezTo>
                  <a:cubicBezTo>
                    <a:pt x="5782" y="11630"/>
                    <a:pt x="5728" y="11637"/>
                    <a:pt x="5694" y="11651"/>
                  </a:cubicBezTo>
                  <a:cubicBezTo>
                    <a:pt x="5660" y="11665"/>
                    <a:pt x="5627" y="11644"/>
                    <a:pt x="5620" y="11609"/>
                  </a:cubicBezTo>
                  <a:cubicBezTo>
                    <a:pt x="5593" y="11554"/>
                    <a:pt x="5640" y="11547"/>
                    <a:pt x="5694" y="11533"/>
                  </a:cubicBezTo>
                  <a:close/>
                  <a:moveTo>
                    <a:pt x="4072" y="11492"/>
                  </a:moveTo>
                  <a:cubicBezTo>
                    <a:pt x="4126" y="11505"/>
                    <a:pt x="4174" y="11526"/>
                    <a:pt x="4207" y="11575"/>
                  </a:cubicBezTo>
                  <a:cubicBezTo>
                    <a:pt x="4207" y="11616"/>
                    <a:pt x="4180" y="11630"/>
                    <a:pt x="4147" y="11630"/>
                  </a:cubicBezTo>
                  <a:cubicBezTo>
                    <a:pt x="4086" y="11637"/>
                    <a:pt x="4032" y="11623"/>
                    <a:pt x="4011" y="11561"/>
                  </a:cubicBezTo>
                  <a:cubicBezTo>
                    <a:pt x="3991" y="11512"/>
                    <a:pt x="4032" y="11485"/>
                    <a:pt x="4072" y="11492"/>
                  </a:cubicBezTo>
                  <a:close/>
                  <a:moveTo>
                    <a:pt x="4958" y="11290"/>
                  </a:moveTo>
                  <a:cubicBezTo>
                    <a:pt x="5174" y="11256"/>
                    <a:pt x="5295" y="11367"/>
                    <a:pt x="5417" y="11596"/>
                  </a:cubicBezTo>
                  <a:cubicBezTo>
                    <a:pt x="5187" y="11485"/>
                    <a:pt x="5012" y="11734"/>
                    <a:pt x="4816" y="11596"/>
                  </a:cubicBezTo>
                  <a:cubicBezTo>
                    <a:pt x="4795" y="11457"/>
                    <a:pt x="4735" y="11297"/>
                    <a:pt x="4958" y="11290"/>
                  </a:cubicBezTo>
                  <a:close/>
                  <a:moveTo>
                    <a:pt x="3498" y="10638"/>
                  </a:moveTo>
                  <a:cubicBezTo>
                    <a:pt x="3680" y="10611"/>
                    <a:pt x="3842" y="10666"/>
                    <a:pt x="3991" y="10777"/>
                  </a:cubicBezTo>
                  <a:cubicBezTo>
                    <a:pt x="4187" y="10923"/>
                    <a:pt x="4390" y="11041"/>
                    <a:pt x="4586" y="11200"/>
                  </a:cubicBezTo>
                  <a:cubicBezTo>
                    <a:pt x="4403" y="11256"/>
                    <a:pt x="4214" y="11367"/>
                    <a:pt x="4099" y="11110"/>
                  </a:cubicBezTo>
                  <a:cubicBezTo>
                    <a:pt x="4025" y="10950"/>
                    <a:pt x="3842" y="10950"/>
                    <a:pt x="3741" y="10833"/>
                  </a:cubicBezTo>
                  <a:lnTo>
                    <a:pt x="3725" y="10827"/>
                  </a:lnTo>
                  <a:lnTo>
                    <a:pt x="3741" y="10839"/>
                  </a:lnTo>
                  <a:cubicBezTo>
                    <a:pt x="3565" y="10826"/>
                    <a:pt x="3376" y="10673"/>
                    <a:pt x="3200" y="10888"/>
                  </a:cubicBezTo>
                  <a:cubicBezTo>
                    <a:pt x="3221" y="10687"/>
                    <a:pt x="3349" y="10645"/>
                    <a:pt x="3498" y="10638"/>
                  </a:cubicBezTo>
                  <a:close/>
                  <a:moveTo>
                    <a:pt x="4204" y="10298"/>
                  </a:moveTo>
                  <a:cubicBezTo>
                    <a:pt x="4218" y="10298"/>
                    <a:pt x="4231" y="10302"/>
                    <a:pt x="4234" y="10305"/>
                  </a:cubicBezTo>
                  <a:cubicBezTo>
                    <a:pt x="4295" y="10368"/>
                    <a:pt x="4282" y="10437"/>
                    <a:pt x="4228" y="10541"/>
                  </a:cubicBezTo>
                  <a:cubicBezTo>
                    <a:pt x="4180" y="10444"/>
                    <a:pt x="4113" y="10389"/>
                    <a:pt x="4174" y="10305"/>
                  </a:cubicBezTo>
                  <a:cubicBezTo>
                    <a:pt x="4177" y="10298"/>
                    <a:pt x="4190" y="10297"/>
                    <a:pt x="4204" y="10298"/>
                  </a:cubicBezTo>
                  <a:close/>
                  <a:moveTo>
                    <a:pt x="18684" y="8557"/>
                  </a:moveTo>
                  <a:cubicBezTo>
                    <a:pt x="18779" y="8571"/>
                    <a:pt x="18873" y="8585"/>
                    <a:pt x="18968" y="8599"/>
                  </a:cubicBezTo>
                  <a:cubicBezTo>
                    <a:pt x="18853" y="8724"/>
                    <a:pt x="18772" y="8640"/>
                    <a:pt x="18684" y="8557"/>
                  </a:cubicBezTo>
                  <a:close/>
                  <a:moveTo>
                    <a:pt x="17582" y="7981"/>
                  </a:moveTo>
                  <a:cubicBezTo>
                    <a:pt x="17582" y="8023"/>
                    <a:pt x="17589" y="8058"/>
                    <a:pt x="17630" y="8085"/>
                  </a:cubicBezTo>
                  <a:cubicBezTo>
                    <a:pt x="17589" y="8155"/>
                    <a:pt x="17488" y="8169"/>
                    <a:pt x="17488" y="8273"/>
                  </a:cubicBezTo>
                  <a:cubicBezTo>
                    <a:pt x="17488" y="8398"/>
                    <a:pt x="17413" y="8384"/>
                    <a:pt x="17346" y="8335"/>
                  </a:cubicBezTo>
                  <a:cubicBezTo>
                    <a:pt x="17271" y="8280"/>
                    <a:pt x="17123" y="8252"/>
                    <a:pt x="17136" y="8155"/>
                  </a:cubicBezTo>
                  <a:cubicBezTo>
                    <a:pt x="17157" y="8023"/>
                    <a:pt x="17285" y="8134"/>
                    <a:pt x="17359" y="8120"/>
                  </a:cubicBezTo>
                  <a:cubicBezTo>
                    <a:pt x="17447" y="8099"/>
                    <a:pt x="17528" y="8058"/>
                    <a:pt x="17582" y="7981"/>
                  </a:cubicBezTo>
                  <a:close/>
                  <a:moveTo>
                    <a:pt x="16636" y="7572"/>
                  </a:moveTo>
                  <a:cubicBezTo>
                    <a:pt x="16738" y="7572"/>
                    <a:pt x="16690" y="7697"/>
                    <a:pt x="16710" y="7766"/>
                  </a:cubicBezTo>
                  <a:cubicBezTo>
                    <a:pt x="16704" y="7850"/>
                    <a:pt x="16724" y="7961"/>
                    <a:pt x="16616" y="7954"/>
                  </a:cubicBezTo>
                  <a:cubicBezTo>
                    <a:pt x="16521" y="7947"/>
                    <a:pt x="16528" y="7836"/>
                    <a:pt x="16521" y="7759"/>
                  </a:cubicBezTo>
                  <a:cubicBezTo>
                    <a:pt x="16515" y="7669"/>
                    <a:pt x="16542" y="7572"/>
                    <a:pt x="16636" y="7572"/>
                  </a:cubicBezTo>
                  <a:close/>
                  <a:moveTo>
                    <a:pt x="4964" y="7038"/>
                  </a:moveTo>
                  <a:cubicBezTo>
                    <a:pt x="4762" y="6996"/>
                    <a:pt x="4599" y="7073"/>
                    <a:pt x="4376" y="7225"/>
                  </a:cubicBezTo>
                  <a:cubicBezTo>
                    <a:pt x="4633" y="7211"/>
                    <a:pt x="4809" y="7163"/>
                    <a:pt x="4964" y="7038"/>
                  </a:cubicBezTo>
                  <a:close/>
                  <a:moveTo>
                    <a:pt x="19772" y="6837"/>
                  </a:moveTo>
                  <a:cubicBezTo>
                    <a:pt x="19840" y="6878"/>
                    <a:pt x="19900" y="6844"/>
                    <a:pt x="19968" y="6837"/>
                  </a:cubicBezTo>
                  <a:cubicBezTo>
                    <a:pt x="19968" y="6851"/>
                    <a:pt x="19968" y="6871"/>
                    <a:pt x="19968" y="6885"/>
                  </a:cubicBezTo>
                  <a:cubicBezTo>
                    <a:pt x="19894" y="6913"/>
                    <a:pt x="19806" y="6989"/>
                    <a:pt x="19772" y="6837"/>
                  </a:cubicBezTo>
                  <a:close/>
                  <a:moveTo>
                    <a:pt x="5235" y="6810"/>
                  </a:moveTo>
                  <a:cubicBezTo>
                    <a:pt x="5155" y="6818"/>
                    <a:pt x="5072" y="6847"/>
                    <a:pt x="4985" y="6927"/>
                  </a:cubicBezTo>
                  <a:cubicBezTo>
                    <a:pt x="5187" y="6927"/>
                    <a:pt x="5350" y="6982"/>
                    <a:pt x="5464" y="6823"/>
                  </a:cubicBezTo>
                  <a:cubicBezTo>
                    <a:pt x="5390" y="6816"/>
                    <a:pt x="5314" y="6802"/>
                    <a:pt x="5235" y="6810"/>
                  </a:cubicBezTo>
                  <a:close/>
                  <a:moveTo>
                    <a:pt x="4395" y="6411"/>
                  </a:moveTo>
                  <a:cubicBezTo>
                    <a:pt x="4375" y="6405"/>
                    <a:pt x="4346" y="6414"/>
                    <a:pt x="4316" y="6427"/>
                  </a:cubicBezTo>
                  <a:cubicBezTo>
                    <a:pt x="4180" y="6462"/>
                    <a:pt x="3829" y="6927"/>
                    <a:pt x="3842" y="7052"/>
                  </a:cubicBezTo>
                  <a:cubicBezTo>
                    <a:pt x="3856" y="7135"/>
                    <a:pt x="3903" y="7142"/>
                    <a:pt x="3964" y="7107"/>
                  </a:cubicBezTo>
                  <a:cubicBezTo>
                    <a:pt x="4038" y="7066"/>
                    <a:pt x="4092" y="6996"/>
                    <a:pt x="4106" y="6913"/>
                  </a:cubicBezTo>
                  <a:cubicBezTo>
                    <a:pt x="4133" y="6705"/>
                    <a:pt x="4268" y="6587"/>
                    <a:pt x="4424" y="6483"/>
                  </a:cubicBezTo>
                  <a:cubicBezTo>
                    <a:pt x="4427" y="6438"/>
                    <a:pt x="4415" y="6417"/>
                    <a:pt x="4395" y="6411"/>
                  </a:cubicBezTo>
                  <a:close/>
                  <a:moveTo>
                    <a:pt x="4680" y="6351"/>
                  </a:moveTo>
                  <a:cubicBezTo>
                    <a:pt x="4640" y="6337"/>
                    <a:pt x="4579" y="6386"/>
                    <a:pt x="4593" y="6407"/>
                  </a:cubicBezTo>
                  <a:cubicBezTo>
                    <a:pt x="4667" y="6566"/>
                    <a:pt x="4491" y="6760"/>
                    <a:pt x="4667" y="6920"/>
                  </a:cubicBezTo>
                  <a:cubicBezTo>
                    <a:pt x="4735" y="6823"/>
                    <a:pt x="4802" y="6747"/>
                    <a:pt x="4849" y="6656"/>
                  </a:cubicBezTo>
                  <a:cubicBezTo>
                    <a:pt x="4903" y="6538"/>
                    <a:pt x="4998" y="6733"/>
                    <a:pt x="5045" y="6629"/>
                  </a:cubicBezTo>
                  <a:cubicBezTo>
                    <a:pt x="5066" y="6580"/>
                    <a:pt x="5066" y="6532"/>
                    <a:pt x="5032" y="6490"/>
                  </a:cubicBezTo>
                  <a:cubicBezTo>
                    <a:pt x="4944" y="6379"/>
                    <a:pt x="4802" y="6386"/>
                    <a:pt x="4680" y="6351"/>
                  </a:cubicBezTo>
                  <a:close/>
                  <a:moveTo>
                    <a:pt x="4402" y="5854"/>
                  </a:moveTo>
                  <a:cubicBezTo>
                    <a:pt x="4363" y="5853"/>
                    <a:pt x="4322" y="5860"/>
                    <a:pt x="4282" y="5879"/>
                  </a:cubicBezTo>
                  <a:cubicBezTo>
                    <a:pt x="4113" y="5956"/>
                    <a:pt x="3944" y="6046"/>
                    <a:pt x="3782" y="6129"/>
                  </a:cubicBezTo>
                  <a:cubicBezTo>
                    <a:pt x="3761" y="6192"/>
                    <a:pt x="3809" y="6205"/>
                    <a:pt x="3842" y="6233"/>
                  </a:cubicBezTo>
                  <a:cubicBezTo>
                    <a:pt x="3984" y="6212"/>
                    <a:pt x="4113" y="6108"/>
                    <a:pt x="4275" y="6261"/>
                  </a:cubicBezTo>
                  <a:cubicBezTo>
                    <a:pt x="4383" y="6372"/>
                    <a:pt x="4647" y="6219"/>
                    <a:pt x="4633" y="6088"/>
                  </a:cubicBezTo>
                  <a:cubicBezTo>
                    <a:pt x="4618" y="5952"/>
                    <a:pt x="4519" y="5860"/>
                    <a:pt x="4402" y="5854"/>
                  </a:cubicBezTo>
                  <a:close/>
                  <a:moveTo>
                    <a:pt x="14555" y="5026"/>
                  </a:moveTo>
                  <a:cubicBezTo>
                    <a:pt x="14663" y="5068"/>
                    <a:pt x="14757" y="5082"/>
                    <a:pt x="14717" y="5262"/>
                  </a:cubicBezTo>
                  <a:cubicBezTo>
                    <a:pt x="14663" y="5491"/>
                    <a:pt x="14568" y="5637"/>
                    <a:pt x="14345" y="5699"/>
                  </a:cubicBezTo>
                  <a:cubicBezTo>
                    <a:pt x="14257" y="5720"/>
                    <a:pt x="14176" y="5720"/>
                    <a:pt x="14196" y="5623"/>
                  </a:cubicBezTo>
                  <a:cubicBezTo>
                    <a:pt x="14237" y="5429"/>
                    <a:pt x="14250" y="5207"/>
                    <a:pt x="14453" y="5089"/>
                  </a:cubicBezTo>
                  <a:cubicBezTo>
                    <a:pt x="14480" y="5061"/>
                    <a:pt x="14514" y="5047"/>
                    <a:pt x="14555" y="5026"/>
                  </a:cubicBezTo>
                  <a:close/>
                  <a:moveTo>
                    <a:pt x="14980" y="4433"/>
                  </a:moveTo>
                  <a:cubicBezTo>
                    <a:pt x="15007" y="4440"/>
                    <a:pt x="15021" y="4468"/>
                    <a:pt x="14994" y="4541"/>
                  </a:cubicBezTo>
                  <a:cubicBezTo>
                    <a:pt x="14994" y="4548"/>
                    <a:pt x="14987" y="4554"/>
                    <a:pt x="14980" y="4561"/>
                  </a:cubicBezTo>
                  <a:cubicBezTo>
                    <a:pt x="15237" y="4686"/>
                    <a:pt x="15088" y="5040"/>
                    <a:pt x="15325" y="5179"/>
                  </a:cubicBezTo>
                  <a:cubicBezTo>
                    <a:pt x="15460" y="5255"/>
                    <a:pt x="15426" y="5477"/>
                    <a:pt x="15609" y="5526"/>
                  </a:cubicBezTo>
                  <a:cubicBezTo>
                    <a:pt x="15656" y="5540"/>
                    <a:pt x="15535" y="5817"/>
                    <a:pt x="15447" y="5831"/>
                  </a:cubicBezTo>
                  <a:cubicBezTo>
                    <a:pt x="15251" y="5866"/>
                    <a:pt x="15048" y="5900"/>
                    <a:pt x="14845" y="5935"/>
                  </a:cubicBezTo>
                  <a:cubicBezTo>
                    <a:pt x="14825" y="5824"/>
                    <a:pt x="15102" y="5748"/>
                    <a:pt x="14845" y="5664"/>
                  </a:cubicBezTo>
                  <a:cubicBezTo>
                    <a:pt x="14892" y="5574"/>
                    <a:pt x="14892" y="5456"/>
                    <a:pt x="14980" y="5394"/>
                  </a:cubicBezTo>
                  <a:cubicBezTo>
                    <a:pt x="15095" y="5311"/>
                    <a:pt x="15034" y="5186"/>
                    <a:pt x="14974" y="5172"/>
                  </a:cubicBezTo>
                  <a:cubicBezTo>
                    <a:pt x="14805" y="5137"/>
                    <a:pt x="14811" y="4971"/>
                    <a:pt x="14737" y="4874"/>
                  </a:cubicBezTo>
                  <a:cubicBezTo>
                    <a:pt x="14636" y="4742"/>
                    <a:pt x="14737" y="4499"/>
                    <a:pt x="14886" y="4450"/>
                  </a:cubicBezTo>
                  <a:cubicBezTo>
                    <a:pt x="14913" y="4440"/>
                    <a:pt x="14953" y="4426"/>
                    <a:pt x="14980" y="4433"/>
                  </a:cubicBezTo>
                  <a:close/>
                  <a:moveTo>
                    <a:pt x="6580" y="3493"/>
                  </a:moveTo>
                  <a:cubicBezTo>
                    <a:pt x="6613" y="3479"/>
                    <a:pt x="6640" y="3500"/>
                    <a:pt x="6627" y="3542"/>
                  </a:cubicBezTo>
                  <a:cubicBezTo>
                    <a:pt x="6613" y="3569"/>
                    <a:pt x="6593" y="3590"/>
                    <a:pt x="6593" y="3597"/>
                  </a:cubicBezTo>
                  <a:cubicBezTo>
                    <a:pt x="6526" y="3597"/>
                    <a:pt x="6512" y="3576"/>
                    <a:pt x="6526" y="3556"/>
                  </a:cubicBezTo>
                  <a:cubicBezTo>
                    <a:pt x="6539" y="3528"/>
                    <a:pt x="6559" y="3500"/>
                    <a:pt x="6580" y="3493"/>
                  </a:cubicBezTo>
                  <a:close/>
                  <a:moveTo>
                    <a:pt x="13752" y="3044"/>
                  </a:moveTo>
                  <a:cubicBezTo>
                    <a:pt x="13826" y="3062"/>
                    <a:pt x="13875" y="3143"/>
                    <a:pt x="13906" y="3216"/>
                  </a:cubicBezTo>
                  <a:cubicBezTo>
                    <a:pt x="13960" y="3334"/>
                    <a:pt x="13852" y="3361"/>
                    <a:pt x="13771" y="3396"/>
                  </a:cubicBezTo>
                  <a:cubicBezTo>
                    <a:pt x="13548" y="3486"/>
                    <a:pt x="13345" y="3653"/>
                    <a:pt x="13074" y="3500"/>
                  </a:cubicBezTo>
                  <a:cubicBezTo>
                    <a:pt x="12980" y="3445"/>
                    <a:pt x="13000" y="3403"/>
                    <a:pt x="13000" y="3340"/>
                  </a:cubicBezTo>
                  <a:cubicBezTo>
                    <a:pt x="12973" y="3278"/>
                    <a:pt x="13027" y="3223"/>
                    <a:pt x="13007" y="3146"/>
                  </a:cubicBezTo>
                  <a:cubicBezTo>
                    <a:pt x="12973" y="3063"/>
                    <a:pt x="13020" y="3035"/>
                    <a:pt x="13095" y="3084"/>
                  </a:cubicBezTo>
                  <a:cubicBezTo>
                    <a:pt x="13108" y="3132"/>
                    <a:pt x="13122" y="3202"/>
                    <a:pt x="13183" y="3153"/>
                  </a:cubicBezTo>
                  <a:cubicBezTo>
                    <a:pt x="13331" y="3049"/>
                    <a:pt x="13507" y="3105"/>
                    <a:pt x="13669" y="3049"/>
                  </a:cubicBezTo>
                  <a:cubicBezTo>
                    <a:pt x="13700" y="3039"/>
                    <a:pt x="13727" y="3038"/>
                    <a:pt x="13752" y="3044"/>
                  </a:cubicBezTo>
                  <a:close/>
                  <a:moveTo>
                    <a:pt x="6417" y="2834"/>
                  </a:moveTo>
                  <a:cubicBezTo>
                    <a:pt x="6498" y="2945"/>
                    <a:pt x="6586" y="3049"/>
                    <a:pt x="6661" y="3160"/>
                  </a:cubicBezTo>
                  <a:cubicBezTo>
                    <a:pt x="6674" y="3181"/>
                    <a:pt x="6674" y="3216"/>
                    <a:pt x="6688" y="3250"/>
                  </a:cubicBezTo>
                  <a:cubicBezTo>
                    <a:pt x="6661" y="3257"/>
                    <a:pt x="6613" y="3278"/>
                    <a:pt x="6607" y="3271"/>
                  </a:cubicBezTo>
                  <a:cubicBezTo>
                    <a:pt x="6478" y="3105"/>
                    <a:pt x="6363" y="3209"/>
                    <a:pt x="6235" y="3271"/>
                  </a:cubicBezTo>
                  <a:cubicBezTo>
                    <a:pt x="6181" y="3299"/>
                    <a:pt x="6127" y="3250"/>
                    <a:pt x="6079" y="3229"/>
                  </a:cubicBezTo>
                  <a:cubicBezTo>
                    <a:pt x="5931" y="3091"/>
                    <a:pt x="6134" y="3077"/>
                    <a:pt x="6154" y="3007"/>
                  </a:cubicBezTo>
                  <a:cubicBezTo>
                    <a:pt x="6235" y="2931"/>
                    <a:pt x="6296" y="2827"/>
                    <a:pt x="6417" y="2834"/>
                  </a:cubicBezTo>
                  <a:close/>
                  <a:moveTo>
                    <a:pt x="7539" y="2480"/>
                  </a:moveTo>
                  <a:cubicBezTo>
                    <a:pt x="7614" y="2480"/>
                    <a:pt x="7681" y="2480"/>
                    <a:pt x="7688" y="2577"/>
                  </a:cubicBezTo>
                  <a:cubicBezTo>
                    <a:pt x="7620" y="2598"/>
                    <a:pt x="7566" y="2723"/>
                    <a:pt x="7478" y="2626"/>
                  </a:cubicBezTo>
                  <a:cubicBezTo>
                    <a:pt x="7418" y="2557"/>
                    <a:pt x="7485" y="2515"/>
                    <a:pt x="7539" y="2480"/>
                  </a:cubicBezTo>
                  <a:close/>
                  <a:moveTo>
                    <a:pt x="17534" y="2447"/>
                  </a:moveTo>
                  <a:cubicBezTo>
                    <a:pt x="17663" y="2475"/>
                    <a:pt x="17779" y="2586"/>
                    <a:pt x="17893" y="2695"/>
                  </a:cubicBezTo>
                  <a:cubicBezTo>
                    <a:pt x="18819" y="3583"/>
                    <a:pt x="19617" y="4568"/>
                    <a:pt x="20211" y="5720"/>
                  </a:cubicBezTo>
                  <a:cubicBezTo>
                    <a:pt x="20401" y="6088"/>
                    <a:pt x="20570" y="6462"/>
                    <a:pt x="20725" y="6851"/>
                  </a:cubicBezTo>
                  <a:cubicBezTo>
                    <a:pt x="20759" y="6934"/>
                    <a:pt x="20847" y="7017"/>
                    <a:pt x="20766" y="7121"/>
                  </a:cubicBezTo>
                  <a:cubicBezTo>
                    <a:pt x="20529" y="7128"/>
                    <a:pt x="20380" y="6962"/>
                    <a:pt x="20205" y="6837"/>
                  </a:cubicBezTo>
                  <a:cubicBezTo>
                    <a:pt x="20184" y="6698"/>
                    <a:pt x="20286" y="6601"/>
                    <a:pt x="20326" y="6483"/>
                  </a:cubicBezTo>
                  <a:cubicBezTo>
                    <a:pt x="20198" y="6504"/>
                    <a:pt x="20076" y="6580"/>
                    <a:pt x="19941" y="6615"/>
                  </a:cubicBezTo>
                  <a:cubicBezTo>
                    <a:pt x="19813" y="6636"/>
                    <a:pt x="19684" y="6643"/>
                    <a:pt x="19563" y="6587"/>
                  </a:cubicBezTo>
                  <a:cubicBezTo>
                    <a:pt x="19454" y="6538"/>
                    <a:pt x="19394" y="6573"/>
                    <a:pt x="19360" y="6677"/>
                  </a:cubicBezTo>
                  <a:cubicBezTo>
                    <a:pt x="19333" y="6816"/>
                    <a:pt x="19252" y="6941"/>
                    <a:pt x="19211" y="7073"/>
                  </a:cubicBezTo>
                  <a:cubicBezTo>
                    <a:pt x="19177" y="7170"/>
                    <a:pt x="19157" y="7267"/>
                    <a:pt x="19204" y="7364"/>
                  </a:cubicBezTo>
                  <a:cubicBezTo>
                    <a:pt x="19245" y="7440"/>
                    <a:pt x="19319" y="7510"/>
                    <a:pt x="19245" y="7607"/>
                  </a:cubicBezTo>
                  <a:cubicBezTo>
                    <a:pt x="19321" y="7518"/>
                    <a:pt x="19408" y="7457"/>
                    <a:pt x="19516" y="7479"/>
                  </a:cubicBezTo>
                  <a:lnTo>
                    <a:pt x="19565" y="7501"/>
                  </a:lnTo>
                  <a:lnTo>
                    <a:pt x="19590" y="7489"/>
                  </a:lnTo>
                  <a:cubicBezTo>
                    <a:pt x="19644" y="7440"/>
                    <a:pt x="19691" y="7378"/>
                    <a:pt x="19765" y="7357"/>
                  </a:cubicBezTo>
                  <a:cubicBezTo>
                    <a:pt x="19809" y="7343"/>
                    <a:pt x="19855" y="7333"/>
                    <a:pt x="19900" y="7330"/>
                  </a:cubicBezTo>
                  <a:cubicBezTo>
                    <a:pt x="19944" y="7328"/>
                    <a:pt x="19988" y="7333"/>
                    <a:pt x="20029" y="7350"/>
                  </a:cubicBezTo>
                  <a:cubicBezTo>
                    <a:pt x="20292" y="7454"/>
                    <a:pt x="20570" y="7482"/>
                    <a:pt x="20853" y="7510"/>
                  </a:cubicBezTo>
                  <a:cubicBezTo>
                    <a:pt x="20968" y="7524"/>
                    <a:pt x="20982" y="7628"/>
                    <a:pt x="21002" y="7711"/>
                  </a:cubicBezTo>
                  <a:cubicBezTo>
                    <a:pt x="21218" y="8446"/>
                    <a:pt x="21360" y="9195"/>
                    <a:pt x="21441" y="9965"/>
                  </a:cubicBezTo>
                  <a:cubicBezTo>
                    <a:pt x="21495" y="10437"/>
                    <a:pt x="21468" y="10909"/>
                    <a:pt x="21482" y="11381"/>
                  </a:cubicBezTo>
                  <a:cubicBezTo>
                    <a:pt x="21482" y="11457"/>
                    <a:pt x="21509" y="11547"/>
                    <a:pt x="21435" y="11616"/>
                  </a:cubicBezTo>
                  <a:cubicBezTo>
                    <a:pt x="21232" y="11457"/>
                    <a:pt x="21029" y="11297"/>
                    <a:pt x="20989" y="11013"/>
                  </a:cubicBezTo>
                  <a:cubicBezTo>
                    <a:pt x="20962" y="10805"/>
                    <a:pt x="20813" y="10687"/>
                    <a:pt x="20705" y="10534"/>
                  </a:cubicBezTo>
                  <a:cubicBezTo>
                    <a:pt x="20570" y="10354"/>
                    <a:pt x="20495" y="10125"/>
                    <a:pt x="20299" y="9986"/>
                  </a:cubicBezTo>
                  <a:cubicBezTo>
                    <a:pt x="20198" y="9965"/>
                    <a:pt x="20124" y="9903"/>
                    <a:pt x="20090" y="9785"/>
                  </a:cubicBezTo>
                  <a:cubicBezTo>
                    <a:pt x="20117" y="9910"/>
                    <a:pt x="20218" y="9965"/>
                    <a:pt x="20265" y="10056"/>
                  </a:cubicBezTo>
                  <a:cubicBezTo>
                    <a:pt x="20455" y="10375"/>
                    <a:pt x="20549" y="10742"/>
                    <a:pt x="20793" y="11027"/>
                  </a:cubicBezTo>
                  <a:cubicBezTo>
                    <a:pt x="20847" y="11089"/>
                    <a:pt x="20853" y="11179"/>
                    <a:pt x="20860" y="11263"/>
                  </a:cubicBezTo>
                  <a:cubicBezTo>
                    <a:pt x="20874" y="11408"/>
                    <a:pt x="20935" y="11526"/>
                    <a:pt x="21022" y="11637"/>
                  </a:cubicBezTo>
                  <a:cubicBezTo>
                    <a:pt x="21171" y="11818"/>
                    <a:pt x="21239" y="12033"/>
                    <a:pt x="21286" y="12262"/>
                  </a:cubicBezTo>
                  <a:cubicBezTo>
                    <a:pt x="21455" y="12373"/>
                    <a:pt x="21394" y="12539"/>
                    <a:pt x="21374" y="12678"/>
                  </a:cubicBezTo>
                  <a:cubicBezTo>
                    <a:pt x="21205" y="13732"/>
                    <a:pt x="20941" y="14759"/>
                    <a:pt x="20482" y="15723"/>
                  </a:cubicBezTo>
                  <a:cubicBezTo>
                    <a:pt x="20380" y="15938"/>
                    <a:pt x="20286" y="16160"/>
                    <a:pt x="20164" y="16361"/>
                  </a:cubicBezTo>
                  <a:cubicBezTo>
                    <a:pt x="20130" y="16424"/>
                    <a:pt x="20117" y="16507"/>
                    <a:pt x="20022" y="16507"/>
                  </a:cubicBezTo>
                  <a:cubicBezTo>
                    <a:pt x="19955" y="16465"/>
                    <a:pt x="19955" y="16382"/>
                    <a:pt x="19928" y="16320"/>
                  </a:cubicBezTo>
                  <a:cubicBezTo>
                    <a:pt x="19826" y="16188"/>
                    <a:pt x="19840" y="16015"/>
                    <a:pt x="19765" y="15820"/>
                  </a:cubicBezTo>
                  <a:cubicBezTo>
                    <a:pt x="19833" y="15994"/>
                    <a:pt x="19806" y="16153"/>
                    <a:pt x="19907" y="16271"/>
                  </a:cubicBezTo>
                  <a:cubicBezTo>
                    <a:pt x="19955" y="16361"/>
                    <a:pt x="19948" y="16472"/>
                    <a:pt x="20022" y="16556"/>
                  </a:cubicBezTo>
                  <a:cubicBezTo>
                    <a:pt x="19833" y="17041"/>
                    <a:pt x="19515" y="17437"/>
                    <a:pt x="19218" y="17853"/>
                  </a:cubicBezTo>
                  <a:cubicBezTo>
                    <a:pt x="18887" y="18311"/>
                    <a:pt x="18495" y="18706"/>
                    <a:pt x="18103" y="19102"/>
                  </a:cubicBezTo>
                  <a:cubicBezTo>
                    <a:pt x="17934" y="19275"/>
                    <a:pt x="17758" y="19421"/>
                    <a:pt x="17576" y="19573"/>
                  </a:cubicBezTo>
                  <a:cubicBezTo>
                    <a:pt x="17494" y="19504"/>
                    <a:pt x="17576" y="19386"/>
                    <a:pt x="17481" y="19337"/>
                  </a:cubicBezTo>
                  <a:cubicBezTo>
                    <a:pt x="17522" y="18998"/>
                    <a:pt x="17359" y="18720"/>
                    <a:pt x="17211" y="18449"/>
                  </a:cubicBezTo>
                  <a:cubicBezTo>
                    <a:pt x="16974" y="18026"/>
                    <a:pt x="17130" y="17659"/>
                    <a:pt x="17312" y="17298"/>
                  </a:cubicBezTo>
                  <a:cubicBezTo>
                    <a:pt x="17407" y="17111"/>
                    <a:pt x="17447" y="16972"/>
                    <a:pt x="17380" y="16764"/>
                  </a:cubicBezTo>
                  <a:cubicBezTo>
                    <a:pt x="17312" y="16549"/>
                    <a:pt x="17332" y="16320"/>
                    <a:pt x="17244" y="16098"/>
                  </a:cubicBezTo>
                  <a:cubicBezTo>
                    <a:pt x="17177" y="15931"/>
                    <a:pt x="17150" y="15737"/>
                    <a:pt x="17008" y="15619"/>
                  </a:cubicBezTo>
                  <a:cubicBezTo>
                    <a:pt x="16690" y="15349"/>
                    <a:pt x="16731" y="15009"/>
                    <a:pt x="16819" y="14655"/>
                  </a:cubicBezTo>
                  <a:cubicBezTo>
                    <a:pt x="16832" y="14606"/>
                    <a:pt x="16846" y="14558"/>
                    <a:pt x="16846" y="14509"/>
                  </a:cubicBezTo>
                  <a:cubicBezTo>
                    <a:pt x="16866" y="14232"/>
                    <a:pt x="16724" y="14100"/>
                    <a:pt x="16460" y="14162"/>
                  </a:cubicBezTo>
                  <a:cubicBezTo>
                    <a:pt x="16346" y="14190"/>
                    <a:pt x="16264" y="14190"/>
                    <a:pt x="16197" y="14065"/>
                  </a:cubicBezTo>
                  <a:cubicBezTo>
                    <a:pt x="16062" y="13822"/>
                    <a:pt x="15859" y="13760"/>
                    <a:pt x="15616" y="13878"/>
                  </a:cubicBezTo>
                  <a:cubicBezTo>
                    <a:pt x="15514" y="13926"/>
                    <a:pt x="15406" y="13975"/>
                    <a:pt x="15312" y="14031"/>
                  </a:cubicBezTo>
                  <a:cubicBezTo>
                    <a:pt x="15190" y="14100"/>
                    <a:pt x="15075" y="14121"/>
                    <a:pt x="14947" y="14065"/>
                  </a:cubicBezTo>
                  <a:cubicBezTo>
                    <a:pt x="14784" y="13996"/>
                    <a:pt x="14615" y="14024"/>
                    <a:pt x="14480" y="14114"/>
                  </a:cubicBezTo>
                  <a:cubicBezTo>
                    <a:pt x="14277" y="14253"/>
                    <a:pt x="14129" y="14142"/>
                    <a:pt x="14007" y="14017"/>
                  </a:cubicBezTo>
                  <a:cubicBezTo>
                    <a:pt x="13885" y="13892"/>
                    <a:pt x="13757" y="13781"/>
                    <a:pt x="13622" y="13677"/>
                  </a:cubicBezTo>
                  <a:cubicBezTo>
                    <a:pt x="13548" y="13621"/>
                    <a:pt x="13480" y="13559"/>
                    <a:pt x="13460" y="13469"/>
                  </a:cubicBezTo>
                  <a:cubicBezTo>
                    <a:pt x="13406" y="13198"/>
                    <a:pt x="13216" y="13032"/>
                    <a:pt x="13054" y="12837"/>
                  </a:cubicBezTo>
                  <a:cubicBezTo>
                    <a:pt x="12966" y="12733"/>
                    <a:pt x="12885" y="12338"/>
                    <a:pt x="12933" y="12213"/>
                  </a:cubicBezTo>
                  <a:cubicBezTo>
                    <a:pt x="13061" y="11887"/>
                    <a:pt x="13101" y="11547"/>
                    <a:pt x="12980" y="11200"/>
                  </a:cubicBezTo>
                  <a:cubicBezTo>
                    <a:pt x="12960" y="11145"/>
                    <a:pt x="12939" y="11089"/>
                    <a:pt x="12973" y="11034"/>
                  </a:cubicBezTo>
                  <a:cubicBezTo>
                    <a:pt x="13156" y="10680"/>
                    <a:pt x="13304" y="10319"/>
                    <a:pt x="13548" y="10000"/>
                  </a:cubicBezTo>
                  <a:cubicBezTo>
                    <a:pt x="13588" y="9952"/>
                    <a:pt x="13649" y="9945"/>
                    <a:pt x="13689" y="9917"/>
                  </a:cubicBezTo>
                  <a:cubicBezTo>
                    <a:pt x="13865" y="9799"/>
                    <a:pt x="14027" y="9688"/>
                    <a:pt x="14034" y="9417"/>
                  </a:cubicBezTo>
                  <a:cubicBezTo>
                    <a:pt x="14041" y="9230"/>
                    <a:pt x="14136" y="9029"/>
                    <a:pt x="14332" y="8939"/>
                  </a:cubicBezTo>
                  <a:cubicBezTo>
                    <a:pt x="14480" y="8869"/>
                    <a:pt x="14548" y="8751"/>
                    <a:pt x="14555" y="8585"/>
                  </a:cubicBezTo>
                  <a:cubicBezTo>
                    <a:pt x="14609" y="8467"/>
                    <a:pt x="14696" y="8502"/>
                    <a:pt x="14784" y="8536"/>
                  </a:cubicBezTo>
                  <a:cubicBezTo>
                    <a:pt x="14980" y="8606"/>
                    <a:pt x="15156" y="8585"/>
                    <a:pt x="15339" y="8467"/>
                  </a:cubicBezTo>
                  <a:cubicBezTo>
                    <a:pt x="15562" y="8321"/>
                    <a:pt x="15818" y="8266"/>
                    <a:pt x="16082" y="8280"/>
                  </a:cubicBezTo>
                  <a:cubicBezTo>
                    <a:pt x="16237" y="8287"/>
                    <a:pt x="16393" y="8287"/>
                    <a:pt x="16542" y="8252"/>
                  </a:cubicBezTo>
                  <a:cubicBezTo>
                    <a:pt x="16819" y="8183"/>
                    <a:pt x="17015" y="8294"/>
                    <a:pt x="16940" y="8724"/>
                  </a:cubicBezTo>
                  <a:cubicBezTo>
                    <a:pt x="16920" y="8842"/>
                    <a:pt x="16920" y="8946"/>
                    <a:pt x="17035" y="8953"/>
                  </a:cubicBezTo>
                  <a:cubicBezTo>
                    <a:pt x="17366" y="8966"/>
                    <a:pt x="17582" y="9223"/>
                    <a:pt x="17859" y="9348"/>
                  </a:cubicBezTo>
                  <a:cubicBezTo>
                    <a:pt x="18015" y="9417"/>
                    <a:pt x="18096" y="9445"/>
                    <a:pt x="18137" y="9223"/>
                  </a:cubicBezTo>
                  <a:cubicBezTo>
                    <a:pt x="18177" y="9008"/>
                    <a:pt x="18373" y="8939"/>
                    <a:pt x="18576" y="9043"/>
                  </a:cubicBezTo>
                  <a:cubicBezTo>
                    <a:pt x="18765" y="9140"/>
                    <a:pt x="18968" y="9195"/>
                    <a:pt x="19171" y="9258"/>
                  </a:cubicBezTo>
                  <a:cubicBezTo>
                    <a:pt x="19468" y="9348"/>
                    <a:pt x="19745" y="9175"/>
                    <a:pt x="20036" y="9251"/>
                  </a:cubicBezTo>
                  <a:cubicBezTo>
                    <a:pt x="20103" y="9265"/>
                    <a:pt x="20157" y="9195"/>
                    <a:pt x="20171" y="9133"/>
                  </a:cubicBezTo>
                  <a:cubicBezTo>
                    <a:pt x="20205" y="8980"/>
                    <a:pt x="20265" y="8828"/>
                    <a:pt x="20279" y="8675"/>
                  </a:cubicBezTo>
                  <a:cubicBezTo>
                    <a:pt x="20306" y="8432"/>
                    <a:pt x="20272" y="8411"/>
                    <a:pt x="20042" y="8474"/>
                  </a:cubicBezTo>
                  <a:cubicBezTo>
                    <a:pt x="19921" y="8509"/>
                    <a:pt x="19819" y="8502"/>
                    <a:pt x="19738" y="8398"/>
                  </a:cubicBezTo>
                  <a:lnTo>
                    <a:pt x="19712" y="8368"/>
                  </a:lnTo>
                  <a:lnTo>
                    <a:pt x="19574" y="8431"/>
                  </a:lnTo>
                  <a:cubicBezTo>
                    <a:pt x="19372" y="8483"/>
                    <a:pt x="19201" y="8399"/>
                    <a:pt x="19049" y="8176"/>
                  </a:cubicBezTo>
                  <a:cubicBezTo>
                    <a:pt x="18988" y="8085"/>
                    <a:pt x="18961" y="7981"/>
                    <a:pt x="18907" y="7891"/>
                  </a:cubicBezTo>
                  <a:cubicBezTo>
                    <a:pt x="18866" y="7822"/>
                    <a:pt x="18907" y="7683"/>
                    <a:pt x="18779" y="7683"/>
                  </a:cubicBezTo>
                  <a:cubicBezTo>
                    <a:pt x="18670" y="7690"/>
                    <a:pt x="18562" y="7732"/>
                    <a:pt x="18522" y="7870"/>
                  </a:cubicBezTo>
                  <a:lnTo>
                    <a:pt x="18514" y="7883"/>
                  </a:lnTo>
                  <a:lnTo>
                    <a:pt x="18542" y="7912"/>
                  </a:lnTo>
                  <a:cubicBezTo>
                    <a:pt x="18589" y="7968"/>
                    <a:pt x="18637" y="8023"/>
                    <a:pt x="18677" y="8072"/>
                  </a:cubicBezTo>
                  <a:cubicBezTo>
                    <a:pt x="18589" y="8141"/>
                    <a:pt x="18569" y="8252"/>
                    <a:pt x="18515" y="8342"/>
                  </a:cubicBezTo>
                  <a:cubicBezTo>
                    <a:pt x="18468" y="8411"/>
                    <a:pt x="18353" y="8321"/>
                    <a:pt x="18339" y="8245"/>
                  </a:cubicBezTo>
                  <a:cubicBezTo>
                    <a:pt x="18319" y="8141"/>
                    <a:pt x="18265" y="8058"/>
                    <a:pt x="18207" y="7978"/>
                  </a:cubicBezTo>
                  <a:lnTo>
                    <a:pt x="18154" y="7891"/>
                  </a:lnTo>
                  <a:lnTo>
                    <a:pt x="18062" y="7801"/>
                  </a:lnTo>
                  <a:cubicBezTo>
                    <a:pt x="18035" y="7780"/>
                    <a:pt x="18001" y="7759"/>
                    <a:pt x="17995" y="7732"/>
                  </a:cubicBezTo>
                  <a:cubicBezTo>
                    <a:pt x="17900" y="7308"/>
                    <a:pt x="17474" y="7218"/>
                    <a:pt x="17238" y="6934"/>
                  </a:cubicBezTo>
                  <a:cubicBezTo>
                    <a:pt x="17217" y="6913"/>
                    <a:pt x="17184" y="6899"/>
                    <a:pt x="17157" y="6878"/>
                  </a:cubicBezTo>
                  <a:cubicBezTo>
                    <a:pt x="17143" y="6871"/>
                    <a:pt x="17123" y="6871"/>
                    <a:pt x="17082" y="6899"/>
                  </a:cubicBezTo>
                  <a:cubicBezTo>
                    <a:pt x="17211" y="7087"/>
                    <a:pt x="17319" y="7274"/>
                    <a:pt x="17522" y="7392"/>
                  </a:cubicBezTo>
                  <a:cubicBezTo>
                    <a:pt x="17623" y="7454"/>
                    <a:pt x="17745" y="7489"/>
                    <a:pt x="17805" y="7607"/>
                  </a:cubicBezTo>
                  <a:cubicBezTo>
                    <a:pt x="17812" y="7641"/>
                    <a:pt x="17799" y="7676"/>
                    <a:pt x="17772" y="7704"/>
                  </a:cubicBezTo>
                  <a:cubicBezTo>
                    <a:pt x="17745" y="7766"/>
                    <a:pt x="17596" y="7718"/>
                    <a:pt x="17657" y="7850"/>
                  </a:cubicBezTo>
                  <a:cubicBezTo>
                    <a:pt x="17636" y="7884"/>
                    <a:pt x="17609" y="7898"/>
                    <a:pt x="17576" y="7898"/>
                  </a:cubicBezTo>
                  <a:cubicBezTo>
                    <a:pt x="17298" y="7648"/>
                    <a:pt x="16927" y="7517"/>
                    <a:pt x="16717" y="7177"/>
                  </a:cubicBezTo>
                  <a:cubicBezTo>
                    <a:pt x="16650" y="7066"/>
                    <a:pt x="16555" y="7052"/>
                    <a:pt x="16447" y="7128"/>
                  </a:cubicBezTo>
                  <a:cubicBezTo>
                    <a:pt x="16393" y="7170"/>
                    <a:pt x="16332" y="7246"/>
                    <a:pt x="16285" y="7232"/>
                  </a:cubicBezTo>
                  <a:cubicBezTo>
                    <a:pt x="15879" y="7128"/>
                    <a:pt x="15839" y="7579"/>
                    <a:pt x="15582" y="7704"/>
                  </a:cubicBezTo>
                  <a:cubicBezTo>
                    <a:pt x="15507" y="7739"/>
                    <a:pt x="15494" y="7836"/>
                    <a:pt x="15480" y="7919"/>
                  </a:cubicBezTo>
                  <a:cubicBezTo>
                    <a:pt x="15413" y="8231"/>
                    <a:pt x="15251" y="8391"/>
                    <a:pt x="14940" y="8432"/>
                  </a:cubicBezTo>
                  <a:cubicBezTo>
                    <a:pt x="14818" y="8446"/>
                    <a:pt x="14683" y="8592"/>
                    <a:pt x="14568" y="8418"/>
                  </a:cubicBezTo>
                  <a:cubicBezTo>
                    <a:pt x="14561" y="8342"/>
                    <a:pt x="14534" y="8287"/>
                    <a:pt x="14453" y="8280"/>
                  </a:cubicBezTo>
                  <a:cubicBezTo>
                    <a:pt x="14379" y="8273"/>
                    <a:pt x="14264" y="8363"/>
                    <a:pt x="14250" y="8238"/>
                  </a:cubicBezTo>
                  <a:cubicBezTo>
                    <a:pt x="14230" y="8106"/>
                    <a:pt x="14142" y="7974"/>
                    <a:pt x="14203" y="7829"/>
                  </a:cubicBezTo>
                  <a:cubicBezTo>
                    <a:pt x="14271" y="7655"/>
                    <a:pt x="14304" y="7482"/>
                    <a:pt x="14250" y="7295"/>
                  </a:cubicBezTo>
                  <a:cubicBezTo>
                    <a:pt x="14210" y="7135"/>
                    <a:pt x="14345" y="7128"/>
                    <a:pt x="14446" y="7121"/>
                  </a:cubicBezTo>
                  <a:cubicBezTo>
                    <a:pt x="14615" y="7100"/>
                    <a:pt x="14784" y="7149"/>
                    <a:pt x="14953" y="7163"/>
                  </a:cubicBezTo>
                  <a:cubicBezTo>
                    <a:pt x="15048" y="7170"/>
                    <a:pt x="15183" y="7225"/>
                    <a:pt x="15244" y="7107"/>
                  </a:cubicBezTo>
                  <a:cubicBezTo>
                    <a:pt x="15311" y="6969"/>
                    <a:pt x="15345" y="6809"/>
                    <a:pt x="15257" y="6656"/>
                  </a:cubicBezTo>
                  <a:cubicBezTo>
                    <a:pt x="15190" y="6538"/>
                    <a:pt x="15122" y="6427"/>
                    <a:pt x="14987" y="6386"/>
                  </a:cubicBezTo>
                  <a:cubicBezTo>
                    <a:pt x="14940" y="6372"/>
                    <a:pt x="14859" y="6365"/>
                    <a:pt x="14879" y="6282"/>
                  </a:cubicBezTo>
                  <a:cubicBezTo>
                    <a:pt x="14892" y="6205"/>
                    <a:pt x="14967" y="6205"/>
                    <a:pt x="15034" y="6185"/>
                  </a:cubicBezTo>
                  <a:cubicBezTo>
                    <a:pt x="15251" y="6108"/>
                    <a:pt x="15453" y="6046"/>
                    <a:pt x="15656" y="5900"/>
                  </a:cubicBezTo>
                  <a:cubicBezTo>
                    <a:pt x="15906" y="5720"/>
                    <a:pt x="16028" y="5359"/>
                    <a:pt x="16379" y="5324"/>
                  </a:cubicBezTo>
                  <a:cubicBezTo>
                    <a:pt x="16481" y="5311"/>
                    <a:pt x="16487" y="5234"/>
                    <a:pt x="16474" y="5158"/>
                  </a:cubicBezTo>
                  <a:cubicBezTo>
                    <a:pt x="16460" y="5089"/>
                    <a:pt x="16420" y="5019"/>
                    <a:pt x="16400" y="4950"/>
                  </a:cubicBezTo>
                  <a:cubicBezTo>
                    <a:pt x="16373" y="4853"/>
                    <a:pt x="16359" y="4749"/>
                    <a:pt x="16467" y="4686"/>
                  </a:cubicBezTo>
                  <a:cubicBezTo>
                    <a:pt x="16508" y="4665"/>
                    <a:pt x="16562" y="4610"/>
                    <a:pt x="16596" y="4652"/>
                  </a:cubicBezTo>
                  <a:cubicBezTo>
                    <a:pt x="16650" y="4728"/>
                    <a:pt x="16697" y="4825"/>
                    <a:pt x="16629" y="4922"/>
                  </a:cubicBezTo>
                  <a:cubicBezTo>
                    <a:pt x="16589" y="4991"/>
                    <a:pt x="16623" y="5047"/>
                    <a:pt x="16663" y="5096"/>
                  </a:cubicBezTo>
                  <a:cubicBezTo>
                    <a:pt x="16717" y="5158"/>
                    <a:pt x="16778" y="5179"/>
                    <a:pt x="16859" y="5144"/>
                  </a:cubicBezTo>
                  <a:cubicBezTo>
                    <a:pt x="16879" y="5137"/>
                    <a:pt x="16900" y="5130"/>
                    <a:pt x="16927" y="5130"/>
                  </a:cubicBezTo>
                  <a:cubicBezTo>
                    <a:pt x="17096" y="5193"/>
                    <a:pt x="17258" y="5186"/>
                    <a:pt x="17413" y="5089"/>
                  </a:cubicBezTo>
                  <a:cubicBezTo>
                    <a:pt x="17461" y="5061"/>
                    <a:pt x="17522" y="5047"/>
                    <a:pt x="17576" y="5040"/>
                  </a:cubicBezTo>
                  <a:cubicBezTo>
                    <a:pt x="17859" y="5019"/>
                    <a:pt x="17859" y="5019"/>
                    <a:pt x="17866" y="4721"/>
                  </a:cubicBezTo>
                  <a:cubicBezTo>
                    <a:pt x="17920" y="4561"/>
                    <a:pt x="18028" y="4506"/>
                    <a:pt x="18191" y="4561"/>
                  </a:cubicBezTo>
                  <a:cubicBezTo>
                    <a:pt x="18157" y="4443"/>
                    <a:pt x="18062" y="4367"/>
                    <a:pt x="18123" y="4263"/>
                  </a:cubicBezTo>
                  <a:lnTo>
                    <a:pt x="18256" y="4178"/>
                  </a:lnTo>
                  <a:lnTo>
                    <a:pt x="18350" y="4164"/>
                  </a:lnTo>
                  <a:lnTo>
                    <a:pt x="18354" y="4164"/>
                  </a:lnTo>
                  <a:cubicBezTo>
                    <a:pt x="18446" y="4171"/>
                    <a:pt x="18542" y="4211"/>
                    <a:pt x="18623" y="4138"/>
                  </a:cubicBezTo>
                  <a:cubicBezTo>
                    <a:pt x="18637" y="4124"/>
                    <a:pt x="18650" y="4117"/>
                    <a:pt x="18664" y="4104"/>
                  </a:cubicBezTo>
                  <a:cubicBezTo>
                    <a:pt x="18691" y="4090"/>
                    <a:pt x="18691" y="4138"/>
                    <a:pt x="18684" y="4104"/>
                  </a:cubicBezTo>
                  <a:cubicBezTo>
                    <a:pt x="18677" y="4062"/>
                    <a:pt x="18657" y="4110"/>
                    <a:pt x="18637" y="4104"/>
                  </a:cubicBezTo>
                  <a:cubicBezTo>
                    <a:pt x="18559" y="4131"/>
                    <a:pt x="18480" y="4145"/>
                    <a:pt x="18399" y="4156"/>
                  </a:cubicBezTo>
                  <a:lnTo>
                    <a:pt x="18350" y="4164"/>
                  </a:lnTo>
                  <a:lnTo>
                    <a:pt x="18265" y="4173"/>
                  </a:lnTo>
                  <a:lnTo>
                    <a:pt x="18256" y="4178"/>
                  </a:lnTo>
                  <a:lnTo>
                    <a:pt x="18157" y="4194"/>
                  </a:lnTo>
                  <a:cubicBezTo>
                    <a:pt x="17974" y="4228"/>
                    <a:pt x="17853" y="4104"/>
                    <a:pt x="17785" y="3944"/>
                  </a:cubicBezTo>
                  <a:cubicBezTo>
                    <a:pt x="17718" y="3784"/>
                    <a:pt x="17650" y="3632"/>
                    <a:pt x="17826" y="3500"/>
                  </a:cubicBezTo>
                  <a:cubicBezTo>
                    <a:pt x="17886" y="3458"/>
                    <a:pt x="17934" y="3403"/>
                    <a:pt x="17974" y="3340"/>
                  </a:cubicBezTo>
                  <a:cubicBezTo>
                    <a:pt x="18001" y="3299"/>
                    <a:pt x="18035" y="3250"/>
                    <a:pt x="17981" y="3209"/>
                  </a:cubicBezTo>
                  <a:cubicBezTo>
                    <a:pt x="17927" y="3167"/>
                    <a:pt x="17846" y="3188"/>
                    <a:pt x="17832" y="3243"/>
                  </a:cubicBezTo>
                  <a:cubicBezTo>
                    <a:pt x="17785" y="3458"/>
                    <a:pt x="17616" y="3562"/>
                    <a:pt x="17488" y="3708"/>
                  </a:cubicBezTo>
                  <a:cubicBezTo>
                    <a:pt x="17400" y="3812"/>
                    <a:pt x="17420" y="3923"/>
                    <a:pt x="17508" y="4020"/>
                  </a:cubicBezTo>
                  <a:cubicBezTo>
                    <a:pt x="17609" y="4131"/>
                    <a:pt x="17609" y="4242"/>
                    <a:pt x="17515" y="4353"/>
                  </a:cubicBezTo>
                  <a:cubicBezTo>
                    <a:pt x="17440" y="4443"/>
                    <a:pt x="17420" y="4541"/>
                    <a:pt x="17407" y="4652"/>
                  </a:cubicBezTo>
                  <a:cubicBezTo>
                    <a:pt x="17393" y="4790"/>
                    <a:pt x="17332" y="4887"/>
                    <a:pt x="17197" y="4929"/>
                  </a:cubicBezTo>
                  <a:cubicBezTo>
                    <a:pt x="17123" y="4971"/>
                    <a:pt x="17048" y="5026"/>
                    <a:pt x="16954" y="4978"/>
                  </a:cubicBezTo>
                  <a:cubicBezTo>
                    <a:pt x="16900" y="4929"/>
                    <a:pt x="16866" y="4881"/>
                    <a:pt x="16913" y="4804"/>
                  </a:cubicBezTo>
                  <a:cubicBezTo>
                    <a:pt x="16873" y="4728"/>
                    <a:pt x="16832" y="4652"/>
                    <a:pt x="16798" y="4568"/>
                  </a:cubicBezTo>
                  <a:cubicBezTo>
                    <a:pt x="16663" y="4263"/>
                    <a:pt x="16663" y="4256"/>
                    <a:pt x="16379" y="4457"/>
                  </a:cubicBezTo>
                  <a:cubicBezTo>
                    <a:pt x="16129" y="4492"/>
                    <a:pt x="16075" y="4430"/>
                    <a:pt x="16109" y="4159"/>
                  </a:cubicBezTo>
                  <a:cubicBezTo>
                    <a:pt x="16116" y="4083"/>
                    <a:pt x="16231" y="3972"/>
                    <a:pt x="16041" y="3958"/>
                  </a:cubicBezTo>
                  <a:cubicBezTo>
                    <a:pt x="16001" y="3951"/>
                    <a:pt x="16001" y="3861"/>
                    <a:pt x="16035" y="3805"/>
                  </a:cubicBezTo>
                  <a:cubicBezTo>
                    <a:pt x="16413" y="3542"/>
                    <a:pt x="16758" y="3243"/>
                    <a:pt x="16961" y="2806"/>
                  </a:cubicBezTo>
                  <a:cubicBezTo>
                    <a:pt x="17008" y="2716"/>
                    <a:pt x="17055" y="2640"/>
                    <a:pt x="17150" y="2605"/>
                  </a:cubicBezTo>
                  <a:cubicBezTo>
                    <a:pt x="17150" y="2591"/>
                    <a:pt x="17150" y="2577"/>
                    <a:pt x="17157" y="2564"/>
                  </a:cubicBezTo>
                  <a:cubicBezTo>
                    <a:pt x="17170" y="2570"/>
                    <a:pt x="17197" y="2584"/>
                    <a:pt x="17204" y="2577"/>
                  </a:cubicBezTo>
                  <a:cubicBezTo>
                    <a:pt x="17273" y="2508"/>
                    <a:pt x="17338" y="2469"/>
                    <a:pt x="17400" y="2451"/>
                  </a:cubicBezTo>
                  <a:cubicBezTo>
                    <a:pt x="17446" y="2439"/>
                    <a:pt x="17491" y="2438"/>
                    <a:pt x="17534" y="2447"/>
                  </a:cubicBezTo>
                  <a:close/>
                  <a:moveTo>
                    <a:pt x="5404" y="1419"/>
                  </a:moveTo>
                  <a:cubicBezTo>
                    <a:pt x="5491" y="1433"/>
                    <a:pt x="5498" y="1502"/>
                    <a:pt x="5491" y="1578"/>
                  </a:cubicBezTo>
                  <a:cubicBezTo>
                    <a:pt x="5363" y="1731"/>
                    <a:pt x="5397" y="1877"/>
                    <a:pt x="5491" y="2029"/>
                  </a:cubicBezTo>
                  <a:cubicBezTo>
                    <a:pt x="5309" y="2203"/>
                    <a:pt x="5113" y="2300"/>
                    <a:pt x="4876" y="2140"/>
                  </a:cubicBezTo>
                  <a:cubicBezTo>
                    <a:pt x="4843" y="2120"/>
                    <a:pt x="4795" y="2133"/>
                    <a:pt x="4762" y="2133"/>
                  </a:cubicBezTo>
                  <a:cubicBezTo>
                    <a:pt x="4687" y="2147"/>
                    <a:pt x="4613" y="2161"/>
                    <a:pt x="4545" y="2175"/>
                  </a:cubicBezTo>
                  <a:cubicBezTo>
                    <a:pt x="4451" y="2189"/>
                    <a:pt x="4356" y="2203"/>
                    <a:pt x="4282" y="2120"/>
                  </a:cubicBezTo>
                  <a:cubicBezTo>
                    <a:pt x="4518" y="1884"/>
                    <a:pt x="4816" y="1745"/>
                    <a:pt x="5079" y="1544"/>
                  </a:cubicBezTo>
                  <a:cubicBezTo>
                    <a:pt x="5106" y="1523"/>
                    <a:pt x="5140" y="1544"/>
                    <a:pt x="5160" y="1571"/>
                  </a:cubicBezTo>
                  <a:cubicBezTo>
                    <a:pt x="5295" y="1606"/>
                    <a:pt x="5262" y="1363"/>
                    <a:pt x="5404" y="1419"/>
                  </a:cubicBezTo>
                  <a:close/>
                  <a:moveTo>
                    <a:pt x="6197" y="1343"/>
                  </a:moveTo>
                  <a:cubicBezTo>
                    <a:pt x="6242" y="1350"/>
                    <a:pt x="6289" y="1374"/>
                    <a:pt x="6323" y="1398"/>
                  </a:cubicBezTo>
                  <a:cubicBezTo>
                    <a:pt x="6417" y="1461"/>
                    <a:pt x="6336" y="1523"/>
                    <a:pt x="6302" y="1585"/>
                  </a:cubicBezTo>
                  <a:lnTo>
                    <a:pt x="6239" y="1710"/>
                  </a:lnTo>
                  <a:lnTo>
                    <a:pt x="6353" y="1712"/>
                  </a:lnTo>
                  <a:cubicBezTo>
                    <a:pt x="6439" y="1735"/>
                    <a:pt x="6434" y="1820"/>
                    <a:pt x="6384" y="1939"/>
                  </a:cubicBezTo>
                  <a:cubicBezTo>
                    <a:pt x="6350" y="2022"/>
                    <a:pt x="6275" y="2106"/>
                    <a:pt x="6336" y="2210"/>
                  </a:cubicBezTo>
                  <a:cubicBezTo>
                    <a:pt x="6370" y="2258"/>
                    <a:pt x="6397" y="2251"/>
                    <a:pt x="6424" y="2210"/>
                  </a:cubicBezTo>
                  <a:cubicBezTo>
                    <a:pt x="6553" y="2237"/>
                    <a:pt x="6553" y="2237"/>
                    <a:pt x="6498" y="2459"/>
                  </a:cubicBezTo>
                  <a:cubicBezTo>
                    <a:pt x="6573" y="2404"/>
                    <a:pt x="6647" y="2397"/>
                    <a:pt x="6715" y="2362"/>
                  </a:cubicBezTo>
                  <a:lnTo>
                    <a:pt x="6907" y="2213"/>
                  </a:lnTo>
                  <a:lnTo>
                    <a:pt x="6920" y="2133"/>
                  </a:lnTo>
                  <a:cubicBezTo>
                    <a:pt x="6918" y="2102"/>
                    <a:pt x="6901" y="2074"/>
                    <a:pt x="6850" y="2050"/>
                  </a:cubicBezTo>
                  <a:cubicBezTo>
                    <a:pt x="6701" y="1967"/>
                    <a:pt x="6688" y="1814"/>
                    <a:pt x="6830" y="1703"/>
                  </a:cubicBezTo>
                  <a:cubicBezTo>
                    <a:pt x="6938" y="1613"/>
                    <a:pt x="7053" y="1516"/>
                    <a:pt x="7195" y="1481"/>
                  </a:cubicBezTo>
                  <a:cubicBezTo>
                    <a:pt x="7228" y="1467"/>
                    <a:pt x="7262" y="1457"/>
                    <a:pt x="7296" y="1458"/>
                  </a:cubicBezTo>
                  <a:cubicBezTo>
                    <a:pt x="7330" y="1459"/>
                    <a:pt x="7364" y="1471"/>
                    <a:pt x="7397" y="1502"/>
                  </a:cubicBezTo>
                  <a:cubicBezTo>
                    <a:pt x="7364" y="1606"/>
                    <a:pt x="7228" y="1613"/>
                    <a:pt x="7215" y="1710"/>
                  </a:cubicBezTo>
                  <a:cubicBezTo>
                    <a:pt x="7303" y="1551"/>
                    <a:pt x="7465" y="1516"/>
                    <a:pt x="7634" y="1488"/>
                  </a:cubicBezTo>
                  <a:cubicBezTo>
                    <a:pt x="7681" y="1488"/>
                    <a:pt x="7729" y="1488"/>
                    <a:pt x="7776" y="1488"/>
                  </a:cubicBezTo>
                  <a:cubicBezTo>
                    <a:pt x="7850" y="1544"/>
                    <a:pt x="7803" y="1627"/>
                    <a:pt x="7803" y="1696"/>
                  </a:cubicBezTo>
                  <a:cubicBezTo>
                    <a:pt x="7891" y="1717"/>
                    <a:pt x="7972" y="1669"/>
                    <a:pt x="8046" y="1682"/>
                  </a:cubicBezTo>
                  <a:cubicBezTo>
                    <a:pt x="8093" y="1682"/>
                    <a:pt x="8134" y="1703"/>
                    <a:pt x="8168" y="1738"/>
                  </a:cubicBezTo>
                  <a:cubicBezTo>
                    <a:pt x="8249" y="1911"/>
                    <a:pt x="8458" y="1932"/>
                    <a:pt x="8553" y="2092"/>
                  </a:cubicBezTo>
                  <a:cubicBezTo>
                    <a:pt x="8654" y="2224"/>
                    <a:pt x="8587" y="2335"/>
                    <a:pt x="8506" y="2439"/>
                  </a:cubicBezTo>
                  <a:cubicBezTo>
                    <a:pt x="8553" y="2619"/>
                    <a:pt x="8763" y="2612"/>
                    <a:pt x="8857" y="2751"/>
                  </a:cubicBezTo>
                  <a:cubicBezTo>
                    <a:pt x="8925" y="2848"/>
                    <a:pt x="8925" y="2869"/>
                    <a:pt x="8844" y="2931"/>
                  </a:cubicBezTo>
                  <a:cubicBezTo>
                    <a:pt x="8702" y="3028"/>
                    <a:pt x="8567" y="3243"/>
                    <a:pt x="8425" y="2931"/>
                  </a:cubicBezTo>
                  <a:cubicBezTo>
                    <a:pt x="8404" y="2890"/>
                    <a:pt x="8350" y="2841"/>
                    <a:pt x="8310" y="2890"/>
                  </a:cubicBezTo>
                  <a:cubicBezTo>
                    <a:pt x="8242" y="2966"/>
                    <a:pt x="8256" y="3049"/>
                    <a:pt x="8310" y="3139"/>
                  </a:cubicBezTo>
                  <a:cubicBezTo>
                    <a:pt x="8418" y="3334"/>
                    <a:pt x="8377" y="3431"/>
                    <a:pt x="8168" y="3493"/>
                  </a:cubicBezTo>
                  <a:cubicBezTo>
                    <a:pt x="8141" y="3465"/>
                    <a:pt x="8100" y="3458"/>
                    <a:pt x="8066" y="3472"/>
                  </a:cubicBezTo>
                  <a:cubicBezTo>
                    <a:pt x="8033" y="3486"/>
                    <a:pt x="8053" y="3521"/>
                    <a:pt x="8066" y="3549"/>
                  </a:cubicBezTo>
                  <a:cubicBezTo>
                    <a:pt x="8060" y="3646"/>
                    <a:pt x="8006" y="3667"/>
                    <a:pt x="7938" y="3625"/>
                  </a:cubicBezTo>
                  <a:cubicBezTo>
                    <a:pt x="7796" y="3549"/>
                    <a:pt x="7627" y="3514"/>
                    <a:pt x="7566" y="3320"/>
                  </a:cubicBezTo>
                  <a:cubicBezTo>
                    <a:pt x="7512" y="3153"/>
                    <a:pt x="7377" y="3112"/>
                    <a:pt x="7215" y="3160"/>
                  </a:cubicBezTo>
                  <a:cubicBezTo>
                    <a:pt x="7154" y="3181"/>
                    <a:pt x="7093" y="3195"/>
                    <a:pt x="7073" y="3118"/>
                  </a:cubicBezTo>
                  <a:cubicBezTo>
                    <a:pt x="7046" y="3028"/>
                    <a:pt x="7147" y="2994"/>
                    <a:pt x="7188" y="3001"/>
                  </a:cubicBezTo>
                  <a:cubicBezTo>
                    <a:pt x="7492" y="3063"/>
                    <a:pt x="7654" y="2813"/>
                    <a:pt x="7870" y="2688"/>
                  </a:cubicBezTo>
                  <a:cubicBezTo>
                    <a:pt x="7931" y="2501"/>
                    <a:pt x="7729" y="2404"/>
                    <a:pt x="7729" y="2237"/>
                  </a:cubicBezTo>
                  <a:cubicBezTo>
                    <a:pt x="7701" y="2196"/>
                    <a:pt x="7674" y="2161"/>
                    <a:pt x="7647" y="2120"/>
                  </a:cubicBezTo>
                  <a:cubicBezTo>
                    <a:pt x="7505" y="2237"/>
                    <a:pt x="7357" y="2113"/>
                    <a:pt x="7215" y="2133"/>
                  </a:cubicBezTo>
                  <a:cubicBezTo>
                    <a:pt x="7181" y="2137"/>
                    <a:pt x="7157" y="2142"/>
                    <a:pt x="7146" y="2156"/>
                  </a:cubicBezTo>
                  <a:lnTo>
                    <a:pt x="7151" y="2204"/>
                  </a:lnTo>
                  <a:lnTo>
                    <a:pt x="7161" y="2210"/>
                  </a:lnTo>
                  <a:cubicBezTo>
                    <a:pt x="7188" y="2362"/>
                    <a:pt x="6999" y="2647"/>
                    <a:pt x="6830" y="2695"/>
                  </a:cubicBezTo>
                  <a:cubicBezTo>
                    <a:pt x="6694" y="2737"/>
                    <a:pt x="6559" y="2751"/>
                    <a:pt x="6424" y="2709"/>
                  </a:cubicBezTo>
                  <a:cubicBezTo>
                    <a:pt x="6363" y="2834"/>
                    <a:pt x="6242" y="2890"/>
                    <a:pt x="6161" y="2987"/>
                  </a:cubicBezTo>
                  <a:cubicBezTo>
                    <a:pt x="6100" y="3056"/>
                    <a:pt x="6025" y="3091"/>
                    <a:pt x="5938" y="3105"/>
                  </a:cubicBezTo>
                  <a:cubicBezTo>
                    <a:pt x="5890" y="3098"/>
                    <a:pt x="5823" y="3070"/>
                    <a:pt x="5796" y="3091"/>
                  </a:cubicBezTo>
                  <a:cubicBezTo>
                    <a:pt x="5485" y="3320"/>
                    <a:pt x="5072" y="3382"/>
                    <a:pt x="4809" y="3694"/>
                  </a:cubicBezTo>
                  <a:cubicBezTo>
                    <a:pt x="4735" y="3784"/>
                    <a:pt x="4586" y="3875"/>
                    <a:pt x="4741" y="4034"/>
                  </a:cubicBezTo>
                  <a:cubicBezTo>
                    <a:pt x="4775" y="4069"/>
                    <a:pt x="4721" y="4187"/>
                    <a:pt x="4701" y="4270"/>
                  </a:cubicBezTo>
                  <a:cubicBezTo>
                    <a:pt x="4863" y="4263"/>
                    <a:pt x="4985" y="4346"/>
                    <a:pt x="5086" y="4464"/>
                  </a:cubicBezTo>
                  <a:cubicBezTo>
                    <a:pt x="5187" y="4589"/>
                    <a:pt x="5302" y="4693"/>
                    <a:pt x="5471" y="4700"/>
                  </a:cubicBezTo>
                  <a:cubicBezTo>
                    <a:pt x="5600" y="4707"/>
                    <a:pt x="5593" y="4763"/>
                    <a:pt x="5552" y="4860"/>
                  </a:cubicBezTo>
                  <a:cubicBezTo>
                    <a:pt x="5498" y="4991"/>
                    <a:pt x="5437" y="5116"/>
                    <a:pt x="5485" y="5290"/>
                  </a:cubicBezTo>
                  <a:cubicBezTo>
                    <a:pt x="5532" y="5484"/>
                    <a:pt x="5600" y="5442"/>
                    <a:pt x="5715" y="5366"/>
                  </a:cubicBezTo>
                  <a:cubicBezTo>
                    <a:pt x="5843" y="5283"/>
                    <a:pt x="5863" y="5144"/>
                    <a:pt x="5877" y="5019"/>
                  </a:cubicBezTo>
                  <a:cubicBezTo>
                    <a:pt x="5897" y="4874"/>
                    <a:pt x="5971" y="4811"/>
                    <a:pt x="6093" y="4756"/>
                  </a:cubicBezTo>
                  <a:cubicBezTo>
                    <a:pt x="6397" y="4652"/>
                    <a:pt x="6465" y="4513"/>
                    <a:pt x="6397" y="4180"/>
                  </a:cubicBezTo>
                  <a:cubicBezTo>
                    <a:pt x="6390" y="4145"/>
                    <a:pt x="6384" y="4104"/>
                    <a:pt x="6417" y="4090"/>
                  </a:cubicBezTo>
                  <a:cubicBezTo>
                    <a:pt x="6654" y="4006"/>
                    <a:pt x="6654" y="3750"/>
                    <a:pt x="6769" y="3583"/>
                  </a:cubicBezTo>
                  <a:cubicBezTo>
                    <a:pt x="6796" y="3542"/>
                    <a:pt x="6823" y="3500"/>
                    <a:pt x="6870" y="3486"/>
                  </a:cubicBezTo>
                  <a:cubicBezTo>
                    <a:pt x="7032" y="3438"/>
                    <a:pt x="7364" y="3576"/>
                    <a:pt x="7445" y="3736"/>
                  </a:cubicBezTo>
                  <a:cubicBezTo>
                    <a:pt x="7533" y="3771"/>
                    <a:pt x="7627" y="3805"/>
                    <a:pt x="7546" y="3930"/>
                  </a:cubicBezTo>
                  <a:cubicBezTo>
                    <a:pt x="7438" y="4048"/>
                    <a:pt x="7465" y="4173"/>
                    <a:pt x="7573" y="4249"/>
                  </a:cubicBezTo>
                  <a:cubicBezTo>
                    <a:pt x="7695" y="4326"/>
                    <a:pt x="7803" y="4215"/>
                    <a:pt x="7891" y="4138"/>
                  </a:cubicBezTo>
                  <a:cubicBezTo>
                    <a:pt x="8087" y="3972"/>
                    <a:pt x="8080" y="3965"/>
                    <a:pt x="8134" y="4228"/>
                  </a:cubicBezTo>
                  <a:cubicBezTo>
                    <a:pt x="8154" y="4319"/>
                    <a:pt x="8195" y="4416"/>
                    <a:pt x="8168" y="4492"/>
                  </a:cubicBezTo>
                  <a:cubicBezTo>
                    <a:pt x="8080" y="4783"/>
                    <a:pt x="8256" y="4894"/>
                    <a:pt x="8465" y="4985"/>
                  </a:cubicBezTo>
                  <a:cubicBezTo>
                    <a:pt x="8465" y="5054"/>
                    <a:pt x="8433" y="5073"/>
                    <a:pt x="8393" y="5083"/>
                  </a:cubicBezTo>
                  <a:lnTo>
                    <a:pt x="8366" y="5092"/>
                  </a:lnTo>
                  <a:lnTo>
                    <a:pt x="8357" y="5091"/>
                  </a:lnTo>
                  <a:cubicBezTo>
                    <a:pt x="8332" y="5094"/>
                    <a:pt x="8305" y="5104"/>
                    <a:pt x="8276" y="5123"/>
                  </a:cubicBezTo>
                  <a:lnTo>
                    <a:pt x="8366" y="5092"/>
                  </a:lnTo>
                  <a:lnTo>
                    <a:pt x="8431" y="5100"/>
                  </a:lnTo>
                  <a:cubicBezTo>
                    <a:pt x="8479" y="5116"/>
                    <a:pt x="8523" y="5151"/>
                    <a:pt x="8567" y="5186"/>
                  </a:cubicBezTo>
                  <a:cubicBezTo>
                    <a:pt x="8590" y="5300"/>
                    <a:pt x="8583" y="5403"/>
                    <a:pt x="8551" y="5494"/>
                  </a:cubicBezTo>
                  <a:lnTo>
                    <a:pt x="8379" y="5739"/>
                  </a:lnTo>
                  <a:lnTo>
                    <a:pt x="8423" y="5881"/>
                  </a:lnTo>
                  <a:cubicBezTo>
                    <a:pt x="8450" y="5918"/>
                    <a:pt x="8492" y="5938"/>
                    <a:pt x="8560" y="5935"/>
                  </a:cubicBezTo>
                  <a:cubicBezTo>
                    <a:pt x="8621" y="5935"/>
                    <a:pt x="8681" y="5949"/>
                    <a:pt x="8614" y="6032"/>
                  </a:cubicBezTo>
                  <a:cubicBezTo>
                    <a:pt x="8573" y="6192"/>
                    <a:pt x="8553" y="6372"/>
                    <a:pt x="8317" y="6282"/>
                  </a:cubicBezTo>
                  <a:cubicBezTo>
                    <a:pt x="8181" y="6261"/>
                    <a:pt x="7972" y="6351"/>
                    <a:pt x="7918" y="6226"/>
                  </a:cubicBezTo>
                  <a:cubicBezTo>
                    <a:pt x="7870" y="6115"/>
                    <a:pt x="8046" y="5984"/>
                    <a:pt x="8148" y="5879"/>
                  </a:cubicBezTo>
                  <a:cubicBezTo>
                    <a:pt x="8215" y="5824"/>
                    <a:pt x="8229" y="5720"/>
                    <a:pt x="8323" y="5685"/>
                  </a:cubicBezTo>
                  <a:lnTo>
                    <a:pt x="8324" y="5686"/>
                  </a:lnTo>
                  <a:lnTo>
                    <a:pt x="8333" y="5611"/>
                  </a:lnTo>
                  <a:cubicBezTo>
                    <a:pt x="8323" y="5593"/>
                    <a:pt x="8300" y="5585"/>
                    <a:pt x="8256" y="5588"/>
                  </a:cubicBezTo>
                  <a:cubicBezTo>
                    <a:pt x="8141" y="5602"/>
                    <a:pt x="8073" y="5685"/>
                    <a:pt x="7979" y="5734"/>
                  </a:cubicBezTo>
                  <a:cubicBezTo>
                    <a:pt x="7789" y="5782"/>
                    <a:pt x="7593" y="5762"/>
                    <a:pt x="7404" y="5748"/>
                  </a:cubicBezTo>
                  <a:cubicBezTo>
                    <a:pt x="7282" y="5741"/>
                    <a:pt x="7168" y="5727"/>
                    <a:pt x="7053" y="5789"/>
                  </a:cubicBezTo>
                  <a:cubicBezTo>
                    <a:pt x="7005" y="5900"/>
                    <a:pt x="6890" y="5886"/>
                    <a:pt x="6809" y="5935"/>
                  </a:cubicBezTo>
                  <a:cubicBezTo>
                    <a:pt x="6749" y="6011"/>
                    <a:pt x="6667" y="6053"/>
                    <a:pt x="6593" y="6115"/>
                  </a:cubicBezTo>
                  <a:lnTo>
                    <a:pt x="6564" y="6143"/>
                  </a:lnTo>
                  <a:lnTo>
                    <a:pt x="6498" y="6199"/>
                  </a:lnTo>
                  <a:cubicBezTo>
                    <a:pt x="6498" y="6199"/>
                    <a:pt x="6478" y="6199"/>
                    <a:pt x="6478" y="6199"/>
                  </a:cubicBezTo>
                  <a:cubicBezTo>
                    <a:pt x="6478" y="6199"/>
                    <a:pt x="6492" y="6212"/>
                    <a:pt x="6492" y="6212"/>
                  </a:cubicBezTo>
                  <a:lnTo>
                    <a:pt x="6564" y="6143"/>
                  </a:lnTo>
                  <a:lnTo>
                    <a:pt x="6613" y="6101"/>
                  </a:lnTo>
                  <a:cubicBezTo>
                    <a:pt x="6688" y="6004"/>
                    <a:pt x="6809" y="6018"/>
                    <a:pt x="6904" y="5977"/>
                  </a:cubicBezTo>
                  <a:cubicBezTo>
                    <a:pt x="6951" y="5963"/>
                    <a:pt x="6999" y="5935"/>
                    <a:pt x="7039" y="5935"/>
                  </a:cubicBezTo>
                  <a:cubicBezTo>
                    <a:pt x="7120" y="5928"/>
                    <a:pt x="7222" y="5893"/>
                    <a:pt x="7262" y="5970"/>
                  </a:cubicBezTo>
                  <a:cubicBezTo>
                    <a:pt x="7323" y="6081"/>
                    <a:pt x="7188" y="6088"/>
                    <a:pt x="7134" y="6136"/>
                  </a:cubicBezTo>
                  <a:cubicBezTo>
                    <a:pt x="7120" y="6150"/>
                    <a:pt x="7134" y="6199"/>
                    <a:pt x="7141" y="6226"/>
                  </a:cubicBezTo>
                  <a:cubicBezTo>
                    <a:pt x="7080" y="6310"/>
                    <a:pt x="7174" y="6393"/>
                    <a:pt x="7134" y="6476"/>
                  </a:cubicBezTo>
                  <a:cubicBezTo>
                    <a:pt x="7107" y="6552"/>
                    <a:pt x="7039" y="6580"/>
                    <a:pt x="6985" y="6629"/>
                  </a:cubicBezTo>
                  <a:cubicBezTo>
                    <a:pt x="6918" y="6691"/>
                    <a:pt x="6823" y="6622"/>
                    <a:pt x="6755" y="6677"/>
                  </a:cubicBezTo>
                  <a:cubicBezTo>
                    <a:pt x="6654" y="6781"/>
                    <a:pt x="6505" y="6788"/>
                    <a:pt x="6384" y="6837"/>
                  </a:cubicBezTo>
                  <a:cubicBezTo>
                    <a:pt x="6221" y="6899"/>
                    <a:pt x="6093" y="6989"/>
                    <a:pt x="6073" y="7177"/>
                  </a:cubicBezTo>
                  <a:cubicBezTo>
                    <a:pt x="6059" y="7295"/>
                    <a:pt x="5958" y="7308"/>
                    <a:pt x="5897" y="7308"/>
                  </a:cubicBezTo>
                  <a:cubicBezTo>
                    <a:pt x="5532" y="7329"/>
                    <a:pt x="5417" y="7635"/>
                    <a:pt x="5241" y="7877"/>
                  </a:cubicBezTo>
                  <a:cubicBezTo>
                    <a:pt x="5025" y="7843"/>
                    <a:pt x="5052" y="7995"/>
                    <a:pt x="5045" y="8127"/>
                  </a:cubicBezTo>
                  <a:cubicBezTo>
                    <a:pt x="5018" y="8335"/>
                    <a:pt x="4910" y="8474"/>
                    <a:pt x="4728" y="8564"/>
                  </a:cubicBezTo>
                  <a:cubicBezTo>
                    <a:pt x="4518" y="8675"/>
                    <a:pt x="4329" y="8807"/>
                    <a:pt x="4153" y="8960"/>
                  </a:cubicBezTo>
                  <a:cubicBezTo>
                    <a:pt x="4011" y="9084"/>
                    <a:pt x="3957" y="9251"/>
                    <a:pt x="3971" y="9452"/>
                  </a:cubicBezTo>
                  <a:cubicBezTo>
                    <a:pt x="3984" y="9667"/>
                    <a:pt x="4005" y="9882"/>
                    <a:pt x="3957" y="10097"/>
                  </a:cubicBezTo>
                  <a:cubicBezTo>
                    <a:pt x="3944" y="10160"/>
                    <a:pt x="3917" y="10243"/>
                    <a:pt x="3849" y="10250"/>
                  </a:cubicBezTo>
                  <a:cubicBezTo>
                    <a:pt x="3761" y="10264"/>
                    <a:pt x="3768" y="10160"/>
                    <a:pt x="3748" y="10104"/>
                  </a:cubicBezTo>
                  <a:cubicBezTo>
                    <a:pt x="3707" y="9945"/>
                    <a:pt x="3667" y="9792"/>
                    <a:pt x="3687" y="9619"/>
                  </a:cubicBezTo>
                  <a:cubicBezTo>
                    <a:pt x="3700" y="9473"/>
                    <a:pt x="3707" y="9327"/>
                    <a:pt x="3464" y="9348"/>
                  </a:cubicBezTo>
                  <a:cubicBezTo>
                    <a:pt x="3336" y="9362"/>
                    <a:pt x="3214" y="9195"/>
                    <a:pt x="3045" y="9230"/>
                  </a:cubicBezTo>
                  <a:cubicBezTo>
                    <a:pt x="2998" y="9237"/>
                    <a:pt x="2917" y="9216"/>
                    <a:pt x="2903" y="9237"/>
                  </a:cubicBezTo>
                  <a:cubicBezTo>
                    <a:pt x="2781" y="9521"/>
                    <a:pt x="2585" y="9383"/>
                    <a:pt x="2389" y="9355"/>
                  </a:cubicBezTo>
                  <a:cubicBezTo>
                    <a:pt x="1984" y="9293"/>
                    <a:pt x="1619" y="9584"/>
                    <a:pt x="1531" y="10000"/>
                  </a:cubicBezTo>
                  <a:cubicBezTo>
                    <a:pt x="1497" y="10174"/>
                    <a:pt x="1376" y="10312"/>
                    <a:pt x="1342" y="10500"/>
                  </a:cubicBezTo>
                  <a:cubicBezTo>
                    <a:pt x="1294" y="10756"/>
                    <a:pt x="1301" y="11006"/>
                    <a:pt x="1396" y="11249"/>
                  </a:cubicBezTo>
                  <a:cubicBezTo>
                    <a:pt x="1450" y="11394"/>
                    <a:pt x="1558" y="11464"/>
                    <a:pt x="1734" y="11457"/>
                  </a:cubicBezTo>
                  <a:cubicBezTo>
                    <a:pt x="2018" y="11443"/>
                    <a:pt x="2200" y="11332"/>
                    <a:pt x="2274" y="11034"/>
                  </a:cubicBezTo>
                  <a:cubicBezTo>
                    <a:pt x="2301" y="10930"/>
                    <a:pt x="2660" y="10833"/>
                    <a:pt x="2748" y="10888"/>
                  </a:cubicBezTo>
                  <a:cubicBezTo>
                    <a:pt x="2815" y="10930"/>
                    <a:pt x="2788" y="10978"/>
                    <a:pt x="2761" y="11041"/>
                  </a:cubicBezTo>
                  <a:cubicBezTo>
                    <a:pt x="2646" y="11304"/>
                    <a:pt x="2545" y="11575"/>
                    <a:pt x="2416" y="11831"/>
                  </a:cubicBezTo>
                  <a:cubicBezTo>
                    <a:pt x="2335" y="11991"/>
                    <a:pt x="2416" y="11977"/>
                    <a:pt x="2518" y="11977"/>
                  </a:cubicBezTo>
                  <a:cubicBezTo>
                    <a:pt x="2646" y="11977"/>
                    <a:pt x="2781" y="11963"/>
                    <a:pt x="2910" y="11984"/>
                  </a:cubicBezTo>
                  <a:cubicBezTo>
                    <a:pt x="3072" y="12012"/>
                    <a:pt x="3187" y="12081"/>
                    <a:pt x="3119" y="12289"/>
                  </a:cubicBezTo>
                  <a:cubicBezTo>
                    <a:pt x="3079" y="12421"/>
                    <a:pt x="3072" y="12567"/>
                    <a:pt x="3025" y="12699"/>
                  </a:cubicBezTo>
                  <a:cubicBezTo>
                    <a:pt x="2944" y="12921"/>
                    <a:pt x="3072" y="13059"/>
                    <a:pt x="3194" y="13205"/>
                  </a:cubicBezTo>
                  <a:cubicBezTo>
                    <a:pt x="3308" y="13344"/>
                    <a:pt x="3430" y="13254"/>
                    <a:pt x="3545" y="13198"/>
                  </a:cubicBezTo>
                  <a:cubicBezTo>
                    <a:pt x="3640" y="13156"/>
                    <a:pt x="3748" y="13156"/>
                    <a:pt x="3809" y="13247"/>
                  </a:cubicBezTo>
                  <a:cubicBezTo>
                    <a:pt x="3937" y="13427"/>
                    <a:pt x="4059" y="13323"/>
                    <a:pt x="4099" y="13205"/>
                  </a:cubicBezTo>
                  <a:cubicBezTo>
                    <a:pt x="4201" y="12900"/>
                    <a:pt x="4471" y="12879"/>
                    <a:pt x="4694" y="12775"/>
                  </a:cubicBezTo>
                  <a:cubicBezTo>
                    <a:pt x="4762" y="12775"/>
                    <a:pt x="4782" y="12789"/>
                    <a:pt x="4768" y="12844"/>
                  </a:cubicBezTo>
                  <a:cubicBezTo>
                    <a:pt x="4802" y="12990"/>
                    <a:pt x="4890" y="12948"/>
                    <a:pt x="4937" y="12879"/>
                  </a:cubicBezTo>
                  <a:cubicBezTo>
                    <a:pt x="5066" y="12712"/>
                    <a:pt x="5174" y="12830"/>
                    <a:pt x="5262" y="12907"/>
                  </a:cubicBezTo>
                  <a:cubicBezTo>
                    <a:pt x="5458" y="13073"/>
                    <a:pt x="5674" y="13101"/>
                    <a:pt x="5904" y="13025"/>
                  </a:cubicBezTo>
                  <a:cubicBezTo>
                    <a:pt x="5998" y="12990"/>
                    <a:pt x="6066" y="12962"/>
                    <a:pt x="6140" y="13087"/>
                  </a:cubicBezTo>
                  <a:cubicBezTo>
                    <a:pt x="6215" y="13212"/>
                    <a:pt x="6363" y="13281"/>
                    <a:pt x="6458" y="13392"/>
                  </a:cubicBezTo>
                  <a:cubicBezTo>
                    <a:pt x="6722" y="13705"/>
                    <a:pt x="7026" y="13885"/>
                    <a:pt x="7431" y="13975"/>
                  </a:cubicBezTo>
                  <a:cubicBezTo>
                    <a:pt x="7762" y="14044"/>
                    <a:pt x="7979" y="14537"/>
                    <a:pt x="7925" y="14835"/>
                  </a:cubicBezTo>
                  <a:cubicBezTo>
                    <a:pt x="7904" y="14891"/>
                    <a:pt x="7884" y="14939"/>
                    <a:pt x="7850" y="14981"/>
                  </a:cubicBezTo>
                  <a:cubicBezTo>
                    <a:pt x="7749" y="15085"/>
                    <a:pt x="7891" y="15196"/>
                    <a:pt x="7837" y="15293"/>
                  </a:cubicBezTo>
                  <a:cubicBezTo>
                    <a:pt x="7877" y="15349"/>
                    <a:pt x="7931" y="15314"/>
                    <a:pt x="7979" y="15314"/>
                  </a:cubicBezTo>
                  <a:cubicBezTo>
                    <a:pt x="8141" y="15258"/>
                    <a:pt x="8242" y="15023"/>
                    <a:pt x="8465" y="15134"/>
                  </a:cubicBezTo>
                  <a:cubicBezTo>
                    <a:pt x="8695" y="15203"/>
                    <a:pt x="8830" y="15480"/>
                    <a:pt x="9087" y="15467"/>
                  </a:cubicBezTo>
                  <a:cubicBezTo>
                    <a:pt x="9405" y="15453"/>
                    <a:pt x="9655" y="15564"/>
                    <a:pt x="9844" y="15820"/>
                  </a:cubicBezTo>
                  <a:cubicBezTo>
                    <a:pt x="9925" y="15931"/>
                    <a:pt x="10128" y="15820"/>
                    <a:pt x="10175" y="16022"/>
                  </a:cubicBezTo>
                  <a:cubicBezTo>
                    <a:pt x="10222" y="16230"/>
                    <a:pt x="10249" y="16431"/>
                    <a:pt x="10148" y="16625"/>
                  </a:cubicBezTo>
                  <a:cubicBezTo>
                    <a:pt x="10026" y="16861"/>
                    <a:pt x="9851" y="17055"/>
                    <a:pt x="9722" y="17284"/>
                  </a:cubicBezTo>
                  <a:cubicBezTo>
                    <a:pt x="9648" y="17416"/>
                    <a:pt x="9628" y="17527"/>
                    <a:pt x="9641" y="17652"/>
                  </a:cubicBezTo>
                  <a:cubicBezTo>
                    <a:pt x="9695" y="18110"/>
                    <a:pt x="9594" y="18533"/>
                    <a:pt x="9418" y="18942"/>
                  </a:cubicBezTo>
                  <a:cubicBezTo>
                    <a:pt x="9378" y="19025"/>
                    <a:pt x="9317" y="19150"/>
                    <a:pt x="9182" y="19129"/>
                  </a:cubicBezTo>
                  <a:cubicBezTo>
                    <a:pt x="8952" y="19102"/>
                    <a:pt x="8810" y="19282"/>
                    <a:pt x="8648" y="19386"/>
                  </a:cubicBezTo>
                  <a:cubicBezTo>
                    <a:pt x="8540" y="19455"/>
                    <a:pt x="8425" y="19594"/>
                    <a:pt x="8465" y="19740"/>
                  </a:cubicBezTo>
                  <a:cubicBezTo>
                    <a:pt x="8553" y="20080"/>
                    <a:pt x="8364" y="20343"/>
                    <a:pt x="8262" y="20628"/>
                  </a:cubicBezTo>
                  <a:cubicBezTo>
                    <a:pt x="8195" y="20829"/>
                    <a:pt x="8066" y="21009"/>
                    <a:pt x="7965" y="21197"/>
                  </a:cubicBezTo>
                  <a:cubicBezTo>
                    <a:pt x="7925" y="21273"/>
                    <a:pt x="7870" y="21335"/>
                    <a:pt x="7776" y="21335"/>
                  </a:cubicBezTo>
                  <a:cubicBezTo>
                    <a:pt x="7701" y="21273"/>
                    <a:pt x="7607" y="21342"/>
                    <a:pt x="7533" y="21287"/>
                  </a:cubicBezTo>
                  <a:cubicBezTo>
                    <a:pt x="7478" y="21266"/>
                    <a:pt x="7411" y="21204"/>
                    <a:pt x="7431" y="21335"/>
                  </a:cubicBezTo>
                  <a:cubicBezTo>
                    <a:pt x="7465" y="21405"/>
                    <a:pt x="7539" y="21446"/>
                    <a:pt x="7533" y="21530"/>
                  </a:cubicBezTo>
                  <a:cubicBezTo>
                    <a:pt x="7492" y="21592"/>
                    <a:pt x="7438" y="21578"/>
                    <a:pt x="7384" y="21557"/>
                  </a:cubicBezTo>
                  <a:cubicBezTo>
                    <a:pt x="6755" y="21335"/>
                    <a:pt x="6140" y="21086"/>
                    <a:pt x="5559" y="20760"/>
                  </a:cubicBezTo>
                  <a:cubicBezTo>
                    <a:pt x="5410" y="20676"/>
                    <a:pt x="5410" y="20545"/>
                    <a:pt x="5343" y="20434"/>
                  </a:cubicBezTo>
                  <a:cubicBezTo>
                    <a:pt x="5181" y="20392"/>
                    <a:pt x="5241" y="20246"/>
                    <a:pt x="5235" y="20142"/>
                  </a:cubicBezTo>
                  <a:cubicBezTo>
                    <a:pt x="5228" y="19650"/>
                    <a:pt x="5201" y="19164"/>
                    <a:pt x="5120" y="18678"/>
                  </a:cubicBezTo>
                  <a:cubicBezTo>
                    <a:pt x="5079" y="18443"/>
                    <a:pt x="4971" y="18234"/>
                    <a:pt x="4755" y="18151"/>
                  </a:cubicBezTo>
                  <a:cubicBezTo>
                    <a:pt x="4234" y="17950"/>
                    <a:pt x="4032" y="17485"/>
                    <a:pt x="3829" y="17027"/>
                  </a:cubicBezTo>
                  <a:cubicBezTo>
                    <a:pt x="3694" y="16729"/>
                    <a:pt x="3565" y="16438"/>
                    <a:pt x="3363" y="16181"/>
                  </a:cubicBezTo>
                  <a:cubicBezTo>
                    <a:pt x="3241" y="16028"/>
                    <a:pt x="3194" y="15834"/>
                    <a:pt x="3322" y="15647"/>
                  </a:cubicBezTo>
                  <a:cubicBezTo>
                    <a:pt x="3363" y="15591"/>
                    <a:pt x="3390" y="15536"/>
                    <a:pt x="3349" y="15460"/>
                  </a:cubicBezTo>
                  <a:cubicBezTo>
                    <a:pt x="3214" y="15175"/>
                    <a:pt x="3349" y="14946"/>
                    <a:pt x="3504" y="14724"/>
                  </a:cubicBezTo>
                  <a:cubicBezTo>
                    <a:pt x="3680" y="14475"/>
                    <a:pt x="3876" y="14239"/>
                    <a:pt x="3822" y="13892"/>
                  </a:cubicBezTo>
                  <a:cubicBezTo>
                    <a:pt x="3802" y="13760"/>
                    <a:pt x="3775" y="13628"/>
                    <a:pt x="3721" y="13503"/>
                  </a:cubicBezTo>
                  <a:cubicBezTo>
                    <a:pt x="3673" y="13385"/>
                    <a:pt x="3599" y="13358"/>
                    <a:pt x="3545" y="13496"/>
                  </a:cubicBezTo>
                  <a:cubicBezTo>
                    <a:pt x="3471" y="13670"/>
                    <a:pt x="3376" y="13656"/>
                    <a:pt x="3261" y="13552"/>
                  </a:cubicBezTo>
                  <a:cubicBezTo>
                    <a:pt x="3146" y="13455"/>
                    <a:pt x="3018" y="13392"/>
                    <a:pt x="2896" y="13309"/>
                  </a:cubicBezTo>
                  <a:cubicBezTo>
                    <a:pt x="2666" y="13156"/>
                    <a:pt x="2639" y="12900"/>
                    <a:pt x="2518" y="12692"/>
                  </a:cubicBezTo>
                  <a:cubicBezTo>
                    <a:pt x="2457" y="12595"/>
                    <a:pt x="2396" y="12532"/>
                    <a:pt x="2288" y="12497"/>
                  </a:cubicBezTo>
                  <a:cubicBezTo>
                    <a:pt x="2051" y="12421"/>
                    <a:pt x="1815" y="12317"/>
                    <a:pt x="1666" y="12081"/>
                  </a:cubicBezTo>
                  <a:cubicBezTo>
                    <a:pt x="1619" y="12012"/>
                    <a:pt x="1551" y="11942"/>
                    <a:pt x="1463" y="11977"/>
                  </a:cubicBezTo>
                  <a:cubicBezTo>
                    <a:pt x="1213" y="12067"/>
                    <a:pt x="1017" y="11942"/>
                    <a:pt x="828" y="11818"/>
                  </a:cubicBezTo>
                  <a:cubicBezTo>
                    <a:pt x="605" y="11679"/>
                    <a:pt x="389" y="11533"/>
                    <a:pt x="200" y="11346"/>
                  </a:cubicBezTo>
                  <a:cubicBezTo>
                    <a:pt x="85" y="11228"/>
                    <a:pt x="10" y="11096"/>
                    <a:pt x="91" y="10923"/>
                  </a:cubicBezTo>
                  <a:cubicBezTo>
                    <a:pt x="146" y="10798"/>
                    <a:pt x="119" y="10659"/>
                    <a:pt x="71" y="10534"/>
                  </a:cubicBezTo>
                  <a:cubicBezTo>
                    <a:pt x="44" y="10451"/>
                    <a:pt x="-10" y="10368"/>
                    <a:pt x="37" y="10271"/>
                  </a:cubicBezTo>
                  <a:cubicBezTo>
                    <a:pt x="-91" y="9501"/>
                    <a:pt x="139" y="8779"/>
                    <a:pt x="321" y="8051"/>
                  </a:cubicBezTo>
                  <a:cubicBezTo>
                    <a:pt x="673" y="6649"/>
                    <a:pt x="1315" y="5387"/>
                    <a:pt x="2160" y="4235"/>
                  </a:cubicBezTo>
                  <a:cubicBezTo>
                    <a:pt x="2660" y="3549"/>
                    <a:pt x="3254" y="2952"/>
                    <a:pt x="3890" y="2397"/>
                  </a:cubicBezTo>
                  <a:cubicBezTo>
                    <a:pt x="4032" y="2272"/>
                    <a:pt x="4194" y="2210"/>
                    <a:pt x="4383" y="2314"/>
                  </a:cubicBezTo>
                  <a:cubicBezTo>
                    <a:pt x="4457" y="2362"/>
                    <a:pt x="4457" y="2293"/>
                    <a:pt x="4478" y="2251"/>
                  </a:cubicBezTo>
                  <a:cubicBezTo>
                    <a:pt x="4626" y="2244"/>
                    <a:pt x="4748" y="2106"/>
                    <a:pt x="4910" y="2182"/>
                  </a:cubicBezTo>
                  <a:cubicBezTo>
                    <a:pt x="5052" y="2272"/>
                    <a:pt x="5201" y="2314"/>
                    <a:pt x="5370" y="2307"/>
                  </a:cubicBezTo>
                  <a:cubicBezTo>
                    <a:pt x="5424" y="2314"/>
                    <a:pt x="5485" y="2335"/>
                    <a:pt x="5539" y="2300"/>
                  </a:cubicBezTo>
                  <a:cubicBezTo>
                    <a:pt x="5579" y="2279"/>
                    <a:pt x="5620" y="2272"/>
                    <a:pt x="5660" y="2293"/>
                  </a:cubicBezTo>
                  <a:cubicBezTo>
                    <a:pt x="5735" y="2383"/>
                    <a:pt x="5816" y="2342"/>
                    <a:pt x="5897" y="2307"/>
                  </a:cubicBezTo>
                  <a:cubicBezTo>
                    <a:pt x="5944" y="2217"/>
                    <a:pt x="6093" y="2168"/>
                    <a:pt x="5971" y="2022"/>
                  </a:cubicBezTo>
                  <a:cubicBezTo>
                    <a:pt x="5924" y="1967"/>
                    <a:pt x="6005" y="1918"/>
                    <a:pt x="6046" y="1891"/>
                  </a:cubicBezTo>
                  <a:cubicBezTo>
                    <a:pt x="6083" y="1863"/>
                    <a:pt x="6120" y="1839"/>
                    <a:pt x="6153" y="1811"/>
                  </a:cubicBezTo>
                  <a:lnTo>
                    <a:pt x="6216" y="1734"/>
                  </a:lnTo>
                  <a:lnTo>
                    <a:pt x="6095" y="1758"/>
                  </a:lnTo>
                  <a:cubicBezTo>
                    <a:pt x="5962" y="1784"/>
                    <a:pt x="5845" y="1780"/>
                    <a:pt x="5829" y="1530"/>
                  </a:cubicBezTo>
                  <a:cubicBezTo>
                    <a:pt x="5917" y="1516"/>
                    <a:pt x="6019" y="1516"/>
                    <a:pt x="6086" y="1391"/>
                  </a:cubicBezTo>
                  <a:cubicBezTo>
                    <a:pt x="6110" y="1346"/>
                    <a:pt x="6152" y="1336"/>
                    <a:pt x="6197" y="1343"/>
                  </a:cubicBezTo>
                  <a:close/>
                  <a:moveTo>
                    <a:pt x="5664" y="1325"/>
                  </a:moveTo>
                  <a:cubicBezTo>
                    <a:pt x="5686" y="1327"/>
                    <a:pt x="5704" y="1336"/>
                    <a:pt x="5715" y="1363"/>
                  </a:cubicBezTo>
                  <a:cubicBezTo>
                    <a:pt x="5735" y="1419"/>
                    <a:pt x="5681" y="1419"/>
                    <a:pt x="5647" y="1433"/>
                  </a:cubicBezTo>
                  <a:cubicBezTo>
                    <a:pt x="5606" y="1412"/>
                    <a:pt x="5593" y="1377"/>
                    <a:pt x="5593" y="1329"/>
                  </a:cubicBezTo>
                  <a:cubicBezTo>
                    <a:pt x="5617" y="1329"/>
                    <a:pt x="5642" y="1323"/>
                    <a:pt x="5664" y="1325"/>
                  </a:cubicBezTo>
                  <a:close/>
                  <a:moveTo>
                    <a:pt x="6661" y="885"/>
                  </a:moveTo>
                  <a:cubicBezTo>
                    <a:pt x="6694" y="933"/>
                    <a:pt x="6769" y="947"/>
                    <a:pt x="6755" y="1030"/>
                  </a:cubicBezTo>
                  <a:lnTo>
                    <a:pt x="6748" y="1038"/>
                  </a:lnTo>
                  <a:lnTo>
                    <a:pt x="6769" y="1023"/>
                  </a:lnTo>
                  <a:cubicBezTo>
                    <a:pt x="6762" y="1044"/>
                    <a:pt x="6762" y="1065"/>
                    <a:pt x="6762" y="1079"/>
                  </a:cubicBezTo>
                  <a:cubicBezTo>
                    <a:pt x="6762" y="1128"/>
                    <a:pt x="6762" y="1176"/>
                    <a:pt x="6762" y="1232"/>
                  </a:cubicBezTo>
                  <a:cubicBezTo>
                    <a:pt x="6738" y="1214"/>
                    <a:pt x="6722" y="1186"/>
                    <a:pt x="6701" y="1164"/>
                  </a:cubicBezTo>
                  <a:lnTo>
                    <a:pt x="6621" y="1128"/>
                  </a:lnTo>
                  <a:lnTo>
                    <a:pt x="6607" y="1134"/>
                  </a:lnTo>
                  <a:cubicBezTo>
                    <a:pt x="6607" y="1134"/>
                    <a:pt x="6600" y="1134"/>
                    <a:pt x="6600" y="1134"/>
                  </a:cubicBezTo>
                  <a:cubicBezTo>
                    <a:pt x="6566" y="1114"/>
                    <a:pt x="6431" y="1183"/>
                    <a:pt x="6519" y="1051"/>
                  </a:cubicBezTo>
                  <a:cubicBezTo>
                    <a:pt x="6553" y="1003"/>
                    <a:pt x="6607" y="961"/>
                    <a:pt x="6607" y="892"/>
                  </a:cubicBezTo>
                  <a:cubicBezTo>
                    <a:pt x="6634" y="864"/>
                    <a:pt x="6647" y="864"/>
                    <a:pt x="6661" y="885"/>
                  </a:cubicBezTo>
                  <a:close/>
                  <a:moveTo>
                    <a:pt x="6566" y="781"/>
                  </a:moveTo>
                  <a:cubicBezTo>
                    <a:pt x="6600" y="815"/>
                    <a:pt x="6634" y="850"/>
                    <a:pt x="6661" y="885"/>
                  </a:cubicBezTo>
                  <a:lnTo>
                    <a:pt x="6640" y="885"/>
                  </a:lnTo>
                  <a:cubicBezTo>
                    <a:pt x="6640" y="885"/>
                    <a:pt x="6620" y="885"/>
                    <a:pt x="6620" y="885"/>
                  </a:cubicBezTo>
                  <a:cubicBezTo>
                    <a:pt x="6553" y="912"/>
                    <a:pt x="6478" y="961"/>
                    <a:pt x="6397" y="899"/>
                  </a:cubicBezTo>
                  <a:cubicBezTo>
                    <a:pt x="6417" y="795"/>
                    <a:pt x="6498" y="795"/>
                    <a:pt x="6566" y="781"/>
                  </a:cubicBezTo>
                  <a:close/>
                  <a:moveTo>
                    <a:pt x="7249" y="524"/>
                  </a:moveTo>
                  <a:cubicBezTo>
                    <a:pt x="7364" y="552"/>
                    <a:pt x="7370" y="635"/>
                    <a:pt x="7316" y="711"/>
                  </a:cubicBezTo>
                  <a:cubicBezTo>
                    <a:pt x="7235" y="843"/>
                    <a:pt x="7174" y="697"/>
                    <a:pt x="7100" y="677"/>
                  </a:cubicBezTo>
                  <a:cubicBezTo>
                    <a:pt x="7114" y="642"/>
                    <a:pt x="7134" y="607"/>
                    <a:pt x="7147" y="579"/>
                  </a:cubicBezTo>
                  <a:cubicBezTo>
                    <a:pt x="7181" y="559"/>
                    <a:pt x="7215" y="545"/>
                    <a:pt x="7249" y="524"/>
                  </a:cubicBezTo>
                  <a:close/>
                  <a:moveTo>
                    <a:pt x="7903" y="293"/>
                  </a:moveTo>
                  <a:cubicBezTo>
                    <a:pt x="8009" y="285"/>
                    <a:pt x="8117" y="312"/>
                    <a:pt x="8229" y="378"/>
                  </a:cubicBezTo>
                  <a:cubicBezTo>
                    <a:pt x="8344" y="496"/>
                    <a:pt x="8276" y="559"/>
                    <a:pt x="8168" y="614"/>
                  </a:cubicBezTo>
                  <a:cubicBezTo>
                    <a:pt x="8073" y="663"/>
                    <a:pt x="7972" y="628"/>
                    <a:pt x="7884" y="677"/>
                  </a:cubicBezTo>
                  <a:cubicBezTo>
                    <a:pt x="7688" y="718"/>
                    <a:pt x="7573" y="656"/>
                    <a:pt x="7593" y="427"/>
                  </a:cubicBezTo>
                  <a:cubicBezTo>
                    <a:pt x="7695" y="347"/>
                    <a:pt x="7798" y="302"/>
                    <a:pt x="7903" y="293"/>
                  </a:cubicBezTo>
                  <a:close/>
                  <a:moveTo>
                    <a:pt x="9939" y="1"/>
                  </a:moveTo>
                  <a:cubicBezTo>
                    <a:pt x="10118" y="4"/>
                    <a:pt x="10298" y="16"/>
                    <a:pt x="10479" y="38"/>
                  </a:cubicBezTo>
                  <a:cubicBezTo>
                    <a:pt x="10797" y="101"/>
                    <a:pt x="11115" y="108"/>
                    <a:pt x="11432" y="66"/>
                  </a:cubicBezTo>
                  <a:cubicBezTo>
                    <a:pt x="11459" y="52"/>
                    <a:pt x="11493" y="66"/>
                    <a:pt x="11493" y="129"/>
                  </a:cubicBezTo>
                  <a:cubicBezTo>
                    <a:pt x="11574" y="101"/>
                    <a:pt x="11635" y="149"/>
                    <a:pt x="11682" y="205"/>
                  </a:cubicBezTo>
                  <a:cubicBezTo>
                    <a:pt x="11723" y="267"/>
                    <a:pt x="11777" y="260"/>
                    <a:pt x="11831" y="233"/>
                  </a:cubicBezTo>
                  <a:cubicBezTo>
                    <a:pt x="12013" y="132"/>
                    <a:pt x="12186" y="85"/>
                    <a:pt x="12362" y="85"/>
                  </a:cubicBezTo>
                  <a:cubicBezTo>
                    <a:pt x="12539" y="85"/>
                    <a:pt x="12720" y="132"/>
                    <a:pt x="12919" y="219"/>
                  </a:cubicBezTo>
                  <a:cubicBezTo>
                    <a:pt x="13095" y="295"/>
                    <a:pt x="13297" y="295"/>
                    <a:pt x="13493" y="330"/>
                  </a:cubicBezTo>
                  <a:cubicBezTo>
                    <a:pt x="13521" y="399"/>
                    <a:pt x="13399" y="413"/>
                    <a:pt x="13439" y="503"/>
                  </a:cubicBezTo>
                  <a:cubicBezTo>
                    <a:pt x="13575" y="420"/>
                    <a:pt x="13723" y="385"/>
                    <a:pt x="13879" y="406"/>
                  </a:cubicBezTo>
                  <a:cubicBezTo>
                    <a:pt x="13919" y="455"/>
                    <a:pt x="13906" y="503"/>
                    <a:pt x="13865" y="524"/>
                  </a:cubicBezTo>
                  <a:cubicBezTo>
                    <a:pt x="13764" y="573"/>
                    <a:pt x="13764" y="670"/>
                    <a:pt x="13737" y="753"/>
                  </a:cubicBezTo>
                  <a:cubicBezTo>
                    <a:pt x="13514" y="906"/>
                    <a:pt x="13581" y="1037"/>
                    <a:pt x="13831" y="1176"/>
                  </a:cubicBezTo>
                  <a:cubicBezTo>
                    <a:pt x="13649" y="1183"/>
                    <a:pt x="13521" y="1121"/>
                    <a:pt x="13439" y="1252"/>
                  </a:cubicBezTo>
                  <a:cubicBezTo>
                    <a:pt x="13480" y="1294"/>
                    <a:pt x="13548" y="1280"/>
                    <a:pt x="13575" y="1336"/>
                  </a:cubicBezTo>
                  <a:cubicBezTo>
                    <a:pt x="13608" y="1363"/>
                    <a:pt x="13642" y="1426"/>
                    <a:pt x="13534" y="1433"/>
                  </a:cubicBezTo>
                  <a:cubicBezTo>
                    <a:pt x="13534" y="1613"/>
                    <a:pt x="13507" y="1766"/>
                    <a:pt x="13291" y="1787"/>
                  </a:cubicBezTo>
                  <a:cubicBezTo>
                    <a:pt x="13074" y="1780"/>
                    <a:pt x="13338" y="1918"/>
                    <a:pt x="13243" y="1946"/>
                  </a:cubicBezTo>
                  <a:cubicBezTo>
                    <a:pt x="13203" y="1974"/>
                    <a:pt x="13162" y="1981"/>
                    <a:pt x="13135" y="1967"/>
                  </a:cubicBezTo>
                  <a:cubicBezTo>
                    <a:pt x="13203" y="2043"/>
                    <a:pt x="13318" y="2126"/>
                    <a:pt x="13243" y="2286"/>
                  </a:cubicBezTo>
                  <a:cubicBezTo>
                    <a:pt x="13196" y="2328"/>
                    <a:pt x="13142" y="2342"/>
                    <a:pt x="13081" y="2328"/>
                  </a:cubicBezTo>
                  <a:cubicBezTo>
                    <a:pt x="13007" y="2300"/>
                    <a:pt x="12966" y="2237"/>
                    <a:pt x="12912" y="2189"/>
                  </a:cubicBezTo>
                  <a:cubicBezTo>
                    <a:pt x="12851" y="2258"/>
                    <a:pt x="12777" y="2293"/>
                    <a:pt x="12689" y="2286"/>
                  </a:cubicBezTo>
                  <a:cubicBezTo>
                    <a:pt x="12709" y="2348"/>
                    <a:pt x="12750" y="2286"/>
                    <a:pt x="12777" y="2300"/>
                  </a:cubicBezTo>
                  <a:cubicBezTo>
                    <a:pt x="12831" y="2293"/>
                    <a:pt x="12885" y="2279"/>
                    <a:pt x="12939" y="2293"/>
                  </a:cubicBezTo>
                  <a:cubicBezTo>
                    <a:pt x="12960" y="2300"/>
                    <a:pt x="12987" y="2307"/>
                    <a:pt x="13007" y="2314"/>
                  </a:cubicBezTo>
                  <a:cubicBezTo>
                    <a:pt x="13047" y="2348"/>
                    <a:pt x="13074" y="2383"/>
                    <a:pt x="13047" y="2439"/>
                  </a:cubicBezTo>
                  <a:cubicBezTo>
                    <a:pt x="12777" y="2584"/>
                    <a:pt x="12493" y="2702"/>
                    <a:pt x="12176" y="2695"/>
                  </a:cubicBezTo>
                  <a:cubicBezTo>
                    <a:pt x="12115" y="2695"/>
                    <a:pt x="12034" y="2716"/>
                    <a:pt x="12000" y="2765"/>
                  </a:cubicBezTo>
                  <a:cubicBezTo>
                    <a:pt x="11797" y="2994"/>
                    <a:pt x="11547" y="3098"/>
                    <a:pt x="11256" y="3132"/>
                  </a:cubicBezTo>
                  <a:cubicBezTo>
                    <a:pt x="11101" y="3153"/>
                    <a:pt x="11033" y="3278"/>
                    <a:pt x="10946" y="3410"/>
                  </a:cubicBezTo>
                  <a:cubicBezTo>
                    <a:pt x="10804" y="3625"/>
                    <a:pt x="10655" y="3840"/>
                    <a:pt x="10506" y="4048"/>
                  </a:cubicBezTo>
                  <a:cubicBezTo>
                    <a:pt x="10472" y="4097"/>
                    <a:pt x="10425" y="4097"/>
                    <a:pt x="10378" y="4097"/>
                  </a:cubicBezTo>
                  <a:cubicBezTo>
                    <a:pt x="10074" y="4069"/>
                    <a:pt x="9797" y="3694"/>
                    <a:pt x="9830" y="3368"/>
                  </a:cubicBezTo>
                  <a:cubicBezTo>
                    <a:pt x="9851" y="3216"/>
                    <a:pt x="9749" y="3070"/>
                    <a:pt x="9790" y="2903"/>
                  </a:cubicBezTo>
                  <a:cubicBezTo>
                    <a:pt x="9844" y="2647"/>
                    <a:pt x="10067" y="2584"/>
                    <a:pt x="10229" y="2446"/>
                  </a:cubicBezTo>
                  <a:cubicBezTo>
                    <a:pt x="10243" y="2411"/>
                    <a:pt x="10256" y="2369"/>
                    <a:pt x="10283" y="2342"/>
                  </a:cubicBezTo>
                  <a:cubicBezTo>
                    <a:pt x="10317" y="2293"/>
                    <a:pt x="10324" y="2231"/>
                    <a:pt x="10371" y="2189"/>
                  </a:cubicBezTo>
                  <a:cubicBezTo>
                    <a:pt x="10297" y="2043"/>
                    <a:pt x="10216" y="1932"/>
                    <a:pt x="10020" y="2043"/>
                  </a:cubicBezTo>
                  <a:cubicBezTo>
                    <a:pt x="10114" y="1891"/>
                    <a:pt x="10209" y="1759"/>
                    <a:pt x="10182" y="1571"/>
                  </a:cubicBezTo>
                  <a:cubicBezTo>
                    <a:pt x="10148" y="1301"/>
                    <a:pt x="9999" y="1155"/>
                    <a:pt x="9729" y="1169"/>
                  </a:cubicBezTo>
                  <a:cubicBezTo>
                    <a:pt x="9634" y="1176"/>
                    <a:pt x="9533" y="1162"/>
                    <a:pt x="9445" y="1183"/>
                  </a:cubicBezTo>
                  <a:cubicBezTo>
                    <a:pt x="9351" y="1204"/>
                    <a:pt x="9296" y="1176"/>
                    <a:pt x="9249" y="1093"/>
                  </a:cubicBezTo>
                  <a:cubicBezTo>
                    <a:pt x="9202" y="996"/>
                    <a:pt x="9229" y="961"/>
                    <a:pt x="9324" y="947"/>
                  </a:cubicBezTo>
                  <a:cubicBezTo>
                    <a:pt x="9378" y="940"/>
                    <a:pt x="9344" y="906"/>
                    <a:pt x="9317" y="885"/>
                  </a:cubicBezTo>
                  <a:cubicBezTo>
                    <a:pt x="9107" y="725"/>
                    <a:pt x="9303" y="725"/>
                    <a:pt x="9391" y="704"/>
                  </a:cubicBezTo>
                  <a:cubicBezTo>
                    <a:pt x="9540" y="677"/>
                    <a:pt x="9688" y="642"/>
                    <a:pt x="9844" y="642"/>
                  </a:cubicBezTo>
                  <a:cubicBezTo>
                    <a:pt x="9932" y="642"/>
                    <a:pt x="10033" y="593"/>
                    <a:pt x="9891" y="496"/>
                  </a:cubicBezTo>
                  <a:cubicBezTo>
                    <a:pt x="9952" y="309"/>
                    <a:pt x="10128" y="357"/>
                    <a:pt x="10256" y="302"/>
                  </a:cubicBezTo>
                  <a:lnTo>
                    <a:pt x="10438" y="259"/>
                  </a:lnTo>
                  <a:lnTo>
                    <a:pt x="10428" y="255"/>
                  </a:lnTo>
                  <a:cubicBezTo>
                    <a:pt x="10398" y="252"/>
                    <a:pt x="10368" y="253"/>
                    <a:pt x="10337" y="253"/>
                  </a:cubicBezTo>
                  <a:cubicBezTo>
                    <a:pt x="10107" y="281"/>
                    <a:pt x="9911" y="413"/>
                    <a:pt x="9688" y="441"/>
                  </a:cubicBezTo>
                  <a:cubicBezTo>
                    <a:pt x="9276" y="482"/>
                    <a:pt x="8972" y="822"/>
                    <a:pt x="8573" y="892"/>
                  </a:cubicBezTo>
                  <a:cubicBezTo>
                    <a:pt x="8492" y="947"/>
                    <a:pt x="8418" y="940"/>
                    <a:pt x="8344" y="892"/>
                  </a:cubicBezTo>
                  <a:cubicBezTo>
                    <a:pt x="8364" y="940"/>
                    <a:pt x="8499" y="926"/>
                    <a:pt x="8425" y="1037"/>
                  </a:cubicBezTo>
                  <a:cubicBezTo>
                    <a:pt x="8411" y="1051"/>
                    <a:pt x="8391" y="1065"/>
                    <a:pt x="8377" y="1086"/>
                  </a:cubicBezTo>
                  <a:cubicBezTo>
                    <a:pt x="8325" y="1108"/>
                    <a:pt x="8273" y="1118"/>
                    <a:pt x="8221" y="1119"/>
                  </a:cubicBezTo>
                  <a:lnTo>
                    <a:pt x="8114" y="1111"/>
                  </a:lnTo>
                  <a:lnTo>
                    <a:pt x="8148" y="1120"/>
                  </a:lnTo>
                  <a:cubicBezTo>
                    <a:pt x="8185" y="1147"/>
                    <a:pt x="8202" y="1193"/>
                    <a:pt x="8175" y="1280"/>
                  </a:cubicBezTo>
                  <a:cubicBezTo>
                    <a:pt x="7891" y="1447"/>
                    <a:pt x="7587" y="1280"/>
                    <a:pt x="7303" y="1329"/>
                  </a:cubicBezTo>
                  <a:cubicBezTo>
                    <a:pt x="7242" y="1252"/>
                    <a:pt x="6958" y="1329"/>
                    <a:pt x="7141" y="1079"/>
                  </a:cubicBezTo>
                  <a:cubicBezTo>
                    <a:pt x="7174" y="1030"/>
                    <a:pt x="7120" y="996"/>
                    <a:pt x="7066" y="982"/>
                  </a:cubicBezTo>
                  <a:cubicBezTo>
                    <a:pt x="6985" y="961"/>
                    <a:pt x="6965" y="912"/>
                    <a:pt x="7005" y="836"/>
                  </a:cubicBezTo>
                  <a:cubicBezTo>
                    <a:pt x="7168" y="843"/>
                    <a:pt x="7289" y="954"/>
                    <a:pt x="7445" y="982"/>
                  </a:cubicBezTo>
                  <a:cubicBezTo>
                    <a:pt x="7472" y="1023"/>
                    <a:pt x="7492" y="1072"/>
                    <a:pt x="7553" y="1086"/>
                  </a:cubicBezTo>
                  <a:cubicBezTo>
                    <a:pt x="7627" y="1100"/>
                    <a:pt x="7701" y="1095"/>
                    <a:pt x="7776" y="1088"/>
                  </a:cubicBezTo>
                  <a:lnTo>
                    <a:pt x="7851" y="1085"/>
                  </a:lnTo>
                  <a:lnTo>
                    <a:pt x="7756" y="1086"/>
                  </a:lnTo>
                  <a:cubicBezTo>
                    <a:pt x="7674" y="1051"/>
                    <a:pt x="7573" y="1065"/>
                    <a:pt x="7539" y="961"/>
                  </a:cubicBezTo>
                  <a:cubicBezTo>
                    <a:pt x="7688" y="843"/>
                    <a:pt x="7823" y="684"/>
                    <a:pt x="8046" y="808"/>
                  </a:cubicBezTo>
                  <a:cubicBezTo>
                    <a:pt x="8161" y="822"/>
                    <a:pt x="8141" y="670"/>
                    <a:pt x="8222" y="642"/>
                  </a:cubicBezTo>
                  <a:cubicBezTo>
                    <a:pt x="8262" y="614"/>
                    <a:pt x="8317" y="593"/>
                    <a:pt x="8323" y="538"/>
                  </a:cubicBezTo>
                  <a:cubicBezTo>
                    <a:pt x="8350" y="323"/>
                    <a:pt x="8472" y="337"/>
                    <a:pt x="8621" y="399"/>
                  </a:cubicBezTo>
                  <a:cubicBezTo>
                    <a:pt x="8763" y="378"/>
                    <a:pt x="8904" y="323"/>
                    <a:pt x="9053" y="323"/>
                  </a:cubicBezTo>
                  <a:cubicBezTo>
                    <a:pt x="8898" y="323"/>
                    <a:pt x="8749" y="378"/>
                    <a:pt x="8594" y="378"/>
                  </a:cubicBezTo>
                  <a:cubicBezTo>
                    <a:pt x="8513" y="337"/>
                    <a:pt x="8404" y="364"/>
                    <a:pt x="8337" y="288"/>
                  </a:cubicBezTo>
                  <a:cubicBezTo>
                    <a:pt x="8337" y="253"/>
                    <a:pt x="8337" y="226"/>
                    <a:pt x="8337" y="191"/>
                  </a:cubicBezTo>
                  <a:cubicBezTo>
                    <a:pt x="8869" y="66"/>
                    <a:pt x="9401" y="-8"/>
                    <a:pt x="9939" y="1"/>
                  </a:cubicBezTo>
                  <a:close/>
                </a:path>
              </a:pathLst>
            </a:custGeom>
            <a:solidFill>
              <a:srgbClr val="BFBFBF"/>
            </a:solidFill>
            <a:ln w="12700" cap="flat">
              <a:noFill/>
              <a:miter lim="400000"/>
            </a:ln>
            <a:effectLst/>
          </p:spPr>
          <p:txBody>
            <a:bodyPr wrap="square" lIns="45719" tIns="45719" rIns="45719" bIns="45719" numCol="1" anchor="ctr">
              <a:noAutofit/>
            </a:bodyPr>
            <a:lstStyle/>
            <a:p>
              <a:endParaRPr/>
            </a:p>
          </p:txBody>
        </p:sp>
      </p:grpSp>
      <p:sp>
        <p:nvSpPr>
          <p:cNvPr id="178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tx">
  <p:cSld name="Mappa [a]">
    <p:bg>
      <p:bgPr>
        <a:solidFill>
          <a:srgbClr val="FFFFFF"/>
        </a:solidFill>
        <a:effectLst/>
      </p:bgPr>
    </p:bg>
    <p:spTree>
      <p:nvGrpSpPr>
        <p:cNvPr id="1" name=""/>
        <p:cNvGrpSpPr/>
        <p:nvPr/>
      </p:nvGrpSpPr>
      <p:grpSpPr>
        <a:xfrm>
          <a:off x="0" y="0"/>
          <a:ext cx="0" cy="0"/>
          <a:chOff x="0" y="0"/>
          <a:chExt cx="0" cy="0"/>
        </a:xfrm>
      </p:grpSpPr>
      <p:sp>
        <p:nvSpPr>
          <p:cNvPr id="1790" name="MAPPA"/>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MAPPA</a:t>
            </a:r>
          </a:p>
        </p:txBody>
      </p:sp>
      <p:sp>
        <p:nvSpPr>
          <p:cNvPr id="1791" name="Shape 215"/>
          <p:cNvSpPr/>
          <p:nvPr/>
        </p:nvSpPr>
        <p:spPr>
          <a:xfrm>
            <a:off x="4101548" y="2074485"/>
            <a:ext cx="7975624" cy="3799412"/>
          </a:xfrm>
          <a:custGeom>
            <a:avLst/>
            <a:gdLst/>
            <a:ahLst/>
            <a:cxnLst>
              <a:cxn ang="0">
                <a:pos x="wd2" y="hd2"/>
              </a:cxn>
              <a:cxn ang="5400000">
                <a:pos x="wd2" y="hd2"/>
              </a:cxn>
              <a:cxn ang="10800000">
                <a:pos x="wd2" y="hd2"/>
              </a:cxn>
              <a:cxn ang="16200000">
                <a:pos x="wd2" y="hd2"/>
              </a:cxn>
            </a:cxnLst>
            <a:rect l="0" t="0" r="r" b="b"/>
            <a:pathLst>
              <a:path w="21600" h="21600" extrusionOk="0">
                <a:moveTo>
                  <a:pt x="5656" y="208"/>
                </a:moveTo>
                <a:lnTo>
                  <a:pt x="5620" y="211"/>
                </a:lnTo>
                <a:lnTo>
                  <a:pt x="5659" y="211"/>
                </a:lnTo>
                <a:lnTo>
                  <a:pt x="5656" y="208"/>
                </a:lnTo>
                <a:close/>
                <a:moveTo>
                  <a:pt x="5883" y="276"/>
                </a:moveTo>
                <a:close/>
                <a:moveTo>
                  <a:pt x="13305" y="227"/>
                </a:moveTo>
                <a:lnTo>
                  <a:pt x="13313" y="260"/>
                </a:lnTo>
                <a:lnTo>
                  <a:pt x="13266" y="292"/>
                </a:lnTo>
                <a:lnTo>
                  <a:pt x="13289" y="308"/>
                </a:lnTo>
                <a:lnTo>
                  <a:pt x="13521" y="308"/>
                </a:lnTo>
                <a:lnTo>
                  <a:pt x="13514" y="260"/>
                </a:lnTo>
                <a:lnTo>
                  <a:pt x="13305" y="227"/>
                </a:lnTo>
                <a:close/>
                <a:moveTo>
                  <a:pt x="10212" y="292"/>
                </a:moveTo>
                <a:lnTo>
                  <a:pt x="10197" y="308"/>
                </a:lnTo>
                <a:lnTo>
                  <a:pt x="10212" y="324"/>
                </a:lnTo>
                <a:lnTo>
                  <a:pt x="10166" y="324"/>
                </a:lnTo>
                <a:lnTo>
                  <a:pt x="10189" y="341"/>
                </a:lnTo>
                <a:lnTo>
                  <a:pt x="10166" y="341"/>
                </a:lnTo>
                <a:lnTo>
                  <a:pt x="10274" y="373"/>
                </a:lnTo>
                <a:lnTo>
                  <a:pt x="10228" y="390"/>
                </a:lnTo>
                <a:lnTo>
                  <a:pt x="10367" y="406"/>
                </a:lnTo>
                <a:lnTo>
                  <a:pt x="10367" y="422"/>
                </a:lnTo>
                <a:lnTo>
                  <a:pt x="10545" y="341"/>
                </a:lnTo>
                <a:lnTo>
                  <a:pt x="10367" y="324"/>
                </a:lnTo>
                <a:lnTo>
                  <a:pt x="10375" y="292"/>
                </a:lnTo>
                <a:lnTo>
                  <a:pt x="10336" y="292"/>
                </a:lnTo>
                <a:lnTo>
                  <a:pt x="10336" y="324"/>
                </a:lnTo>
                <a:lnTo>
                  <a:pt x="10212" y="292"/>
                </a:lnTo>
                <a:close/>
                <a:moveTo>
                  <a:pt x="13490" y="324"/>
                </a:moveTo>
                <a:lnTo>
                  <a:pt x="13413" y="341"/>
                </a:lnTo>
                <a:lnTo>
                  <a:pt x="13390" y="390"/>
                </a:lnTo>
                <a:lnTo>
                  <a:pt x="13722" y="454"/>
                </a:lnTo>
                <a:lnTo>
                  <a:pt x="13660" y="422"/>
                </a:lnTo>
                <a:lnTo>
                  <a:pt x="13684" y="422"/>
                </a:lnTo>
                <a:lnTo>
                  <a:pt x="13668" y="357"/>
                </a:lnTo>
                <a:lnTo>
                  <a:pt x="13490" y="324"/>
                </a:lnTo>
                <a:close/>
                <a:moveTo>
                  <a:pt x="5674" y="503"/>
                </a:moveTo>
                <a:lnTo>
                  <a:pt x="5659" y="512"/>
                </a:lnTo>
                <a:lnTo>
                  <a:pt x="5671" y="508"/>
                </a:lnTo>
                <a:lnTo>
                  <a:pt x="5674" y="503"/>
                </a:lnTo>
                <a:close/>
                <a:moveTo>
                  <a:pt x="5512" y="195"/>
                </a:moveTo>
                <a:lnTo>
                  <a:pt x="5450" y="211"/>
                </a:lnTo>
                <a:lnTo>
                  <a:pt x="5481" y="211"/>
                </a:lnTo>
                <a:lnTo>
                  <a:pt x="5365" y="243"/>
                </a:lnTo>
                <a:lnTo>
                  <a:pt x="5412" y="276"/>
                </a:lnTo>
                <a:lnTo>
                  <a:pt x="5319" y="276"/>
                </a:lnTo>
                <a:lnTo>
                  <a:pt x="5334" y="292"/>
                </a:lnTo>
                <a:lnTo>
                  <a:pt x="5296" y="308"/>
                </a:lnTo>
                <a:lnTo>
                  <a:pt x="5373" y="324"/>
                </a:lnTo>
                <a:lnTo>
                  <a:pt x="5265" y="324"/>
                </a:lnTo>
                <a:lnTo>
                  <a:pt x="5272" y="373"/>
                </a:lnTo>
                <a:lnTo>
                  <a:pt x="5342" y="373"/>
                </a:lnTo>
                <a:lnTo>
                  <a:pt x="5257" y="406"/>
                </a:lnTo>
                <a:lnTo>
                  <a:pt x="5334" y="406"/>
                </a:lnTo>
                <a:lnTo>
                  <a:pt x="5327" y="422"/>
                </a:lnTo>
                <a:lnTo>
                  <a:pt x="5450" y="406"/>
                </a:lnTo>
                <a:lnTo>
                  <a:pt x="5350" y="438"/>
                </a:lnTo>
                <a:lnTo>
                  <a:pt x="5327" y="471"/>
                </a:lnTo>
                <a:lnTo>
                  <a:pt x="5303" y="487"/>
                </a:lnTo>
                <a:lnTo>
                  <a:pt x="5365" y="503"/>
                </a:lnTo>
                <a:lnTo>
                  <a:pt x="5319" y="519"/>
                </a:lnTo>
                <a:lnTo>
                  <a:pt x="5450" y="552"/>
                </a:lnTo>
                <a:lnTo>
                  <a:pt x="5450" y="503"/>
                </a:lnTo>
                <a:lnTo>
                  <a:pt x="5466" y="519"/>
                </a:lnTo>
                <a:lnTo>
                  <a:pt x="5543" y="503"/>
                </a:lnTo>
                <a:lnTo>
                  <a:pt x="5535" y="487"/>
                </a:lnTo>
                <a:lnTo>
                  <a:pt x="5574" y="454"/>
                </a:lnTo>
                <a:lnTo>
                  <a:pt x="5551" y="487"/>
                </a:lnTo>
                <a:lnTo>
                  <a:pt x="5713" y="406"/>
                </a:lnTo>
                <a:lnTo>
                  <a:pt x="5636" y="390"/>
                </a:lnTo>
                <a:lnTo>
                  <a:pt x="5644" y="324"/>
                </a:lnTo>
                <a:lnTo>
                  <a:pt x="5667" y="292"/>
                </a:lnTo>
                <a:lnTo>
                  <a:pt x="5620" y="308"/>
                </a:lnTo>
                <a:lnTo>
                  <a:pt x="5628" y="324"/>
                </a:lnTo>
                <a:lnTo>
                  <a:pt x="5558" y="276"/>
                </a:lnTo>
                <a:lnTo>
                  <a:pt x="5558" y="260"/>
                </a:lnTo>
                <a:lnTo>
                  <a:pt x="5512" y="195"/>
                </a:lnTo>
                <a:close/>
                <a:moveTo>
                  <a:pt x="5659" y="512"/>
                </a:moveTo>
                <a:lnTo>
                  <a:pt x="5535" y="552"/>
                </a:lnTo>
                <a:lnTo>
                  <a:pt x="5616" y="536"/>
                </a:lnTo>
                <a:lnTo>
                  <a:pt x="5659" y="512"/>
                </a:lnTo>
                <a:close/>
                <a:moveTo>
                  <a:pt x="5620" y="536"/>
                </a:moveTo>
                <a:lnTo>
                  <a:pt x="5616" y="536"/>
                </a:lnTo>
                <a:lnTo>
                  <a:pt x="5589" y="552"/>
                </a:lnTo>
                <a:lnTo>
                  <a:pt x="5620" y="536"/>
                </a:lnTo>
                <a:close/>
                <a:moveTo>
                  <a:pt x="13769" y="406"/>
                </a:moveTo>
                <a:lnTo>
                  <a:pt x="13776" y="471"/>
                </a:lnTo>
                <a:lnTo>
                  <a:pt x="13769" y="503"/>
                </a:lnTo>
                <a:lnTo>
                  <a:pt x="13761" y="568"/>
                </a:lnTo>
                <a:lnTo>
                  <a:pt x="13993" y="503"/>
                </a:lnTo>
                <a:lnTo>
                  <a:pt x="13885" y="438"/>
                </a:lnTo>
                <a:lnTo>
                  <a:pt x="13846" y="454"/>
                </a:lnTo>
                <a:lnTo>
                  <a:pt x="13831" y="438"/>
                </a:lnTo>
                <a:lnTo>
                  <a:pt x="13838" y="422"/>
                </a:lnTo>
                <a:lnTo>
                  <a:pt x="13792" y="406"/>
                </a:lnTo>
                <a:lnTo>
                  <a:pt x="13800" y="422"/>
                </a:lnTo>
                <a:lnTo>
                  <a:pt x="13769" y="406"/>
                </a:lnTo>
                <a:close/>
                <a:moveTo>
                  <a:pt x="4894" y="406"/>
                </a:moveTo>
                <a:lnTo>
                  <a:pt x="4809" y="454"/>
                </a:lnTo>
                <a:lnTo>
                  <a:pt x="4840" y="454"/>
                </a:lnTo>
                <a:lnTo>
                  <a:pt x="4816" y="471"/>
                </a:lnTo>
                <a:lnTo>
                  <a:pt x="4870" y="454"/>
                </a:lnTo>
                <a:lnTo>
                  <a:pt x="4847" y="471"/>
                </a:lnTo>
                <a:lnTo>
                  <a:pt x="4878" y="487"/>
                </a:lnTo>
                <a:lnTo>
                  <a:pt x="4847" y="487"/>
                </a:lnTo>
                <a:lnTo>
                  <a:pt x="4863" y="503"/>
                </a:lnTo>
                <a:lnTo>
                  <a:pt x="4801" y="536"/>
                </a:lnTo>
                <a:lnTo>
                  <a:pt x="4940" y="552"/>
                </a:lnTo>
                <a:lnTo>
                  <a:pt x="4940" y="568"/>
                </a:lnTo>
                <a:lnTo>
                  <a:pt x="4994" y="584"/>
                </a:lnTo>
                <a:lnTo>
                  <a:pt x="5010" y="536"/>
                </a:lnTo>
                <a:lnTo>
                  <a:pt x="5033" y="503"/>
                </a:lnTo>
                <a:lnTo>
                  <a:pt x="4986" y="471"/>
                </a:lnTo>
                <a:lnTo>
                  <a:pt x="4994" y="454"/>
                </a:lnTo>
                <a:lnTo>
                  <a:pt x="4925" y="471"/>
                </a:lnTo>
                <a:lnTo>
                  <a:pt x="4925" y="454"/>
                </a:lnTo>
                <a:lnTo>
                  <a:pt x="4894" y="406"/>
                </a:lnTo>
                <a:close/>
                <a:moveTo>
                  <a:pt x="5118" y="471"/>
                </a:moveTo>
                <a:lnTo>
                  <a:pt x="5087" y="519"/>
                </a:lnTo>
                <a:lnTo>
                  <a:pt x="5118" y="552"/>
                </a:lnTo>
                <a:lnTo>
                  <a:pt x="5095" y="584"/>
                </a:lnTo>
                <a:lnTo>
                  <a:pt x="5226" y="519"/>
                </a:lnTo>
                <a:lnTo>
                  <a:pt x="5118" y="471"/>
                </a:lnTo>
                <a:close/>
                <a:moveTo>
                  <a:pt x="10352" y="503"/>
                </a:moveTo>
                <a:lnTo>
                  <a:pt x="10267" y="519"/>
                </a:lnTo>
                <a:lnTo>
                  <a:pt x="10344" y="584"/>
                </a:lnTo>
                <a:lnTo>
                  <a:pt x="10313" y="617"/>
                </a:lnTo>
                <a:lnTo>
                  <a:pt x="10398" y="617"/>
                </a:lnTo>
                <a:lnTo>
                  <a:pt x="10383" y="633"/>
                </a:lnTo>
                <a:lnTo>
                  <a:pt x="10413" y="649"/>
                </a:lnTo>
                <a:lnTo>
                  <a:pt x="10491" y="600"/>
                </a:lnTo>
                <a:lnTo>
                  <a:pt x="10406" y="552"/>
                </a:lnTo>
                <a:lnTo>
                  <a:pt x="10413" y="552"/>
                </a:lnTo>
                <a:lnTo>
                  <a:pt x="10367" y="536"/>
                </a:lnTo>
                <a:lnTo>
                  <a:pt x="10352" y="503"/>
                </a:lnTo>
                <a:close/>
                <a:moveTo>
                  <a:pt x="9911" y="357"/>
                </a:moveTo>
                <a:lnTo>
                  <a:pt x="9911" y="373"/>
                </a:lnTo>
                <a:lnTo>
                  <a:pt x="9849" y="373"/>
                </a:lnTo>
                <a:lnTo>
                  <a:pt x="9926" y="454"/>
                </a:lnTo>
                <a:lnTo>
                  <a:pt x="9880" y="454"/>
                </a:lnTo>
                <a:lnTo>
                  <a:pt x="9950" y="536"/>
                </a:lnTo>
                <a:lnTo>
                  <a:pt x="10027" y="519"/>
                </a:lnTo>
                <a:lnTo>
                  <a:pt x="10019" y="503"/>
                </a:lnTo>
                <a:lnTo>
                  <a:pt x="10019" y="487"/>
                </a:lnTo>
                <a:lnTo>
                  <a:pt x="10050" y="487"/>
                </a:lnTo>
                <a:lnTo>
                  <a:pt x="10073" y="519"/>
                </a:lnTo>
                <a:lnTo>
                  <a:pt x="10120" y="487"/>
                </a:lnTo>
                <a:lnTo>
                  <a:pt x="10104" y="503"/>
                </a:lnTo>
                <a:lnTo>
                  <a:pt x="10135" y="519"/>
                </a:lnTo>
                <a:lnTo>
                  <a:pt x="10011" y="568"/>
                </a:lnTo>
                <a:lnTo>
                  <a:pt x="10035" y="600"/>
                </a:lnTo>
                <a:lnTo>
                  <a:pt x="10135" y="600"/>
                </a:lnTo>
                <a:lnTo>
                  <a:pt x="10019" y="649"/>
                </a:lnTo>
                <a:lnTo>
                  <a:pt x="10151" y="730"/>
                </a:lnTo>
                <a:lnTo>
                  <a:pt x="10158" y="698"/>
                </a:lnTo>
                <a:lnTo>
                  <a:pt x="10151" y="682"/>
                </a:lnTo>
                <a:lnTo>
                  <a:pt x="10197" y="617"/>
                </a:lnTo>
                <a:lnTo>
                  <a:pt x="10197" y="568"/>
                </a:lnTo>
                <a:lnTo>
                  <a:pt x="10220" y="552"/>
                </a:lnTo>
                <a:lnTo>
                  <a:pt x="10243" y="503"/>
                </a:lnTo>
                <a:lnTo>
                  <a:pt x="10313" y="487"/>
                </a:lnTo>
                <a:lnTo>
                  <a:pt x="10274" y="454"/>
                </a:lnTo>
                <a:lnTo>
                  <a:pt x="10282" y="438"/>
                </a:lnTo>
                <a:lnTo>
                  <a:pt x="10189" y="422"/>
                </a:lnTo>
                <a:lnTo>
                  <a:pt x="10189" y="390"/>
                </a:lnTo>
                <a:lnTo>
                  <a:pt x="10143" y="406"/>
                </a:lnTo>
                <a:lnTo>
                  <a:pt x="10158" y="373"/>
                </a:lnTo>
                <a:lnTo>
                  <a:pt x="10073" y="357"/>
                </a:lnTo>
                <a:lnTo>
                  <a:pt x="10096" y="454"/>
                </a:lnTo>
                <a:lnTo>
                  <a:pt x="10035" y="390"/>
                </a:lnTo>
                <a:lnTo>
                  <a:pt x="9926" y="390"/>
                </a:lnTo>
                <a:lnTo>
                  <a:pt x="9973" y="357"/>
                </a:lnTo>
                <a:close/>
                <a:moveTo>
                  <a:pt x="5041" y="698"/>
                </a:moveTo>
                <a:lnTo>
                  <a:pt x="5048" y="714"/>
                </a:lnTo>
                <a:lnTo>
                  <a:pt x="5025" y="714"/>
                </a:lnTo>
                <a:lnTo>
                  <a:pt x="5071" y="747"/>
                </a:lnTo>
                <a:lnTo>
                  <a:pt x="5048" y="747"/>
                </a:lnTo>
                <a:lnTo>
                  <a:pt x="5158" y="761"/>
                </a:lnTo>
                <a:lnTo>
                  <a:pt x="5187" y="714"/>
                </a:lnTo>
                <a:lnTo>
                  <a:pt x="5041" y="698"/>
                </a:lnTo>
                <a:close/>
                <a:moveTo>
                  <a:pt x="5158" y="761"/>
                </a:moveTo>
                <a:lnTo>
                  <a:pt x="5156" y="763"/>
                </a:lnTo>
                <a:lnTo>
                  <a:pt x="5165" y="762"/>
                </a:lnTo>
                <a:lnTo>
                  <a:pt x="5158" y="761"/>
                </a:lnTo>
                <a:close/>
                <a:moveTo>
                  <a:pt x="5404" y="714"/>
                </a:moveTo>
                <a:lnTo>
                  <a:pt x="5334" y="747"/>
                </a:lnTo>
                <a:lnTo>
                  <a:pt x="5373" y="763"/>
                </a:lnTo>
                <a:lnTo>
                  <a:pt x="5404" y="714"/>
                </a:lnTo>
                <a:close/>
                <a:moveTo>
                  <a:pt x="6131" y="33"/>
                </a:moveTo>
                <a:lnTo>
                  <a:pt x="6169" y="65"/>
                </a:lnTo>
                <a:lnTo>
                  <a:pt x="6076" y="49"/>
                </a:lnTo>
                <a:lnTo>
                  <a:pt x="6084" y="65"/>
                </a:lnTo>
                <a:lnTo>
                  <a:pt x="6030" y="65"/>
                </a:lnTo>
                <a:lnTo>
                  <a:pt x="6046" y="81"/>
                </a:lnTo>
                <a:lnTo>
                  <a:pt x="6007" y="81"/>
                </a:lnTo>
                <a:lnTo>
                  <a:pt x="6100" y="146"/>
                </a:lnTo>
                <a:lnTo>
                  <a:pt x="5984" y="114"/>
                </a:lnTo>
                <a:lnTo>
                  <a:pt x="5821" y="114"/>
                </a:lnTo>
                <a:lnTo>
                  <a:pt x="5875" y="130"/>
                </a:lnTo>
                <a:lnTo>
                  <a:pt x="5582" y="162"/>
                </a:lnTo>
                <a:lnTo>
                  <a:pt x="5589" y="179"/>
                </a:lnTo>
                <a:lnTo>
                  <a:pt x="5659" y="162"/>
                </a:lnTo>
                <a:lnTo>
                  <a:pt x="5613" y="179"/>
                </a:lnTo>
                <a:lnTo>
                  <a:pt x="5744" y="179"/>
                </a:lnTo>
                <a:lnTo>
                  <a:pt x="5644" y="195"/>
                </a:lnTo>
                <a:lnTo>
                  <a:pt x="5656" y="208"/>
                </a:lnTo>
                <a:lnTo>
                  <a:pt x="5837" y="195"/>
                </a:lnTo>
                <a:lnTo>
                  <a:pt x="5636" y="243"/>
                </a:lnTo>
                <a:lnTo>
                  <a:pt x="5899" y="211"/>
                </a:lnTo>
                <a:lnTo>
                  <a:pt x="5729" y="276"/>
                </a:lnTo>
                <a:lnTo>
                  <a:pt x="5922" y="260"/>
                </a:lnTo>
                <a:lnTo>
                  <a:pt x="5883" y="276"/>
                </a:lnTo>
                <a:lnTo>
                  <a:pt x="6185" y="179"/>
                </a:lnTo>
                <a:lnTo>
                  <a:pt x="6076" y="243"/>
                </a:lnTo>
                <a:lnTo>
                  <a:pt x="6154" y="243"/>
                </a:lnTo>
                <a:lnTo>
                  <a:pt x="5860" y="308"/>
                </a:lnTo>
                <a:lnTo>
                  <a:pt x="5945" y="373"/>
                </a:lnTo>
                <a:lnTo>
                  <a:pt x="5698" y="324"/>
                </a:lnTo>
                <a:lnTo>
                  <a:pt x="5698" y="373"/>
                </a:lnTo>
                <a:lnTo>
                  <a:pt x="5759" y="438"/>
                </a:lnTo>
                <a:lnTo>
                  <a:pt x="5721" y="438"/>
                </a:lnTo>
                <a:lnTo>
                  <a:pt x="5837" y="454"/>
                </a:lnTo>
                <a:lnTo>
                  <a:pt x="5671" y="508"/>
                </a:lnTo>
                <a:lnTo>
                  <a:pt x="5651" y="536"/>
                </a:lnTo>
                <a:lnTo>
                  <a:pt x="5682" y="552"/>
                </a:lnTo>
                <a:lnTo>
                  <a:pt x="5605" y="584"/>
                </a:lnTo>
                <a:lnTo>
                  <a:pt x="5597" y="617"/>
                </a:lnTo>
                <a:lnTo>
                  <a:pt x="5744" y="568"/>
                </a:lnTo>
                <a:lnTo>
                  <a:pt x="5574" y="633"/>
                </a:lnTo>
                <a:lnTo>
                  <a:pt x="5551" y="584"/>
                </a:lnTo>
                <a:lnTo>
                  <a:pt x="5497" y="584"/>
                </a:lnTo>
                <a:lnTo>
                  <a:pt x="5504" y="665"/>
                </a:lnTo>
                <a:lnTo>
                  <a:pt x="5404" y="714"/>
                </a:lnTo>
                <a:lnTo>
                  <a:pt x="5388" y="763"/>
                </a:lnTo>
                <a:lnTo>
                  <a:pt x="5435" y="747"/>
                </a:lnTo>
                <a:lnTo>
                  <a:pt x="5435" y="763"/>
                </a:lnTo>
                <a:lnTo>
                  <a:pt x="5729" y="763"/>
                </a:lnTo>
                <a:lnTo>
                  <a:pt x="5705" y="795"/>
                </a:lnTo>
                <a:lnTo>
                  <a:pt x="5845" y="747"/>
                </a:lnTo>
                <a:lnTo>
                  <a:pt x="5875" y="698"/>
                </a:lnTo>
                <a:lnTo>
                  <a:pt x="5829" y="698"/>
                </a:lnTo>
                <a:lnTo>
                  <a:pt x="5837" y="665"/>
                </a:lnTo>
                <a:lnTo>
                  <a:pt x="5721" y="649"/>
                </a:lnTo>
                <a:lnTo>
                  <a:pt x="5759" y="649"/>
                </a:lnTo>
                <a:lnTo>
                  <a:pt x="5752" y="633"/>
                </a:lnTo>
                <a:lnTo>
                  <a:pt x="5922" y="617"/>
                </a:lnTo>
                <a:lnTo>
                  <a:pt x="5937" y="568"/>
                </a:lnTo>
                <a:lnTo>
                  <a:pt x="6084" y="536"/>
                </a:lnTo>
                <a:lnTo>
                  <a:pt x="6046" y="503"/>
                </a:lnTo>
                <a:lnTo>
                  <a:pt x="6138" y="487"/>
                </a:lnTo>
                <a:lnTo>
                  <a:pt x="5984" y="438"/>
                </a:lnTo>
                <a:lnTo>
                  <a:pt x="6169" y="422"/>
                </a:lnTo>
                <a:lnTo>
                  <a:pt x="6076" y="390"/>
                </a:lnTo>
                <a:lnTo>
                  <a:pt x="6239" y="373"/>
                </a:lnTo>
                <a:lnTo>
                  <a:pt x="6192" y="357"/>
                </a:lnTo>
                <a:lnTo>
                  <a:pt x="6347" y="357"/>
                </a:lnTo>
                <a:lnTo>
                  <a:pt x="6339" y="341"/>
                </a:lnTo>
                <a:lnTo>
                  <a:pt x="6378" y="324"/>
                </a:lnTo>
                <a:lnTo>
                  <a:pt x="6316" y="324"/>
                </a:lnTo>
                <a:lnTo>
                  <a:pt x="6401" y="308"/>
                </a:lnTo>
                <a:lnTo>
                  <a:pt x="6393" y="276"/>
                </a:lnTo>
                <a:lnTo>
                  <a:pt x="6687" y="179"/>
                </a:lnTo>
                <a:lnTo>
                  <a:pt x="6517" y="211"/>
                </a:lnTo>
                <a:lnTo>
                  <a:pt x="6873" y="97"/>
                </a:lnTo>
                <a:lnTo>
                  <a:pt x="6795" y="81"/>
                </a:lnTo>
                <a:lnTo>
                  <a:pt x="6803" y="65"/>
                </a:lnTo>
                <a:lnTo>
                  <a:pt x="6788" y="65"/>
                </a:lnTo>
                <a:lnTo>
                  <a:pt x="6795" y="49"/>
                </a:lnTo>
                <a:lnTo>
                  <a:pt x="6587" y="65"/>
                </a:lnTo>
                <a:lnTo>
                  <a:pt x="6687" y="33"/>
                </a:lnTo>
                <a:lnTo>
                  <a:pt x="6401" y="33"/>
                </a:lnTo>
                <a:lnTo>
                  <a:pt x="6424" y="65"/>
                </a:lnTo>
                <a:lnTo>
                  <a:pt x="6254" y="33"/>
                </a:lnTo>
                <a:lnTo>
                  <a:pt x="6301" y="65"/>
                </a:lnTo>
                <a:lnTo>
                  <a:pt x="6131" y="33"/>
                </a:lnTo>
                <a:close/>
                <a:moveTo>
                  <a:pt x="4754" y="779"/>
                </a:moveTo>
                <a:lnTo>
                  <a:pt x="4778" y="795"/>
                </a:lnTo>
                <a:lnTo>
                  <a:pt x="4778" y="779"/>
                </a:lnTo>
                <a:close/>
                <a:moveTo>
                  <a:pt x="4175" y="633"/>
                </a:moveTo>
                <a:lnTo>
                  <a:pt x="4182" y="649"/>
                </a:lnTo>
                <a:lnTo>
                  <a:pt x="3804" y="795"/>
                </a:lnTo>
                <a:lnTo>
                  <a:pt x="3819" y="795"/>
                </a:lnTo>
                <a:lnTo>
                  <a:pt x="3804" y="828"/>
                </a:lnTo>
                <a:lnTo>
                  <a:pt x="3896" y="795"/>
                </a:lnTo>
                <a:lnTo>
                  <a:pt x="3889" y="844"/>
                </a:lnTo>
                <a:lnTo>
                  <a:pt x="4090" y="714"/>
                </a:lnTo>
                <a:lnTo>
                  <a:pt x="4051" y="779"/>
                </a:lnTo>
                <a:lnTo>
                  <a:pt x="4236" y="649"/>
                </a:lnTo>
                <a:lnTo>
                  <a:pt x="4175" y="633"/>
                </a:lnTo>
                <a:close/>
                <a:moveTo>
                  <a:pt x="4971" y="747"/>
                </a:moveTo>
                <a:lnTo>
                  <a:pt x="4824" y="763"/>
                </a:lnTo>
                <a:lnTo>
                  <a:pt x="4855" y="779"/>
                </a:lnTo>
                <a:lnTo>
                  <a:pt x="4832" y="779"/>
                </a:lnTo>
                <a:lnTo>
                  <a:pt x="4863" y="795"/>
                </a:lnTo>
                <a:lnTo>
                  <a:pt x="4840" y="828"/>
                </a:lnTo>
                <a:lnTo>
                  <a:pt x="4778" y="795"/>
                </a:lnTo>
                <a:lnTo>
                  <a:pt x="4754" y="811"/>
                </a:lnTo>
                <a:lnTo>
                  <a:pt x="4762" y="811"/>
                </a:lnTo>
                <a:lnTo>
                  <a:pt x="4770" y="844"/>
                </a:lnTo>
                <a:lnTo>
                  <a:pt x="4724" y="828"/>
                </a:lnTo>
                <a:lnTo>
                  <a:pt x="4677" y="860"/>
                </a:lnTo>
                <a:lnTo>
                  <a:pt x="4847" y="860"/>
                </a:lnTo>
                <a:lnTo>
                  <a:pt x="4754" y="893"/>
                </a:lnTo>
                <a:lnTo>
                  <a:pt x="4770" y="909"/>
                </a:lnTo>
                <a:lnTo>
                  <a:pt x="4762" y="941"/>
                </a:lnTo>
                <a:lnTo>
                  <a:pt x="4925" y="860"/>
                </a:lnTo>
                <a:lnTo>
                  <a:pt x="4909" y="844"/>
                </a:lnTo>
                <a:lnTo>
                  <a:pt x="4971" y="747"/>
                </a:lnTo>
                <a:close/>
                <a:moveTo>
                  <a:pt x="15810" y="795"/>
                </a:moveTo>
                <a:lnTo>
                  <a:pt x="15833" y="860"/>
                </a:lnTo>
                <a:lnTo>
                  <a:pt x="15655" y="828"/>
                </a:lnTo>
                <a:lnTo>
                  <a:pt x="15678" y="844"/>
                </a:lnTo>
                <a:lnTo>
                  <a:pt x="15663" y="844"/>
                </a:lnTo>
                <a:lnTo>
                  <a:pt x="15701" y="893"/>
                </a:lnTo>
                <a:lnTo>
                  <a:pt x="15686" y="893"/>
                </a:lnTo>
                <a:lnTo>
                  <a:pt x="16003" y="941"/>
                </a:lnTo>
                <a:lnTo>
                  <a:pt x="15887" y="860"/>
                </a:lnTo>
                <a:lnTo>
                  <a:pt x="16057" y="909"/>
                </a:lnTo>
                <a:lnTo>
                  <a:pt x="16049" y="876"/>
                </a:lnTo>
                <a:lnTo>
                  <a:pt x="15810" y="795"/>
                </a:lnTo>
                <a:close/>
                <a:moveTo>
                  <a:pt x="4925" y="941"/>
                </a:moveTo>
                <a:lnTo>
                  <a:pt x="4986" y="990"/>
                </a:lnTo>
                <a:lnTo>
                  <a:pt x="5064" y="941"/>
                </a:lnTo>
                <a:close/>
                <a:moveTo>
                  <a:pt x="4499" y="714"/>
                </a:moveTo>
                <a:lnTo>
                  <a:pt x="4399" y="763"/>
                </a:lnTo>
                <a:lnTo>
                  <a:pt x="4407" y="795"/>
                </a:lnTo>
                <a:lnTo>
                  <a:pt x="4376" y="828"/>
                </a:lnTo>
                <a:lnTo>
                  <a:pt x="4399" y="860"/>
                </a:lnTo>
                <a:lnTo>
                  <a:pt x="4267" y="828"/>
                </a:lnTo>
                <a:lnTo>
                  <a:pt x="4283" y="828"/>
                </a:lnTo>
                <a:lnTo>
                  <a:pt x="4213" y="779"/>
                </a:lnTo>
                <a:lnTo>
                  <a:pt x="4221" y="763"/>
                </a:lnTo>
                <a:lnTo>
                  <a:pt x="4136" y="779"/>
                </a:lnTo>
                <a:lnTo>
                  <a:pt x="4175" y="795"/>
                </a:lnTo>
                <a:lnTo>
                  <a:pt x="4066" y="828"/>
                </a:lnTo>
                <a:lnTo>
                  <a:pt x="4144" y="828"/>
                </a:lnTo>
                <a:lnTo>
                  <a:pt x="4020" y="860"/>
                </a:lnTo>
                <a:lnTo>
                  <a:pt x="4121" y="844"/>
                </a:lnTo>
                <a:lnTo>
                  <a:pt x="3966" y="909"/>
                </a:lnTo>
                <a:lnTo>
                  <a:pt x="4035" y="941"/>
                </a:lnTo>
                <a:lnTo>
                  <a:pt x="4059" y="925"/>
                </a:lnTo>
                <a:lnTo>
                  <a:pt x="4074" y="941"/>
                </a:lnTo>
                <a:lnTo>
                  <a:pt x="4105" y="925"/>
                </a:lnTo>
                <a:lnTo>
                  <a:pt x="4113" y="909"/>
                </a:lnTo>
                <a:lnTo>
                  <a:pt x="4175" y="893"/>
                </a:lnTo>
                <a:lnTo>
                  <a:pt x="4128" y="925"/>
                </a:lnTo>
                <a:lnTo>
                  <a:pt x="4267" y="909"/>
                </a:lnTo>
                <a:lnTo>
                  <a:pt x="4090" y="974"/>
                </a:lnTo>
                <a:lnTo>
                  <a:pt x="4090" y="1006"/>
                </a:lnTo>
                <a:lnTo>
                  <a:pt x="4368" y="941"/>
                </a:lnTo>
                <a:lnTo>
                  <a:pt x="4360" y="941"/>
                </a:lnTo>
                <a:lnTo>
                  <a:pt x="4507" y="909"/>
                </a:lnTo>
                <a:lnTo>
                  <a:pt x="4569" y="811"/>
                </a:lnTo>
                <a:lnTo>
                  <a:pt x="4453" y="844"/>
                </a:lnTo>
                <a:lnTo>
                  <a:pt x="4476" y="811"/>
                </a:lnTo>
                <a:lnTo>
                  <a:pt x="4453" y="811"/>
                </a:lnTo>
                <a:lnTo>
                  <a:pt x="4499" y="714"/>
                </a:lnTo>
                <a:close/>
                <a:moveTo>
                  <a:pt x="5296" y="747"/>
                </a:moveTo>
                <a:lnTo>
                  <a:pt x="5165" y="762"/>
                </a:lnTo>
                <a:lnTo>
                  <a:pt x="5172" y="763"/>
                </a:lnTo>
                <a:lnTo>
                  <a:pt x="5172" y="844"/>
                </a:lnTo>
                <a:lnTo>
                  <a:pt x="5133" y="893"/>
                </a:lnTo>
                <a:lnTo>
                  <a:pt x="5126" y="925"/>
                </a:lnTo>
                <a:lnTo>
                  <a:pt x="5172" y="957"/>
                </a:lnTo>
                <a:lnTo>
                  <a:pt x="5164" y="974"/>
                </a:lnTo>
                <a:lnTo>
                  <a:pt x="5288" y="974"/>
                </a:lnTo>
                <a:lnTo>
                  <a:pt x="5265" y="1006"/>
                </a:lnTo>
                <a:lnTo>
                  <a:pt x="5713" y="957"/>
                </a:lnTo>
                <a:lnTo>
                  <a:pt x="5674" y="941"/>
                </a:lnTo>
                <a:lnTo>
                  <a:pt x="5713" y="876"/>
                </a:lnTo>
                <a:lnTo>
                  <a:pt x="5667" y="860"/>
                </a:lnTo>
                <a:lnTo>
                  <a:pt x="5674" y="844"/>
                </a:lnTo>
                <a:lnTo>
                  <a:pt x="5435" y="876"/>
                </a:lnTo>
                <a:lnTo>
                  <a:pt x="5443" y="893"/>
                </a:lnTo>
                <a:lnTo>
                  <a:pt x="5311" y="860"/>
                </a:lnTo>
                <a:lnTo>
                  <a:pt x="5303" y="876"/>
                </a:lnTo>
                <a:lnTo>
                  <a:pt x="5272" y="876"/>
                </a:lnTo>
                <a:lnTo>
                  <a:pt x="5311" y="844"/>
                </a:lnTo>
                <a:lnTo>
                  <a:pt x="5234" y="779"/>
                </a:lnTo>
                <a:lnTo>
                  <a:pt x="5334" y="779"/>
                </a:lnTo>
                <a:lnTo>
                  <a:pt x="5249" y="763"/>
                </a:lnTo>
                <a:lnTo>
                  <a:pt x="5296" y="747"/>
                </a:lnTo>
                <a:close/>
                <a:moveTo>
                  <a:pt x="12493" y="747"/>
                </a:moveTo>
                <a:lnTo>
                  <a:pt x="12153" y="779"/>
                </a:lnTo>
                <a:lnTo>
                  <a:pt x="12161" y="795"/>
                </a:lnTo>
                <a:lnTo>
                  <a:pt x="12122" y="811"/>
                </a:lnTo>
                <a:lnTo>
                  <a:pt x="12045" y="860"/>
                </a:lnTo>
                <a:lnTo>
                  <a:pt x="11998" y="893"/>
                </a:lnTo>
                <a:lnTo>
                  <a:pt x="12006" y="909"/>
                </a:lnTo>
                <a:lnTo>
                  <a:pt x="11960" y="925"/>
                </a:lnTo>
                <a:lnTo>
                  <a:pt x="11998" y="941"/>
                </a:lnTo>
                <a:lnTo>
                  <a:pt x="11967" y="990"/>
                </a:lnTo>
                <a:lnTo>
                  <a:pt x="11998" y="1006"/>
                </a:lnTo>
                <a:lnTo>
                  <a:pt x="11967" y="1022"/>
                </a:lnTo>
                <a:lnTo>
                  <a:pt x="11952" y="1055"/>
                </a:lnTo>
                <a:lnTo>
                  <a:pt x="11913" y="1104"/>
                </a:lnTo>
                <a:lnTo>
                  <a:pt x="11952" y="1152"/>
                </a:lnTo>
                <a:lnTo>
                  <a:pt x="12099" y="1120"/>
                </a:lnTo>
                <a:lnTo>
                  <a:pt x="12076" y="1087"/>
                </a:lnTo>
                <a:lnTo>
                  <a:pt x="12107" y="1006"/>
                </a:lnTo>
                <a:lnTo>
                  <a:pt x="12161" y="990"/>
                </a:lnTo>
                <a:lnTo>
                  <a:pt x="12161" y="974"/>
                </a:lnTo>
                <a:lnTo>
                  <a:pt x="12184" y="957"/>
                </a:lnTo>
                <a:lnTo>
                  <a:pt x="12168" y="941"/>
                </a:lnTo>
                <a:lnTo>
                  <a:pt x="12493" y="747"/>
                </a:lnTo>
                <a:close/>
                <a:moveTo>
                  <a:pt x="16034" y="1087"/>
                </a:moveTo>
                <a:lnTo>
                  <a:pt x="15987" y="1152"/>
                </a:lnTo>
                <a:lnTo>
                  <a:pt x="16181" y="1169"/>
                </a:lnTo>
                <a:lnTo>
                  <a:pt x="16034" y="1087"/>
                </a:lnTo>
                <a:close/>
                <a:moveTo>
                  <a:pt x="13452" y="1136"/>
                </a:moveTo>
                <a:lnTo>
                  <a:pt x="13498" y="1185"/>
                </a:lnTo>
                <a:lnTo>
                  <a:pt x="13444" y="1152"/>
                </a:lnTo>
                <a:lnTo>
                  <a:pt x="13452" y="1136"/>
                </a:lnTo>
                <a:close/>
                <a:moveTo>
                  <a:pt x="4430" y="1104"/>
                </a:moveTo>
                <a:lnTo>
                  <a:pt x="4337" y="1136"/>
                </a:lnTo>
                <a:lnTo>
                  <a:pt x="4368" y="1201"/>
                </a:lnTo>
                <a:lnTo>
                  <a:pt x="4430" y="1152"/>
                </a:lnTo>
                <a:lnTo>
                  <a:pt x="4430" y="1104"/>
                </a:lnTo>
                <a:close/>
                <a:moveTo>
                  <a:pt x="8187" y="1201"/>
                </a:moveTo>
                <a:lnTo>
                  <a:pt x="8180" y="1204"/>
                </a:lnTo>
                <a:lnTo>
                  <a:pt x="8193" y="1206"/>
                </a:lnTo>
                <a:lnTo>
                  <a:pt x="8187" y="1201"/>
                </a:lnTo>
                <a:close/>
                <a:moveTo>
                  <a:pt x="5566" y="1136"/>
                </a:moveTo>
                <a:lnTo>
                  <a:pt x="5644" y="1217"/>
                </a:lnTo>
                <a:lnTo>
                  <a:pt x="5759" y="1217"/>
                </a:lnTo>
                <a:lnTo>
                  <a:pt x="5759" y="1185"/>
                </a:lnTo>
                <a:lnTo>
                  <a:pt x="5744" y="1152"/>
                </a:lnTo>
                <a:lnTo>
                  <a:pt x="5566" y="1136"/>
                </a:lnTo>
                <a:close/>
                <a:moveTo>
                  <a:pt x="8193" y="1206"/>
                </a:moveTo>
                <a:lnTo>
                  <a:pt x="8303" y="1314"/>
                </a:lnTo>
                <a:lnTo>
                  <a:pt x="8334" y="1233"/>
                </a:lnTo>
                <a:lnTo>
                  <a:pt x="8193" y="1206"/>
                </a:lnTo>
                <a:close/>
                <a:moveTo>
                  <a:pt x="5141" y="1087"/>
                </a:moveTo>
                <a:lnTo>
                  <a:pt x="4855" y="1169"/>
                </a:lnTo>
                <a:lnTo>
                  <a:pt x="4801" y="1331"/>
                </a:lnTo>
                <a:lnTo>
                  <a:pt x="4878" y="1298"/>
                </a:lnTo>
                <a:lnTo>
                  <a:pt x="4894" y="1233"/>
                </a:lnTo>
                <a:lnTo>
                  <a:pt x="4940" y="1233"/>
                </a:lnTo>
                <a:lnTo>
                  <a:pt x="5141" y="1087"/>
                </a:lnTo>
                <a:close/>
                <a:moveTo>
                  <a:pt x="16382" y="1298"/>
                </a:moveTo>
                <a:lnTo>
                  <a:pt x="16420" y="1347"/>
                </a:lnTo>
                <a:lnTo>
                  <a:pt x="16428" y="1298"/>
                </a:lnTo>
                <a:close/>
                <a:moveTo>
                  <a:pt x="4693" y="1087"/>
                </a:moveTo>
                <a:lnTo>
                  <a:pt x="4600" y="1136"/>
                </a:lnTo>
                <a:lnTo>
                  <a:pt x="4654" y="1169"/>
                </a:lnTo>
                <a:lnTo>
                  <a:pt x="4615" y="1185"/>
                </a:lnTo>
                <a:lnTo>
                  <a:pt x="4615" y="1201"/>
                </a:lnTo>
                <a:lnTo>
                  <a:pt x="4561" y="1233"/>
                </a:lnTo>
                <a:lnTo>
                  <a:pt x="4538" y="1185"/>
                </a:lnTo>
                <a:lnTo>
                  <a:pt x="4492" y="1233"/>
                </a:lnTo>
                <a:lnTo>
                  <a:pt x="4515" y="1298"/>
                </a:lnTo>
                <a:lnTo>
                  <a:pt x="4546" y="1314"/>
                </a:lnTo>
                <a:lnTo>
                  <a:pt x="4569" y="1412"/>
                </a:lnTo>
                <a:lnTo>
                  <a:pt x="4623" y="1412"/>
                </a:lnTo>
                <a:lnTo>
                  <a:pt x="4639" y="1347"/>
                </a:lnTo>
                <a:lnTo>
                  <a:pt x="4700" y="1363"/>
                </a:lnTo>
                <a:lnTo>
                  <a:pt x="4778" y="1233"/>
                </a:lnTo>
                <a:lnTo>
                  <a:pt x="4747" y="1250"/>
                </a:lnTo>
                <a:lnTo>
                  <a:pt x="4747" y="1217"/>
                </a:lnTo>
                <a:lnTo>
                  <a:pt x="4754" y="1217"/>
                </a:lnTo>
                <a:lnTo>
                  <a:pt x="4700" y="1201"/>
                </a:lnTo>
                <a:lnTo>
                  <a:pt x="4793" y="1152"/>
                </a:lnTo>
                <a:lnTo>
                  <a:pt x="4778" y="1136"/>
                </a:lnTo>
                <a:lnTo>
                  <a:pt x="4801" y="1087"/>
                </a:lnTo>
                <a:close/>
                <a:moveTo>
                  <a:pt x="3572" y="1022"/>
                </a:moveTo>
                <a:lnTo>
                  <a:pt x="3564" y="1087"/>
                </a:lnTo>
                <a:lnTo>
                  <a:pt x="3324" y="1331"/>
                </a:lnTo>
                <a:lnTo>
                  <a:pt x="3347" y="1331"/>
                </a:lnTo>
                <a:lnTo>
                  <a:pt x="3394" y="1379"/>
                </a:lnTo>
                <a:lnTo>
                  <a:pt x="3386" y="1444"/>
                </a:lnTo>
                <a:lnTo>
                  <a:pt x="3927" y="1136"/>
                </a:lnTo>
                <a:lnTo>
                  <a:pt x="3896" y="1039"/>
                </a:lnTo>
                <a:lnTo>
                  <a:pt x="3804" y="1071"/>
                </a:lnTo>
                <a:lnTo>
                  <a:pt x="3811" y="1039"/>
                </a:lnTo>
                <a:lnTo>
                  <a:pt x="3780" y="1055"/>
                </a:lnTo>
                <a:lnTo>
                  <a:pt x="3796" y="1039"/>
                </a:lnTo>
                <a:lnTo>
                  <a:pt x="3572" y="1022"/>
                </a:lnTo>
                <a:close/>
                <a:moveTo>
                  <a:pt x="11991" y="1152"/>
                </a:moveTo>
                <a:lnTo>
                  <a:pt x="11913" y="1250"/>
                </a:lnTo>
                <a:lnTo>
                  <a:pt x="11906" y="1298"/>
                </a:lnTo>
                <a:lnTo>
                  <a:pt x="11867" y="1314"/>
                </a:lnTo>
                <a:lnTo>
                  <a:pt x="12021" y="1444"/>
                </a:lnTo>
                <a:lnTo>
                  <a:pt x="12006" y="1444"/>
                </a:lnTo>
                <a:lnTo>
                  <a:pt x="12006" y="1461"/>
                </a:lnTo>
                <a:lnTo>
                  <a:pt x="11998" y="1461"/>
                </a:lnTo>
                <a:lnTo>
                  <a:pt x="11998" y="1477"/>
                </a:lnTo>
                <a:lnTo>
                  <a:pt x="11991" y="1477"/>
                </a:lnTo>
                <a:lnTo>
                  <a:pt x="12153" y="1526"/>
                </a:lnTo>
                <a:lnTo>
                  <a:pt x="12137" y="1509"/>
                </a:lnTo>
                <a:lnTo>
                  <a:pt x="12207" y="1509"/>
                </a:lnTo>
                <a:lnTo>
                  <a:pt x="12037" y="1282"/>
                </a:lnTo>
                <a:lnTo>
                  <a:pt x="12045" y="1233"/>
                </a:lnTo>
                <a:lnTo>
                  <a:pt x="12060" y="1217"/>
                </a:lnTo>
                <a:lnTo>
                  <a:pt x="12060" y="1185"/>
                </a:lnTo>
                <a:lnTo>
                  <a:pt x="11991" y="1152"/>
                </a:lnTo>
                <a:close/>
                <a:moveTo>
                  <a:pt x="1430" y="1558"/>
                </a:moveTo>
                <a:lnTo>
                  <a:pt x="1399" y="1574"/>
                </a:lnTo>
                <a:lnTo>
                  <a:pt x="1409" y="1571"/>
                </a:lnTo>
                <a:lnTo>
                  <a:pt x="1430" y="1558"/>
                </a:lnTo>
                <a:close/>
                <a:moveTo>
                  <a:pt x="10383" y="1607"/>
                </a:moveTo>
                <a:close/>
                <a:moveTo>
                  <a:pt x="6726" y="1558"/>
                </a:moveTo>
                <a:lnTo>
                  <a:pt x="6703" y="1607"/>
                </a:lnTo>
                <a:lnTo>
                  <a:pt x="6687" y="1607"/>
                </a:lnTo>
                <a:lnTo>
                  <a:pt x="6679" y="1655"/>
                </a:lnTo>
                <a:lnTo>
                  <a:pt x="6718" y="1672"/>
                </a:lnTo>
                <a:lnTo>
                  <a:pt x="6695" y="1688"/>
                </a:lnTo>
                <a:lnTo>
                  <a:pt x="6765" y="1688"/>
                </a:lnTo>
                <a:lnTo>
                  <a:pt x="6803" y="1623"/>
                </a:lnTo>
                <a:lnTo>
                  <a:pt x="6726" y="1558"/>
                </a:lnTo>
                <a:close/>
                <a:moveTo>
                  <a:pt x="3966" y="1152"/>
                </a:moveTo>
                <a:lnTo>
                  <a:pt x="3641" y="1363"/>
                </a:lnTo>
                <a:lnTo>
                  <a:pt x="3688" y="1379"/>
                </a:lnTo>
                <a:lnTo>
                  <a:pt x="3657" y="1412"/>
                </a:lnTo>
                <a:lnTo>
                  <a:pt x="3796" y="1396"/>
                </a:lnTo>
                <a:lnTo>
                  <a:pt x="3757" y="1412"/>
                </a:lnTo>
                <a:lnTo>
                  <a:pt x="3765" y="1412"/>
                </a:lnTo>
                <a:lnTo>
                  <a:pt x="3610" y="1477"/>
                </a:lnTo>
                <a:lnTo>
                  <a:pt x="3896" y="1558"/>
                </a:lnTo>
                <a:lnTo>
                  <a:pt x="3649" y="1574"/>
                </a:lnTo>
                <a:lnTo>
                  <a:pt x="3595" y="1672"/>
                </a:lnTo>
                <a:lnTo>
                  <a:pt x="3719" y="1704"/>
                </a:lnTo>
                <a:lnTo>
                  <a:pt x="3703" y="1801"/>
                </a:lnTo>
                <a:lnTo>
                  <a:pt x="4090" y="1672"/>
                </a:lnTo>
                <a:lnTo>
                  <a:pt x="4090" y="1704"/>
                </a:lnTo>
                <a:lnTo>
                  <a:pt x="4144" y="1720"/>
                </a:lnTo>
                <a:lnTo>
                  <a:pt x="4128" y="1736"/>
                </a:lnTo>
                <a:lnTo>
                  <a:pt x="4244" y="1753"/>
                </a:lnTo>
                <a:lnTo>
                  <a:pt x="4322" y="1672"/>
                </a:lnTo>
                <a:lnTo>
                  <a:pt x="4252" y="1704"/>
                </a:lnTo>
                <a:lnTo>
                  <a:pt x="4267" y="1672"/>
                </a:lnTo>
                <a:lnTo>
                  <a:pt x="4260" y="1655"/>
                </a:lnTo>
                <a:lnTo>
                  <a:pt x="4407" y="1590"/>
                </a:lnTo>
                <a:lnTo>
                  <a:pt x="4383" y="1574"/>
                </a:lnTo>
                <a:lnTo>
                  <a:pt x="4383" y="1558"/>
                </a:lnTo>
                <a:lnTo>
                  <a:pt x="4298" y="1493"/>
                </a:lnTo>
                <a:lnTo>
                  <a:pt x="4360" y="1217"/>
                </a:lnTo>
                <a:lnTo>
                  <a:pt x="4267" y="1169"/>
                </a:lnTo>
                <a:lnTo>
                  <a:pt x="4213" y="1347"/>
                </a:lnTo>
                <a:lnTo>
                  <a:pt x="4159" y="1379"/>
                </a:lnTo>
                <a:lnTo>
                  <a:pt x="4175" y="1250"/>
                </a:lnTo>
                <a:lnTo>
                  <a:pt x="4128" y="1233"/>
                </a:lnTo>
                <a:lnTo>
                  <a:pt x="4051" y="1282"/>
                </a:lnTo>
                <a:lnTo>
                  <a:pt x="4059" y="1266"/>
                </a:lnTo>
                <a:lnTo>
                  <a:pt x="4020" y="1282"/>
                </a:lnTo>
                <a:lnTo>
                  <a:pt x="4074" y="1233"/>
                </a:lnTo>
                <a:lnTo>
                  <a:pt x="3912" y="1250"/>
                </a:lnTo>
                <a:lnTo>
                  <a:pt x="3966" y="1152"/>
                </a:lnTo>
                <a:close/>
                <a:moveTo>
                  <a:pt x="4561" y="1639"/>
                </a:moveTo>
                <a:lnTo>
                  <a:pt x="4430" y="1720"/>
                </a:lnTo>
                <a:lnTo>
                  <a:pt x="4468" y="1769"/>
                </a:lnTo>
                <a:lnTo>
                  <a:pt x="4546" y="1801"/>
                </a:lnTo>
                <a:lnTo>
                  <a:pt x="4623" y="1753"/>
                </a:lnTo>
                <a:lnTo>
                  <a:pt x="4553" y="1655"/>
                </a:lnTo>
                <a:lnTo>
                  <a:pt x="4561" y="1639"/>
                </a:lnTo>
                <a:close/>
                <a:moveTo>
                  <a:pt x="13243" y="1785"/>
                </a:moveTo>
                <a:lnTo>
                  <a:pt x="13313" y="1834"/>
                </a:lnTo>
                <a:lnTo>
                  <a:pt x="13313" y="1915"/>
                </a:lnTo>
                <a:lnTo>
                  <a:pt x="13390" y="1931"/>
                </a:lnTo>
                <a:lnTo>
                  <a:pt x="13305" y="1915"/>
                </a:lnTo>
                <a:lnTo>
                  <a:pt x="13243" y="1785"/>
                </a:lnTo>
                <a:close/>
                <a:moveTo>
                  <a:pt x="5520" y="1834"/>
                </a:moveTo>
                <a:lnTo>
                  <a:pt x="5466" y="1964"/>
                </a:lnTo>
                <a:lnTo>
                  <a:pt x="5551" y="1964"/>
                </a:lnTo>
                <a:lnTo>
                  <a:pt x="5605" y="1850"/>
                </a:lnTo>
                <a:lnTo>
                  <a:pt x="5520" y="1834"/>
                </a:lnTo>
                <a:close/>
                <a:moveTo>
                  <a:pt x="8195" y="2110"/>
                </a:moveTo>
                <a:lnTo>
                  <a:pt x="8218" y="2126"/>
                </a:lnTo>
                <a:lnTo>
                  <a:pt x="8226" y="2126"/>
                </a:lnTo>
                <a:lnTo>
                  <a:pt x="8195" y="2110"/>
                </a:lnTo>
                <a:close/>
                <a:moveTo>
                  <a:pt x="696" y="2191"/>
                </a:moveTo>
                <a:lnTo>
                  <a:pt x="688" y="2207"/>
                </a:lnTo>
                <a:lnTo>
                  <a:pt x="696" y="2207"/>
                </a:lnTo>
                <a:lnTo>
                  <a:pt x="696" y="2191"/>
                </a:lnTo>
                <a:close/>
                <a:moveTo>
                  <a:pt x="410" y="1753"/>
                </a:moveTo>
                <a:lnTo>
                  <a:pt x="0" y="2288"/>
                </a:lnTo>
                <a:lnTo>
                  <a:pt x="39" y="2272"/>
                </a:lnTo>
                <a:lnTo>
                  <a:pt x="93" y="2207"/>
                </a:lnTo>
                <a:lnTo>
                  <a:pt x="93" y="2175"/>
                </a:lnTo>
                <a:lnTo>
                  <a:pt x="131" y="2126"/>
                </a:lnTo>
                <a:lnTo>
                  <a:pt x="124" y="2142"/>
                </a:lnTo>
                <a:lnTo>
                  <a:pt x="178" y="2110"/>
                </a:lnTo>
                <a:lnTo>
                  <a:pt x="162" y="2126"/>
                </a:lnTo>
                <a:lnTo>
                  <a:pt x="209" y="2093"/>
                </a:lnTo>
                <a:lnTo>
                  <a:pt x="124" y="2223"/>
                </a:lnTo>
                <a:lnTo>
                  <a:pt x="247" y="2240"/>
                </a:lnTo>
                <a:lnTo>
                  <a:pt x="232" y="2321"/>
                </a:lnTo>
                <a:lnTo>
                  <a:pt x="255" y="2386"/>
                </a:lnTo>
                <a:lnTo>
                  <a:pt x="302" y="2369"/>
                </a:lnTo>
                <a:lnTo>
                  <a:pt x="278" y="2402"/>
                </a:lnTo>
                <a:lnTo>
                  <a:pt x="325" y="2369"/>
                </a:lnTo>
                <a:lnTo>
                  <a:pt x="317" y="2386"/>
                </a:lnTo>
                <a:lnTo>
                  <a:pt x="348" y="2337"/>
                </a:lnTo>
                <a:lnTo>
                  <a:pt x="340" y="2321"/>
                </a:lnTo>
                <a:lnTo>
                  <a:pt x="417" y="2272"/>
                </a:lnTo>
                <a:lnTo>
                  <a:pt x="402" y="2272"/>
                </a:lnTo>
                <a:lnTo>
                  <a:pt x="441" y="2240"/>
                </a:lnTo>
                <a:lnTo>
                  <a:pt x="433" y="2240"/>
                </a:lnTo>
                <a:lnTo>
                  <a:pt x="433" y="2207"/>
                </a:lnTo>
                <a:lnTo>
                  <a:pt x="464" y="2223"/>
                </a:lnTo>
                <a:lnTo>
                  <a:pt x="510" y="2223"/>
                </a:lnTo>
                <a:lnTo>
                  <a:pt x="518" y="2191"/>
                </a:lnTo>
                <a:lnTo>
                  <a:pt x="541" y="2207"/>
                </a:lnTo>
                <a:lnTo>
                  <a:pt x="634" y="2142"/>
                </a:lnTo>
                <a:lnTo>
                  <a:pt x="611" y="2126"/>
                </a:lnTo>
                <a:lnTo>
                  <a:pt x="603" y="2126"/>
                </a:lnTo>
                <a:lnTo>
                  <a:pt x="611" y="2093"/>
                </a:lnTo>
                <a:lnTo>
                  <a:pt x="611" y="2045"/>
                </a:lnTo>
                <a:lnTo>
                  <a:pt x="557" y="2012"/>
                </a:lnTo>
                <a:lnTo>
                  <a:pt x="572" y="2029"/>
                </a:lnTo>
                <a:lnTo>
                  <a:pt x="518" y="2045"/>
                </a:lnTo>
                <a:lnTo>
                  <a:pt x="549" y="2012"/>
                </a:lnTo>
                <a:lnTo>
                  <a:pt x="479" y="2012"/>
                </a:lnTo>
                <a:lnTo>
                  <a:pt x="456" y="2061"/>
                </a:lnTo>
                <a:lnTo>
                  <a:pt x="456" y="2093"/>
                </a:lnTo>
                <a:lnTo>
                  <a:pt x="425" y="2126"/>
                </a:lnTo>
                <a:lnTo>
                  <a:pt x="448" y="2093"/>
                </a:lnTo>
                <a:lnTo>
                  <a:pt x="417" y="2110"/>
                </a:lnTo>
                <a:lnTo>
                  <a:pt x="417" y="2077"/>
                </a:lnTo>
                <a:lnTo>
                  <a:pt x="495" y="1964"/>
                </a:lnTo>
                <a:lnTo>
                  <a:pt x="464" y="1964"/>
                </a:lnTo>
                <a:lnTo>
                  <a:pt x="503" y="1915"/>
                </a:lnTo>
                <a:lnTo>
                  <a:pt x="441" y="1850"/>
                </a:lnTo>
                <a:lnTo>
                  <a:pt x="448" y="1834"/>
                </a:lnTo>
                <a:lnTo>
                  <a:pt x="433" y="1801"/>
                </a:lnTo>
                <a:lnTo>
                  <a:pt x="417" y="1834"/>
                </a:lnTo>
                <a:lnTo>
                  <a:pt x="417" y="1801"/>
                </a:lnTo>
                <a:lnTo>
                  <a:pt x="425" y="1785"/>
                </a:lnTo>
                <a:lnTo>
                  <a:pt x="410" y="1753"/>
                </a:lnTo>
                <a:close/>
                <a:moveTo>
                  <a:pt x="8543" y="2093"/>
                </a:moveTo>
                <a:lnTo>
                  <a:pt x="8527" y="2126"/>
                </a:lnTo>
                <a:lnTo>
                  <a:pt x="8504" y="2126"/>
                </a:lnTo>
                <a:lnTo>
                  <a:pt x="8481" y="2158"/>
                </a:lnTo>
                <a:lnTo>
                  <a:pt x="8442" y="2142"/>
                </a:lnTo>
                <a:lnTo>
                  <a:pt x="8450" y="2191"/>
                </a:lnTo>
                <a:lnTo>
                  <a:pt x="8403" y="2142"/>
                </a:lnTo>
                <a:lnTo>
                  <a:pt x="8380" y="2142"/>
                </a:lnTo>
                <a:lnTo>
                  <a:pt x="8380" y="2191"/>
                </a:lnTo>
                <a:lnTo>
                  <a:pt x="8334" y="2158"/>
                </a:lnTo>
                <a:lnTo>
                  <a:pt x="8326" y="2223"/>
                </a:lnTo>
                <a:lnTo>
                  <a:pt x="8295" y="2223"/>
                </a:lnTo>
                <a:lnTo>
                  <a:pt x="8287" y="2256"/>
                </a:lnTo>
                <a:lnTo>
                  <a:pt x="8272" y="2240"/>
                </a:lnTo>
                <a:lnTo>
                  <a:pt x="8280" y="2223"/>
                </a:lnTo>
                <a:lnTo>
                  <a:pt x="8264" y="2191"/>
                </a:lnTo>
                <a:lnTo>
                  <a:pt x="8280" y="2158"/>
                </a:lnTo>
                <a:lnTo>
                  <a:pt x="8218" y="2126"/>
                </a:lnTo>
                <a:lnTo>
                  <a:pt x="8202" y="2126"/>
                </a:lnTo>
                <a:lnTo>
                  <a:pt x="8218" y="2175"/>
                </a:lnTo>
                <a:lnTo>
                  <a:pt x="8171" y="2142"/>
                </a:lnTo>
                <a:lnTo>
                  <a:pt x="8179" y="2158"/>
                </a:lnTo>
                <a:lnTo>
                  <a:pt x="8171" y="2175"/>
                </a:lnTo>
                <a:lnTo>
                  <a:pt x="8156" y="2175"/>
                </a:lnTo>
                <a:lnTo>
                  <a:pt x="8179" y="2191"/>
                </a:lnTo>
                <a:lnTo>
                  <a:pt x="8141" y="2191"/>
                </a:lnTo>
                <a:lnTo>
                  <a:pt x="8148" y="2223"/>
                </a:lnTo>
                <a:lnTo>
                  <a:pt x="8117" y="2223"/>
                </a:lnTo>
                <a:lnTo>
                  <a:pt x="8249" y="2240"/>
                </a:lnTo>
                <a:lnTo>
                  <a:pt x="8210" y="2272"/>
                </a:lnTo>
                <a:lnTo>
                  <a:pt x="8249" y="2272"/>
                </a:lnTo>
                <a:lnTo>
                  <a:pt x="8249" y="2288"/>
                </a:lnTo>
                <a:lnTo>
                  <a:pt x="8156" y="2304"/>
                </a:lnTo>
                <a:lnTo>
                  <a:pt x="8148" y="2337"/>
                </a:lnTo>
                <a:lnTo>
                  <a:pt x="8257" y="2353"/>
                </a:lnTo>
                <a:lnTo>
                  <a:pt x="8226" y="2402"/>
                </a:lnTo>
                <a:lnTo>
                  <a:pt x="8257" y="2386"/>
                </a:lnTo>
                <a:lnTo>
                  <a:pt x="8187" y="2434"/>
                </a:lnTo>
                <a:lnTo>
                  <a:pt x="8218" y="2467"/>
                </a:lnTo>
                <a:lnTo>
                  <a:pt x="8272" y="2450"/>
                </a:lnTo>
                <a:lnTo>
                  <a:pt x="8419" y="2515"/>
                </a:lnTo>
                <a:lnTo>
                  <a:pt x="8666" y="2321"/>
                </a:lnTo>
                <a:lnTo>
                  <a:pt x="8666" y="2256"/>
                </a:lnTo>
                <a:lnTo>
                  <a:pt x="8620" y="2191"/>
                </a:lnTo>
                <a:lnTo>
                  <a:pt x="8604" y="2142"/>
                </a:lnTo>
                <a:lnTo>
                  <a:pt x="8635" y="2110"/>
                </a:lnTo>
                <a:lnTo>
                  <a:pt x="8543" y="2093"/>
                </a:lnTo>
                <a:close/>
                <a:moveTo>
                  <a:pt x="4955" y="2175"/>
                </a:moveTo>
                <a:lnTo>
                  <a:pt x="4770" y="2499"/>
                </a:lnTo>
                <a:lnTo>
                  <a:pt x="4824" y="2499"/>
                </a:lnTo>
                <a:lnTo>
                  <a:pt x="4840" y="2564"/>
                </a:lnTo>
                <a:lnTo>
                  <a:pt x="5012" y="2438"/>
                </a:lnTo>
                <a:lnTo>
                  <a:pt x="5071" y="2515"/>
                </a:lnTo>
                <a:lnTo>
                  <a:pt x="5149" y="2467"/>
                </a:lnTo>
                <a:lnTo>
                  <a:pt x="5071" y="2450"/>
                </a:lnTo>
                <a:lnTo>
                  <a:pt x="5087" y="2353"/>
                </a:lnTo>
                <a:lnTo>
                  <a:pt x="4963" y="2223"/>
                </a:lnTo>
                <a:lnTo>
                  <a:pt x="4955" y="2175"/>
                </a:lnTo>
                <a:close/>
                <a:moveTo>
                  <a:pt x="9741" y="2662"/>
                </a:moveTo>
                <a:lnTo>
                  <a:pt x="9710" y="2678"/>
                </a:lnTo>
                <a:lnTo>
                  <a:pt x="9735" y="2666"/>
                </a:lnTo>
                <a:lnTo>
                  <a:pt x="9741" y="2662"/>
                </a:lnTo>
                <a:close/>
                <a:moveTo>
                  <a:pt x="5535" y="1104"/>
                </a:moveTo>
                <a:lnTo>
                  <a:pt x="5350" y="1169"/>
                </a:lnTo>
                <a:lnTo>
                  <a:pt x="5373" y="1217"/>
                </a:lnTo>
                <a:lnTo>
                  <a:pt x="5303" y="1233"/>
                </a:lnTo>
                <a:lnTo>
                  <a:pt x="5327" y="1282"/>
                </a:lnTo>
                <a:lnTo>
                  <a:pt x="5327" y="1331"/>
                </a:lnTo>
                <a:lnTo>
                  <a:pt x="5249" y="1331"/>
                </a:lnTo>
                <a:lnTo>
                  <a:pt x="5288" y="1379"/>
                </a:lnTo>
                <a:lnTo>
                  <a:pt x="5257" y="1461"/>
                </a:lnTo>
                <a:lnTo>
                  <a:pt x="5164" y="1461"/>
                </a:lnTo>
                <a:lnTo>
                  <a:pt x="5257" y="1412"/>
                </a:lnTo>
                <a:lnTo>
                  <a:pt x="5226" y="1347"/>
                </a:lnTo>
                <a:lnTo>
                  <a:pt x="5249" y="1233"/>
                </a:lnTo>
                <a:lnTo>
                  <a:pt x="5388" y="1104"/>
                </a:lnTo>
                <a:lnTo>
                  <a:pt x="5079" y="1314"/>
                </a:lnTo>
                <a:lnTo>
                  <a:pt x="5041" y="1412"/>
                </a:lnTo>
                <a:lnTo>
                  <a:pt x="5133" y="1461"/>
                </a:lnTo>
                <a:lnTo>
                  <a:pt x="5025" y="1461"/>
                </a:lnTo>
                <a:lnTo>
                  <a:pt x="5149" y="1542"/>
                </a:lnTo>
                <a:lnTo>
                  <a:pt x="5133" y="1574"/>
                </a:lnTo>
                <a:lnTo>
                  <a:pt x="5357" y="1607"/>
                </a:lnTo>
                <a:lnTo>
                  <a:pt x="5357" y="1590"/>
                </a:lnTo>
                <a:lnTo>
                  <a:pt x="5458" y="1623"/>
                </a:lnTo>
                <a:lnTo>
                  <a:pt x="5489" y="1542"/>
                </a:lnTo>
                <a:lnTo>
                  <a:pt x="5558" y="1574"/>
                </a:lnTo>
                <a:lnTo>
                  <a:pt x="5551" y="1623"/>
                </a:lnTo>
                <a:lnTo>
                  <a:pt x="5582" y="1639"/>
                </a:lnTo>
                <a:lnTo>
                  <a:pt x="5566" y="1655"/>
                </a:lnTo>
                <a:lnTo>
                  <a:pt x="5605" y="1639"/>
                </a:lnTo>
                <a:lnTo>
                  <a:pt x="5613" y="1704"/>
                </a:lnTo>
                <a:lnTo>
                  <a:pt x="5551" y="1769"/>
                </a:lnTo>
                <a:lnTo>
                  <a:pt x="5645" y="1741"/>
                </a:lnTo>
                <a:lnTo>
                  <a:pt x="5651" y="1753"/>
                </a:lnTo>
                <a:lnTo>
                  <a:pt x="5636" y="1769"/>
                </a:lnTo>
                <a:lnTo>
                  <a:pt x="5698" y="1834"/>
                </a:lnTo>
                <a:lnTo>
                  <a:pt x="5705" y="1947"/>
                </a:lnTo>
                <a:lnTo>
                  <a:pt x="5558" y="2126"/>
                </a:lnTo>
                <a:lnTo>
                  <a:pt x="5566" y="2191"/>
                </a:lnTo>
                <a:lnTo>
                  <a:pt x="5443" y="2256"/>
                </a:lnTo>
                <a:lnTo>
                  <a:pt x="5443" y="2288"/>
                </a:lnTo>
                <a:lnTo>
                  <a:pt x="5435" y="2321"/>
                </a:lnTo>
                <a:lnTo>
                  <a:pt x="5443" y="2272"/>
                </a:lnTo>
                <a:lnTo>
                  <a:pt x="5373" y="2240"/>
                </a:lnTo>
                <a:lnTo>
                  <a:pt x="5296" y="2337"/>
                </a:lnTo>
                <a:lnTo>
                  <a:pt x="5365" y="2402"/>
                </a:lnTo>
                <a:lnTo>
                  <a:pt x="5466" y="2337"/>
                </a:lnTo>
                <a:lnTo>
                  <a:pt x="5504" y="2353"/>
                </a:lnTo>
                <a:lnTo>
                  <a:pt x="5497" y="2386"/>
                </a:lnTo>
                <a:lnTo>
                  <a:pt x="5543" y="2353"/>
                </a:lnTo>
                <a:lnTo>
                  <a:pt x="5528" y="2386"/>
                </a:lnTo>
                <a:lnTo>
                  <a:pt x="5574" y="2467"/>
                </a:lnTo>
                <a:lnTo>
                  <a:pt x="5566" y="2483"/>
                </a:lnTo>
                <a:lnTo>
                  <a:pt x="5605" y="2499"/>
                </a:lnTo>
                <a:lnTo>
                  <a:pt x="5566" y="2532"/>
                </a:lnTo>
                <a:lnTo>
                  <a:pt x="5613" y="2580"/>
                </a:lnTo>
                <a:lnTo>
                  <a:pt x="5597" y="2597"/>
                </a:lnTo>
                <a:lnTo>
                  <a:pt x="5814" y="2759"/>
                </a:lnTo>
                <a:lnTo>
                  <a:pt x="5845" y="2710"/>
                </a:lnTo>
                <a:lnTo>
                  <a:pt x="5775" y="2597"/>
                </a:lnTo>
                <a:lnTo>
                  <a:pt x="5783" y="2580"/>
                </a:lnTo>
                <a:lnTo>
                  <a:pt x="5744" y="2483"/>
                </a:lnTo>
                <a:lnTo>
                  <a:pt x="5798" y="2483"/>
                </a:lnTo>
                <a:lnTo>
                  <a:pt x="5899" y="2629"/>
                </a:lnTo>
                <a:lnTo>
                  <a:pt x="5914" y="2597"/>
                </a:lnTo>
                <a:lnTo>
                  <a:pt x="5937" y="2597"/>
                </a:lnTo>
                <a:lnTo>
                  <a:pt x="5937" y="2483"/>
                </a:lnTo>
                <a:lnTo>
                  <a:pt x="5968" y="2532"/>
                </a:lnTo>
                <a:lnTo>
                  <a:pt x="5968" y="2450"/>
                </a:lnTo>
                <a:lnTo>
                  <a:pt x="5976" y="2434"/>
                </a:lnTo>
                <a:lnTo>
                  <a:pt x="5953" y="2434"/>
                </a:lnTo>
                <a:lnTo>
                  <a:pt x="5937" y="2402"/>
                </a:lnTo>
                <a:lnTo>
                  <a:pt x="5968" y="2369"/>
                </a:lnTo>
                <a:lnTo>
                  <a:pt x="5945" y="2369"/>
                </a:lnTo>
                <a:lnTo>
                  <a:pt x="5968" y="2353"/>
                </a:lnTo>
                <a:lnTo>
                  <a:pt x="5945" y="2321"/>
                </a:lnTo>
                <a:lnTo>
                  <a:pt x="5899" y="2321"/>
                </a:lnTo>
                <a:lnTo>
                  <a:pt x="5883" y="2256"/>
                </a:lnTo>
                <a:lnTo>
                  <a:pt x="5899" y="2240"/>
                </a:lnTo>
                <a:lnTo>
                  <a:pt x="5860" y="2223"/>
                </a:lnTo>
                <a:lnTo>
                  <a:pt x="5875" y="2191"/>
                </a:lnTo>
                <a:lnTo>
                  <a:pt x="5845" y="2126"/>
                </a:lnTo>
                <a:lnTo>
                  <a:pt x="5922" y="2158"/>
                </a:lnTo>
                <a:lnTo>
                  <a:pt x="5906" y="2093"/>
                </a:lnTo>
                <a:lnTo>
                  <a:pt x="5937" y="2077"/>
                </a:lnTo>
                <a:lnTo>
                  <a:pt x="6007" y="2126"/>
                </a:lnTo>
                <a:lnTo>
                  <a:pt x="5984" y="2158"/>
                </a:lnTo>
                <a:lnTo>
                  <a:pt x="6069" y="2110"/>
                </a:lnTo>
                <a:lnTo>
                  <a:pt x="6007" y="2207"/>
                </a:lnTo>
                <a:lnTo>
                  <a:pt x="6015" y="2272"/>
                </a:lnTo>
                <a:lnTo>
                  <a:pt x="6046" y="2240"/>
                </a:lnTo>
                <a:lnTo>
                  <a:pt x="6061" y="2288"/>
                </a:lnTo>
                <a:lnTo>
                  <a:pt x="6084" y="2288"/>
                </a:lnTo>
                <a:lnTo>
                  <a:pt x="6100" y="2207"/>
                </a:lnTo>
                <a:lnTo>
                  <a:pt x="6084" y="2207"/>
                </a:lnTo>
                <a:lnTo>
                  <a:pt x="6185" y="2158"/>
                </a:lnTo>
                <a:lnTo>
                  <a:pt x="6161" y="2126"/>
                </a:lnTo>
                <a:lnTo>
                  <a:pt x="6177" y="2110"/>
                </a:lnTo>
                <a:lnTo>
                  <a:pt x="6169" y="2093"/>
                </a:lnTo>
                <a:lnTo>
                  <a:pt x="6200" y="2110"/>
                </a:lnTo>
                <a:lnTo>
                  <a:pt x="6200" y="2061"/>
                </a:lnTo>
                <a:lnTo>
                  <a:pt x="6216" y="2061"/>
                </a:lnTo>
                <a:lnTo>
                  <a:pt x="6216" y="2012"/>
                </a:lnTo>
                <a:lnTo>
                  <a:pt x="6123" y="2045"/>
                </a:lnTo>
                <a:lnTo>
                  <a:pt x="6177" y="1980"/>
                </a:lnTo>
                <a:lnTo>
                  <a:pt x="6092" y="1964"/>
                </a:lnTo>
                <a:lnTo>
                  <a:pt x="6146" y="1931"/>
                </a:lnTo>
                <a:lnTo>
                  <a:pt x="6092" y="1899"/>
                </a:lnTo>
                <a:lnTo>
                  <a:pt x="6107" y="1883"/>
                </a:lnTo>
                <a:lnTo>
                  <a:pt x="6069" y="1915"/>
                </a:lnTo>
                <a:lnTo>
                  <a:pt x="6076" y="1883"/>
                </a:lnTo>
                <a:lnTo>
                  <a:pt x="6053" y="1883"/>
                </a:lnTo>
                <a:lnTo>
                  <a:pt x="6061" y="1866"/>
                </a:lnTo>
                <a:lnTo>
                  <a:pt x="6022" y="1899"/>
                </a:lnTo>
                <a:lnTo>
                  <a:pt x="6053" y="1834"/>
                </a:lnTo>
                <a:lnTo>
                  <a:pt x="6022" y="1866"/>
                </a:lnTo>
                <a:lnTo>
                  <a:pt x="6007" y="1866"/>
                </a:lnTo>
                <a:lnTo>
                  <a:pt x="6015" y="1834"/>
                </a:lnTo>
                <a:lnTo>
                  <a:pt x="6030" y="1818"/>
                </a:lnTo>
                <a:lnTo>
                  <a:pt x="5976" y="1801"/>
                </a:lnTo>
                <a:lnTo>
                  <a:pt x="5968" y="1769"/>
                </a:lnTo>
                <a:lnTo>
                  <a:pt x="5914" y="1753"/>
                </a:lnTo>
                <a:lnTo>
                  <a:pt x="6007" y="1736"/>
                </a:lnTo>
                <a:lnTo>
                  <a:pt x="5945" y="1720"/>
                </a:lnTo>
                <a:lnTo>
                  <a:pt x="6069" y="1704"/>
                </a:lnTo>
                <a:lnTo>
                  <a:pt x="5945" y="1672"/>
                </a:lnTo>
                <a:lnTo>
                  <a:pt x="6053" y="1639"/>
                </a:lnTo>
                <a:lnTo>
                  <a:pt x="6022" y="1590"/>
                </a:lnTo>
                <a:lnTo>
                  <a:pt x="5976" y="1607"/>
                </a:lnTo>
                <a:lnTo>
                  <a:pt x="5999" y="1574"/>
                </a:lnTo>
                <a:lnTo>
                  <a:pt x="5930" y="1590"/>
                </a:lnTo>
                <a:lnTo>
                  <a:pt x="6015" y="1542"/>
                </a:lnTo>
                <a:lnTo>
                  <a:pt x="6007" y="1493"/>
                </a:lnTo>
                <a:lnTo>
                  <a:pt x="5953" y="1493"/>
                </a:lnTo>
                <a:lnTo>
                  <a:pt x="5868" y="1590"/>
                </a:lnTo>
                <a:lnTo>
                  <a:pt x="5852" y="1542"/>
                </a:lnTo>
                <a:lnTo>
                  <a:pt x="5937" y="1461"/>
                </a:lnTo>
                <a:lnTo>
                  <a:pt x="5837" y="1493"/>
                </a:lnTo>
                <a:lnTo>
                  <a:pt x="5922" y="1412"/>
                </a:lnTo>
                <a:lnTo>
                  <a:pt x="5783" y="1412"/>
                </a:lnTo>
                <a:lnTo>
                  <a:pt x="5821" y="1363"/>
                </a:lnTo>
                <a:lnTo>
                  <a:pt x="5736" y="1428"/>
                </a:lnTo>
                <a:lnTo>
                  <a:pt x="5775" y="1379"/>
                </a:lnTo>
                <a:lnTo>
                  <a:pt x="5752" y="1379"/>
                </a:lnTo>
                <a:lnTo>
                  <a:pt x="5806" y="1331"/>
                </a:lnTo>
                <a:lnTo>
                  <a:pt x="5713" y="1363"/>
                </a:lnTo>
                <a:lnTo>
                  <a:pt x="5783" y="1298"/>
                </a:lnTo>
                <a:lnTo>
                  <a:pt x="5651" y="1250"/>
                </a:lnTo>
                <a:lnTo>
                  <a:pt x="5659" y="1298"/>
                </a:lnTo>
                <a:lnTo>
                  <a:pt x="5597" y="1347"/>
                </a:lnTo>
                <a:lnTo>
                  <a:pt x="5574" y="1282"/>
                </a:lnTo>
                <a:lnTo>
                  <a:pt x="5481" y="1347"/>
                </a:lnTo>
                <a:lnTo>
                  <a:pt x="5504" y="1314"/>
                </a:lnTo>
                <a:lnTo>
                  <a:pt x="5497" y="1298"/>
                </a:lnTo>
                <a:lnTo>
                  <a:pt x="5528" y="1266"/>
                </a:lnTo>
                <a:lnTo>
                  <a:pt x="5489" y="1298"/>
                </a:lnTo>
                <a:lnTo>
                  <a:pt x="5558" y="1233"/>
                </a:lnTo>
                <a:lnTo>
                  <a:pt x="5535" y="1104"/>
                </a:lnTo>
                <a:close/>
                <a:moveTo>
                  <a:pt x="7824" y="0"/>
                </a:moveTo>
                <a:lnTo>
                  <a:pt x="7847" y="16"/>
                </a:lnTo>
                <a:lnTo>
                  <a:pt x="7499" y="33"/>
                </a:lnTo>
                <a:lnTo>
                  <a:pt x="7700" y="49"/>
                </a:lnTo>
                <a:lnTo>
                  <a:pt x="7530" y="65"/>
                </a:lnTo>
                <a:lnTo>
                  <a:pt x="7569" y="81"/>
                </a:lnTo>
                <a:lnTo>
                  <a:pt x="7545" y="130"/>
                </a:lnTo>
                <a:lnTo>
                  <a:pt x="7337" y="81"/>
                </a:lnTo>
                <a:lnTo>
                  <a:pt x="7337" y="130"/>
                </a:lnTo>
                <a:lnTo>
                  <a:pt x="7159" y="162"/>
                </a:lnTo>
                <a:lnTo>
                  <a:pt x="7159" y="97"/>
                </a:lnTo>
                <a:lnTo>
                  <a:pt x="6942" y="130"/>
                </a:lnTo>
                <a:lnTo>
                  <a:pt x="7027" y="195"/>
                </a:lnTo>
                <a:lnTo>
                  <a:pt x="6857" y="146"/>
                </a:lnTo>
                <a:lnTo>
                  <a:pt x="6548" y="292"/>
                </a:lnTo>
                <a:lnTo>
                  <a:pt x="6571" y="341"/>
                </a:lnTo>
                <a:lnTo>
                  <a:pt x="6649" y="324"/>
                </a:lnTo>
                <a:lnTo>
                  <a:pt x="6185" y="552"/>
                </a:lnTo>
                <a:lnTo>
                  <a:pt x="6285" y="584"/>
                </a:lnTo>
                <a:lnTo>
                  <a:pt x="6262" y="600"/>
                </a:lnTo>
                <a:lnTo>
                  <a:pt x="6432" y="633"/>
                </a:lnTo>
                <a:lnTo>
                  <a:pt x="6200" y="682"/>
                </a:lnTo>
                <a:lnTo>
                  <a:pt x="6208" y="698"/>
                </a:lnTo>
                <a:lnTo>
                  <a:pt x="6208" y="714"/>
                </a:lnTo>
                <a:lnTo>
                  <a:pt x="6316" y="730"/>
                </a:lnTo>
                <a:lnTo>
                  <a:pt x="6239" y="763"/>
                </a:lnTo>
                <a:lnTo>
                  <a:pt x="6695" y="844"/>
                </a:lnTo>
                <a:lnTo>
                  <a:pt x="6695" y="893"/>
                </a:lnTo>
                <a:lnTo>
                  <a:pt x="6765" y="1006"/>
                </a:lnTo>
                <a:lnTo>
                  <a:pt x="6703" y="1055"/>
                </a:lnTo>
                <a:lnTo>
                  <a:pt x="6757" y="1071"/>
                </a:lnTo>
                <a:lnTo>
                  <a:pt x="6741" y="1120"/>
                </a:lnTo>
                <a:lnTo>
                  <a:pt x="6757" y="1185"/>
                </a:lnTo>
                <a:lnTo>
                  <a:pt x="6757" y="1201"/>
                </a:lnTo>
                <a:lnTo>
                  <a:pt x="6772" y="1233"/>
                </a:lnTo>
                <a:lnTo>
                  <a:pt x="6726" y="1266"/>
                </a:lnTo>
                <a:lnTo>
                  <a:pt x="6734" y="1282"/>
                </a:lnTo>
                <a:lnTo>
                  <a:pt x="6710" y="1298"/>
                </a:lnTo>
                <a:lnTo>
                  <a:pt x="6757" y="1282"/>
                </a:lnTo>
                <a:lnTo>
                  <a:pt x="6695" y="1396"/>
                </a:lnTo>
                <a:lnTo>
                  <a:pt x="6811" y="1347"/>
                </a:lnTo>
                <a:lnTo>
                  <a:pt x="6811" y="1363"/>
                </a:lnTo>
                <a:lnTo>
                  <a:pt x="6819" y="1363"/>
                </a:lnTo>
                <a:lnTo>
                  <a:pt x="6819" y="1379"/>
                </a:lnTo>
                <a:lnTo>
                  <a:pt x="6880" y="1379"/>
                </a:lnTo>
                <a:lnTo>
                  <a:pt x="6803" y="1444"/>
                </a:lnTo>
                <a:lnTo>
                  <a:pt x="6896" y="1461"/>
                </a:lnTo>
                <a:lnTo>
                  <a:pt x="6857" y="1461"/>
                </a:lnTo>
                <a:lnTo>
                  <a:pt x="6880" y="1493"/>
                </a:lnTo>
                <a:lnTo>
                  <a:pt x="6896" y="1542"/>
                </a:lnTo>
                <a:lnTo>
                  <a:pt x="6718" y="1526"/>
                </a:lnTo>
                <a:lnTo>
                  <a:pt x="6904" y="1607"/>
                </a:lnTo>
                <a:lnTo>
                  <a:pt x="6842" y="1704"/>
                </a:lnTo>
                <a:lnTo>
                  <a:pt x="6880" y="1704"/>
                </a:lnTo>
                <a:lnTo>
                  <a:pt x="6842" y="1720"/>
                </a:lnTo>
                <a:lnTo>
                  <a:pt x="6819" y="1769"/>
                </a:lnTo>
                <a:lnTo>
                  <a:pt x="6842" y="1769"/>
                </a:lnTo>
                <a:lnTo>
                  <a:pt x="6695" y="1834"/>
                </a:lnTo>
                <a:lnTo>
                  <a:pt x="6811" y="1818"/>
                </a:lnTo>
                <a:lnTo>
                  <a:pt x="6656" y="1931"/>
                </a:lnTo>
                <a:lnTo>
                  <a:pt x="6811" y="1899"/>
                </a:lnTo>
                <a:lnTo>
                  <a:pt x="6795" y="1915"/>
                </a:lnTo>
                <a:lnTo>
                  <a:pt x="6819" y="1947"/>
                </a:lnTo>
                <a:lnTo>
                  <a:pt x="6672" y="1947"/>
                </a:lnTo>
                <a:lnTo>
                  <a:pt x="6649" y="2029"/>
                </a:lnTo>
                <a:lnTo>
                  <a:pt x="6710" y="2029"/>
                </a:lnTo>
                <a:lnTo>
                  <a:pt x="6625" y="2142"/>
                </a:lnTo>
                <a:lnTo>
                  <a:pt x="6765" y="2029"/>
                </a:lnTo>
                <a:lnTo>
                  <a:pt x="6633" y="2158"/>
                </a:lnTo>
                <a:lnTo>
                  <a:pt x="6641" y="2158"/>
                </a:lnTo>
                <a:lnTo>
                  <a:pt x="6633" y="2223"/>
                </a:lnTo>
                <a:lnTo>
                  <a:pt x="6741" y="2191"/>
                </a:lnTo>
                <a:lnTo>
                  <a:pt x="6672" y="2240"/>
                </a:lnTo>
                <a:lnTo>
                  <a:pt x="6656" y="2418"/>
                </a:lnTo>
                <a:lnTo>
                  <a:pt x="6710" y="2337"/>
                </a:lnTo>
                <a:lnTo>
                  <a:pt x="6734" y="2272"/>
                </a:lnTo>
                <a:lnTo>
                  <a:pt x="6765" y="2386"/>
                </a:lnTo>
                <a:lnTo>
                  <a:pt x="6687" y="2386"/>
                </a:lnTo>
                <a:lnTo>
                  <a:pt x="6679" y="2434"/>
                </a:lnTo>
                <a:lnTo>
                  <a:pt x="6734" y="2402"/>
                </a:lnTo>
                <a:lnTo>
                  <a:pt x="6726" y="2418"/>
                </a:lnTo>
                <a:lnTo>
                  <a:pt x="6741" y="2418"/>
                </a:lnTo>
                <a:lnTo>
                  <a:pt x="6672" y="2450"/>
                </a:lnTo>
                <a:lnTo>
                  <a:pt x="6695" y="2613"/>
                </a:lnTo>
                <a:lnTo>
                  <a:pt x="6734" y="2580"/>
                </a:lnTo>
                <a:lnTo>
                  <a:pt x="6695" y="2662"/>
                </a:lnTo>
                <a:lnTo>
                  <a:pt x="6757" y="2726"/>
                </a:lnTo>
                <a:lnTo>
                  <a:pt x="6726" y="2791"/>
                </a:lnTo>
                <a:lnTo>
                  <a:pt x="6757" y="2889"/>
                </a:lnTo>
                <a:lnTo>
                  <a:pt x="6788" y="2889"/>
                </a:lnTo>
                <a:lnTo>
                  <a:pt x="6757" y="2921"/>
                </a:lnTo>
                <a:lnTo>
                  <a:pt x="6788" y="2921"/>
                </a:lnTo>
                <a:lnTo>
                  <a:pt x="6788" y="2905"/>
                </a:lnTo>
                <a:lnTo>
                  <a:pt x="6896" y="2856"/>
                </a:lnTo>
                <a:lnTo>
                  <a:pt x="6880" y="2954"/>
                </a:lnTo>
                <a:lnTo>
                  <a:pt x="6950" y="2937"/>
                </a:lnTo>
                <a:lnTo>
                  <a:pt x="6904" y="3002"/>
                </a:lnTo>
                <a:lnTo>
                  <a:pt x="6966" y="2986"/>
                </a:lnTo>
                <a:lnTo>
                  <a:pt x="6966" y="3051"/>
                </a:lnTo>
                <a:lnTo>
                  <a:pt x="6989" y="3051"/>
                </a:lnTo>
                <a:lnTo>
                  <a:pt x="6973" y="3035"/>
                </a:lnTo>
                <a:lnTo>
                  <a:pt x="7027" y="3002"/>
                </a:lnTo>
                <a:lnTo>
                  <a:pt x="6989" y="2954"/>
                </a:lnTo>
                <a:lnTo>
                  <a:pt x="7058" y="2921"/>
                </a:lnTo>
                <a:lnTo>
                  <a:pt x="7105" y="2791"/>
                </a:lnTo>
                <a:lnTo>
                  <a:pt x="7089" y="2775"/>
                </a:lnTo>
                <a:lnTo>
                  <a:pt x="7112" y="2759"/>
                </a:lnTo>
                <a:lnTo>
                  <a:pt x="7128" y="2645"/>
                </a:lnTo>
                <a:lnTo>
                  <a:pt x="7089" y="2629"/>
                </a:lnTo>
                <a:lnTo>
                  <a:pt x="7167" y="2597"/>
                </a:lnTo>
                <a:lnTo>
                  <a:pt x="7143" y="2564"/>
                </a:lnTo>
                <a:lnTo>
                  <a:pt x="7244" y="2483"/>
                </a:lnTo>
                <a:lnTo>
                  <a:pt x="7244" y="2418"/>
                </a:lnTo>
                <a:lnTo>
                  <a:pt x="7197" y="2402"/>
                </a:lnTo>
                <a:lnTo>
                  <a:pt x="7267" y="2386"/>
                </a:lnTo>
                <a:lnTo>
                  <a:pt x="7244" y="2321"/>
                </a:lnTo>
                <a:lnTo>
                  <a:pt x="7329" y="2256"/>
                </a:lnTo>
                <a:lnTo>
                  <a:pt x="7298" y="2223"/>
                </a:lnTo>
                <a:lnTo>
                  <a:pt x="7445" y="2126"/>
                </a:lnTo>
                <a:lnTo>
                  <a:pt x="7422" y="2110"/>
                </a:lnTo>
                <a:lnTo>
                  <a:pt x="7468" y="2110"/>
                </a:lnTo>
                <a:lnTo>
                  <a:pt x="7437" y="2207"/>
                </a:lnTo>
                <a:lnTo>
                  <a:pt x="7499" y="2158"/>
                </a:lnTo>
                <a:lnTo>
                  <a:pt x="7507" y="2175"/>
                </a:lnTo>
                <a:lnTo>
                  <a:pt x="7754" y="1850"/>
                </a:lnTo>
                <a:lnTo>
                  <a:pt x="7762" y="1818"/>
                </a:lnTo>
                <a:lnTo>
                  <a:pt x="8249" y="1623"/>
                </a:lnTo>
                <a:lnTo>
                  <a:pt x="8241" y="1623"/>
                </a:lnTo>
                <a:lnTo>
                  <a:pt x="8287" y="1590"/>
                </a:lnTo>
                <a:lnTo>
                  <a:pt x="8025" y="1590"/>
                </a:lnTo>
                <a:lnTo>
                  <a:pt x="8086" y="1542"/>
                </a:lnTo>
                <a:lnTo>
                  <a:pt x="7955" y="1542"/>
                </a:lnTo>
                <a:lnTo>
                  <a:pt x="8001" y="1461"/>
                </a:lnTo>
                <a:lnTo>
                  <a:pt x="8117" y="1461"/>
                </a:lnTo>
                <a:lnTo>
                  <a:pt x="8071" y="1379"/>
                </a:lnTo>
                <a:lnTo>
                  <a:pt x="8195" y="1444"/>
                </a:lnTo>
                <a:lnTo>
                  <a:pt x="8241" y="1542"/>
                </a:lnTo>
                <a:lnTo>
                  <a:pt x="8287" y="1477"/>
                </a:lnTo>
                <a:lnTo>
                  <a:pt x="8287" y="1542"/>
                </a:lnTo>
                <a:lnTo>
                  <a:pt x="8326" y="1477"/>
                </a:lnTo>
                <a:lnTo>
                  <a:pt x="8326" y="1396"/>
                </a:lnTo>
                <a:lnTo>
                  <a:pt x="8295" y="1428"/>
                </a:lnTo>
                <a:lnTo>
                  <a:pt x="8326" y="1363"/>
                </a:lnTo>
                <a:lnTo>
                  <a:pt x="8179" y="1282"/>
                </a:lnTo>
                <a:lnTo>
                  <a:pt x="8202" y="1266"/>
                </a:lnTo>
                <a:lnTo>
                  <a:pt x="8187" y="1217"/>
                </a:lnTo>
                <a:lnTo>
                  <a:pt x="8110" y="1233"/>
                </a:lnTo>
                <a:lnTo>
                  <a:pt x="8180" y="1204"/>
                </a:lnTo>
                <a:lnTo>
                  <a:pt x="8079" y="1185"/>
                </a:lnTo>
                <a:lnTo>
                  <a:pt x="8125" y="1169"/>
                </a:lnTo>
                <a:lnTo>
                  <a:pt x="8094" y="1136"/>
                </a:lnTo>
                <a:lnTo>
                  <a:pt x="8218" y="1136"/>
                </a:lnTo>
                <a:lnTo>
                  <a:pt x="8187" y="1087"/>
                </a:lnTo>
                <a:lnTo>
                  <a:pt x="8419" y="1136"/>
                </a:lnTo>
                <a:lnTo>
                  <a:pt x="8396" y="1071"/>
                </a:lnTo>
                <a:lnTo>
                  <a:pt x="8342" y="1071"/>
                </a:lnTo>
                <a:lnTo>
                  <a:pt x="8342" y="1039"/>
                </a:lnTo>
                <a:lnTo>
                  <a:pt x="8365" y="990"/>
                </a:lnTo>
                <a:lnTo>
                  <a:pt x="8357" y="1039"/>
                </a:lnTo>
                <a:lnTo>
                  <a:pt x="8488" y="1022"/>
                </a:lnTo>
                <a:lnTo>
                  <a:pt x="8465" y="957"/>
                </a:lnTo>
                <a:lnTo>
                  <a:pt x="8411" y="990"/>
                </a:lnTo>
                <a:lnTo>
                  <a:pt x="8411" y="925"/>
                </a:lnTo>
                <a:lnTo>
                  <a:pt x="8357" y="925"/>
                </a:lnTo>
                <a:lnTo>
                  <a:pt x="8450" y="909"/>
                </a:lnTo>
                <a:lnTo>
                  <a:pt x="8473" y="925"/>
                </a:lnTo>
                <a:lnTo>
                  <a:pt x="8481" y="795"/>
                </a:lnTo>
                <a:lnTo>
                  <a:pt x="8419" y="779"/>
                </a:lnTo>
                <a:lnTo>
                  <a:pt x="8396" y="747"/>
                </a:lnTo>
                <a:lnTo>
                  <a:pt x="8365" y="730"/>
                </a:lnTo>
                <a:lnTo>
                  <a:pt x="8543" y="714"/>
                </a:lnTo>
                <a:lnTo>
                  <a:pt x="8558" y="649"/>
                </a:lnTo>
                <a:lnTo>
                  <a:pt x="8465" y="617"/>
                </a:lnTo>
                <a:lnTo>
                  <a:pt x="8527" y="617"/>
                </a:lnTo>
                <a:lnTo>
                  <a:pt x="8434" y="600"/>
                </a:lnTo>
                <a:lnTo>
                  <a:pt x="8473" y="503"/>
                </a:lnTo>
                <a:lnTo>
                  <a:pt x="8465" y="487"/>
                </a:lnTo>
                <a:lnTo>
                  <a:pt x="8550" y="406"/>
                </a:lnTo>
                <a:lnTo>
                  <a:pt x="8535" y="373"/>
                </a:lnTo>
                <a:lnTo>
                  <a:pt x="8558" y="308"/>
                </a:lnTo>
                <a:lnTo>
                  <a:pt x="8713" y="292"/>
                </a:lnTo>
                <a:lnTo>
                  <a:pt x="8674" y="276"/>
                </a:lnTo>
                <a:lnTo>
                  <a:pt x="8790" y="243"/>
                </a:lnTo>
                <a:lnTo>
                  <a:pt x="8775" y="227"/>
                </a:lnTo>
                <a:lnTo>
                  <a:pt x="8906" y="179"/>
                </a:lnTo>
                <a:lnTo>
                  <a:pt x="8411" y="260"/>
                </a:lnTo>
                <a:lnTo>
                  <a:pt x="8496" y="179"/>
                </a:lnTo>
                <a:lnTo>
                  <a:pt x="8156" y="130"/>
                </a:lnTo>
                <a:lnTo>
                  <a:pt x="8504" y="65"/>
                </a:lnTo>
                <a:lnTo>
                  <a:pt x="8086" y="33"/>
                </a:lnTo>
                <a:lnTo>
                  <a:pt x="8342" y="0"/>
                </a:lnTo>
                <a:close/>
                <a:moveTo>
                  <a:pt x="387" y="3619"/>
                </a:moveTo>
                <a:lnTo>
                  <a:pt x="383" y="3622"/>
                </a:lnTo>
                <a:lnTo>
                  <a:pt x="379" y="3635"/>
                </a:lnTo>
                <a:lnTo>
                  <a:pt x="387" y="3619"/>
                </a:lnTo>
                <a:close/>
                <a:moveTo>
                  <a:pt x="10058" y="3651"/>
                </a:moveTo>
                <a:lnTo>
                  <a:pt x="10050" y="3684"/>
                </a:lnTo>
                <a:lnTo>
                  <a:pt x="10011" y="3684"/>
                </a:lnTo>
                <a:lnTo>
                  <a:pt x="10050" y="3765"/>
                </a:lnTo>
                <a:lnTo>
                  <a:pt x="10073" y="3765"/>
                </a:lnTo>
                <a:lnTo>
                  <a:pt x="10096" y="3684"/>
                </a:lnTo>
                <a:lnTo>
                  <a:pt x="10058" y="3651"/>
                </a:lnTo>
                <a:close/>
                <a:moveTo>
                  <a:pt x="85" y="3749"/>
                </a:moveTo>
                <a:lnTo>
                  <a:pt x="8" y="3814"/>
                </a:lnTo>
                <a:lnTo>
                  <a:pt x="85" y="3750"/>
                </a:lnTo>
                <a:lnTo>
                  <a:pt x="85" y="3749"/>
                </a:lnTo>
                <a:close/>
                <a:moveTo>
                  <a:pt x="8" y="3814"/>
                </a:moveTo>
                <a:close/>
                <a:moveTo>
                  <a:pt x="10444" y="3830"/>
                </a:moveTo>
                <a:lnTo>
                  <a:pt x="10460" y="3846"/>
                </a:lnTo>
                <a:lnTo>
                  <a:pt x="10468" y="3846"/>
                </a:lnTo>
                <a:lnTo>
                  <a:pt x="10444" y="3830"/>
                </a:lnTo>
                <a:close/>
                <a:moveTo>
                  <a:pt x="8960" y="3733"/>
                </a:moveTo>
                <a:lnTo>
                  <a:pt x="8968" y="3749"/>
                </a:lnTo>
                <a:lnTo>
                  <a:pt x="8945" y="3797"/>
                </a:lnTo>
                <a:lnTo>
                  <a:pt x="8945" y="3765"/>
                </a:lnTo>
                <a:lnTo>
                  <a:pt x="8906" y="3781"/>
                </a:lnTo>
                <a:lnTo>
                  <a:pt x="8883" y="3846"/>
                </a:lnTo>
                <a:lnTo>
                  <a:pt x="8914" y="3846"/>
                </a:lnTo>
                <a:lnTo>
                  <a:pt x="8891" y="3911"/>
                </a:lnTo>
                <a:lnTo>
                  <a:pt x="8805" y="3927"/>
                </a:lnTo>
                <a:lnTo>
                  <a:pt x="8813" y="3943"/>
                </a:lnTo>
                <a:lnTo>
                  <a:pt x="8813" y="3976"/>
                </a:lnTo>
                <a:lnTo>
                  <a:pt x="8829" y="3960"/>
                </a:lnTo>
                <a:lnTo>
                  <a:pt x="8821" y="4008"/>
                </a:lnTo>
                <a:lnTo>
                  <a:pt x="8798" y="4025"/>
                </a:lnTo>
                <a:lnTo>
                  <a:pt x="8798" y="4041"/>
                </a:lnTo>
                <a:lnTo>
                  <a:pt x="8813" y="4041"/>
                </a:lnTo>
                <a:lnTo>
                  <a:pt x="8813" y="4057"/>
                </a:lnTo>
                <a:lnTo>
                  <a:pt x="8867" y="4073"/>
                </a:lnTo>
                <a:lnTo>
                  <a:pt x="8805" y="4171"/>
                </a:lnTo>
                <a:lnTo>
                  <a:pt x="8875" y="4154"/>
                </a:lnTo>
                <a:lnTo>
                  <a:pt x="8805" y="4203"/>
                </a:lnTo>
                <a:lnTo>
                  <a:pt x="8813" y="4219"/>
                </a:lnTo>
                <a:lnTo>
                  <a:pt x="8775" y="4236"/>
                </a:lnTo>
                <a:lnTo>
                  <a:pt x="8805" y="4236"/>
                </a:lnTo>
                <a:lnTo>
                  <a:pt x="8775" y="4284"/>
                </a:lnTo>
                <a:lnTo>
                  <a:pt x="8821" y="4284"/>
                </a:lnTo>
                <a:lnTo>
                  <a:pt x="8790" y="4317"/>
                </a:lnTo>
                <a:lnTo>
                  <a:pt x="8821" y="4300"/>
                </a:lnTo>
                <a:lnTo>
                  <a:pt x="8805" y="4333"/>
                </a:lnTo>
                <a:lnTo>
                  <a:pt x="9014" y="4219"/>
                </a:lnTo>
                <a:lnTo>
                  <a:pt x="9006" y="4203"/>
                </a:lnTo>
                <a:lnTo>
                  <a:pt x="9030" y="3943"/>
                </a:lnTo>
                <a:lnTo>
                  <a:pt x="9022" y="3927"/>
                </a:lnTo>
                <a:lnTo>
                  <a:pt x="9068" y="3895"/>
                </a:lnTo>
                <a:lnTo>
                  <a:pt x="9061" y="3862"/>
                </a:lnTo>
                <a:lnTo>
                  <a:pt x="9045" y="3846"/>
                </a:lnTo>
                <a:lnTo>
                  <a:pt x="9030" y="3765"/>
                </a:lnTo>
                <a:lnTo>
                  <a:pt x="8968" y="3781"/>
                </a:lnTo>
                <a:lnTo>
                  <a:pt x="8983" y="3749"/>
                </a:lnTo>
                <a:lnTo>
                  <a:pt x="8960" y="3733"/>
                </a:lnTo>
                <a:close/>
                <a:moveTo>
                  <a:pt x="9177" y="3246"/>
                </a:moveTo>
                <a:lnTo>
                  <a:pt x="9107" y="3294"/>
                </a:lnTo>
                <a:lnTo>
                  <a:pt x="9068" y="3440"/>
                </a:lnTo>
                <a:lnTo>
                  <a:pt x="9053" y="3505"/>
                </a:lnTo>
                <a:lnTo>
                  <a:pt x="9061" y="3505"/>
                </a:lnTo>
                <a:lnTo>
                  <a:pt x="9037" y="3538"/>
                </a:lnTo>
                <a:lnTo>
                  <a:pt x="9092" y="3522"/>
                </a:lnTo>
                <a:lnTo>
                  <a:pt x="9068" y="3733"/>
                </a:lnTo>
                <a:lnTo>
                  <a:pt x="9084" y="3651"/>
                </a:lnTo>
                <a:lnTo>
                  <a:pt x="9115" y="3619"/>
                </a:lnTo>
                <a:lnTo>
                  <a:pt x="9122" y="3651"/>
                </a:lnTo>
                <a:lnTo>
                  <a:pt x="9099" y="3846"/>
                </a:lnTo>
                <a:lnTo>
                  <a:pt x="9207" y="3797"/>
                </a:lnTo>
                <a:lnTo>
                  <a:pt x="9223" y="4057"/>
                </a:lnTo>
                <a:lnTo>
                  <a:pt x="9115" y="4138"/>
                </a:lnTo>
                <a:lnTo>
                  <a:pt x="9146" y="4122"/>
                </a:lnTo>
                <a:lnTo>
                  <a:pt x="9153" y="4171"/>
                </a:lnTo>
                <a:lnTo>
                  <a:pt x="9076" y="4284"/>
                </a:lnTo>
                <a:lnTo>
                  <a:pt x="9146" y="4317"/>
                </a:lnTo>
                <a:lnTo>
                  <a:pt x="9138" y="4333"/>
                </a:lnTo>
                <a:lnTo>
                  <a:pt x="9192" y="4349"/>
                </a:lnTo>
                <a:lnTo>
                  <a:pt x="9238" y="4300"/>
                </a:lnTo>
                <a:lnTo>
                  <a:pt x="9192" y="4382"/>
                </a:lnTo>
                <a:lnTo>
                  <a:pt x="9146" y="4382"/>
                </a:lnTo>
                <a:lnTo>
                  <a:pt x="9053" y="4560"/>
                </a:lnTo>
                <a:lnTo>
                  <a:pt x="9076" y="4576"/>
                </a:lnTo>
                <a:lnTo>
                  <a:pt x="9099" y="4528"/>
                </a:lnTo>
                <a:lnTo>
                  <a:pt x="9153" y="4528"/>
                </a:lnTo>
                <a:lnTo>
                  <a:pt x="9207" y="4463"/>
                </a:lnTo>
                <a:lnTo>
                  <a:pt x="9269" y="4479"/>
                </a:lnTo>
                <a:lnTo>
                  <a:pt x="9262" y="4463"/>
                </a:lnTo>
                <a:lnTo>
                  <a:pt x="9308" y="4447"/>
                </a:lnTo>
                <a:lnTo>
                  <a:pt x="9300" y="4430"/>
                </a:lnTo>
                <a:lnTo>
                  <a:pt x="9432" y="4430"/>
                </a:lnTo>
                <a:lnTo>
                  <a:pt x="9463" y="4349"/>
                </a:lnTo>
                <a:lnTo>
                  <a:pt x="9408" y="4349"/>
                </a:lnTo>
                <a:lnTo>
                  <a:pt x="9455" y="4268"/>
                </a:lnTo>
                <a:lnTo>
                  <a:pt x="9470" y="4122"/>
                </a:lnTo>
                <a:lnTo>
                  <a:pt x="9385" y="4122"/>
                </a:lnTo>
                <a:lnTo>
                  <a:pt x="9347" y="3992"/>
                </a:lnTo>
                <a:lnTo>
                  <a:pt x="9393" y="4008"/>
                </a:lnTo>
                <a:lnTo>
                  <a:pt x="9378" y="3927"/>
                </a:lnTo>
                <a:lnTo>
                  <a:pt x="9316" y="3846"/>
                </a:lnTo>
                <a:lnTo>
                  <a:pt x="9292" y="3716"/>
                </a:lnTo>
                <a:lnTo>
                  <a:pt x="9169" y="3619"/>
                </a:lnTo>
                <a:lnTo>
                  <a:pt x="9223" y="3603"/>
                </a:lnTo>
                <a:lnTo>
                  <a:pt x="9200" y="3586"/>
                </a:lnTo>
                <a:lnTo>
                  <a:pt x="9246" y="3538"/>
                </a:lnTo>
                <a:lnTo>
                  <a:pt x="9285" y="3424"/>
                </a:lnTo>
                <a:lnTo>
                  <a:pt x="9153" y="3392"/>
                </a:lnTo>
                <a:lnTo>
                  <a:pt x="9169" y="3359"/>
                </a:lnTo>
                <a:lnTo>
                  <a:pt x="9161" y="3359"/>
                </a:lnTo>
                <a:lnTo>
                  <a:pt x="9207" y="3278"/>
                </a:lnTo>
                <a:lnTo>
                  <a:pt x="9177" y="3246"/>
                </a:lnTo>
                <a:close/>
                <a:moveTo>
                  <a:pt x="1801" y="4430"/>
                </a:moveTo>
                <a:lnTo>
                  <a:pt x="1778" y="4495"/>
                </a:lnTo>
                <a:lnTo>
                  <a:pt x="1817" y="4479"/>
                </a:lnTo>
                <a:lnTo>
                  <a:pt x="1809" y="4512"/>
                </a:lnTo>
                <a:lnTo>
                  <a:pt x="1778" y="4528"/>
                </a:lnTo>
                <a:lnTo>
                  <a:pt x="1786" y="4528"/>
                </a:lnTo>
                <a:lnTo>
                  <a:pt x="1770" y="4560"/>
                </a:lnTo>
                <a:lnTo>
                  <a:pt x="1801" y="4560"/>
                </a:lnTo>
                <a:lnTo>
                  <a:pt x="1809" y="4544"/>
                </a:lnTo>
                <a:lnTo>
                  <a:pt x="1817" y="4593"/>
                </a:lnTo>
                <a:lnTo>
                  <a:pt x="1848" y="4625"/>
                </a:lnTo>
                <a:lnTo>
                  <a:pt x="1817" y="4674"/>
                </a:lnTo>
                <a:lnTo>
                  <a:pt x="1848" y="4674"/>
                </a:lnTo>
                <a:lnTo>
                  <a:pt x="1840" y="4690"/>
                </a:lnTo>
                <a:lnTo>
                  <a:pt x="1855" y="4706"/>
                </a:lnTo>
                <a:lnTo>
                  <a:pt x="1840" y="4722"/>
                </a:lnTo>
                <a:lnTo>
                  <a:pt x="1909" y="4690"/>
                </a:lnTo>
                <a:lnTo>
                  <a:pt x="1894" y="4804"/>
                </a:lnTo>
                <a:lnTo>
                  <a:pt x="1956" y="4787"/>
                </a:lnTo>
                <a:lnTo>
                  <a:pt x="1925" y="4528"/>
                </a:lnTo>
                <a:lnTo>
                  <a:pt x="1801" y="4430"/>
                </a:lnTo>
                <a:close/>
                <a:moveTo>
                  <a:pt x="1956" y="4787"/>
                </a:moveTo>
                <a:lnTo>
                  <a:pt x="1956" y="4804"/>
                </a:lnTo>
                <a:lnTo>
                  <a:pt x="1964" y="4787"/>
                </a:lnTo>
                <a:close/>
                <a:moveTo>
                  <a:pt x="5450" y="4917"/>
                </a:moveTo>
                <a:lnTo>
                  <a:pt x="5454" y="4919"/>
                </a:lnTo>
                <a:lnTo>
                  <a:pt x="5458" y="4917"/>
                </a:lnTo>
                <a:close/>
                <a:moveTo>
                  <a:pt x="1933" y="4982"/>
                </a:moveTo>
                <a:lnTo>
                  <a:pt x="1917" y="4998"/>
                </a:lnTo>
                <a:lnTo>
                  <a:pt x="1925" y="4982"/>
                </a:lnTo>
                <a:close/>
                <a:moveTo>
                  <a:pt x="6076" y="4998"/>
                </a:moveTo>
                <a:close/>
                <a:moveTo>
                  <a:pt x="6100" y="4333"/>
                </a:moveTo>
                <a:lnTo>
                  <a:pt x="6061" y="4349"/>
                </a:lnTo>
                <a:lnTo>
                  <a:pt x="5906" y="4739"/>
                </a:lnTo>
                <a:lnTo>
                  <a:pt x="5868" y="4755"/>
                </a:lnTo>
                <a:lnTo>
                  <a:pt x="5845" y="4787"/>
                </a:lnTo>
                <a:lnTo>
                  <a:pt x="5852" y="4771"/>
                </a:lnTo>
                <a:lnTo>
                  <a:pt x="5821" y="4804"/>
                </a:lnTo>
                <a:lnTo>
                  <a:pt x="5875" y="4804"/>
                </a:lnTo>
                <a:lnTo>
                  <a:pt x="5798" y="4917"/>
                </a:lnTo>
                <a:lnTo>
                  <a:pt x="6007" y="4917"/>
                </a:lnTo>
                <a:lnTo>
                  <a:pt x="5984" y="4966"/>
                </a:lnTo>
                <a:lnTo>
                  <a:pt x="6069" y="4950"/>
                </a:lnTo>
                <a:lnTo>
                  <a:pt x="5991" y="5079"/>
                </a:lnTo>
                <a:lnTo>
                  <a:pt x="6084" y="4966"/>
                </a:lnTo>
                <a:lnTo>
                  <a:pt x="6076" y="4998"/>
                </a:lnTo>
                <a:lnTo>
                  <a:pt x="6107" y="4917"/>
                </a:lnTo>
                <a:lnTo>
                  <a:pt x="6123" y="4982"/>
                </a:lnTo>
                <a:lnTo>
                  <a:pt x="6092" y="5079"/>
                </a:lnTo>
                <a:lnTo>
                  <a:pt x="6131" y="5031"/>
                </a:lnTo>
                <a:lnTo>
                  <a:pt x="6123" y="5112"/>
                </a:lnTo>
                <a:lnTo>
                  <a:pt x="6154" y="5096"/>
                </a:lnTo>
                <a:lnTo>
                  <a:pt x="6192" y="4933"/>
                </a:lnTo>
                <a:lnTo>
                  <a:pt x="6161" y="4982"/>
                </a:lnTo>
                <a:lnTo>
                  <a:pt x="6192" y="4869"/>
                </a:lnTo>
                <a:lnTo>
                  <a:pt x="6138" y="4950"/>
                </a:lnTo>
                <a:lnTo>
                  <a:pt x="6146" y="4885"/>
                </a:lnTo>
                <a:lnTo>
                  <a:pt x="6131" y="4885"/>
                </a:lnTo>
                <a:lnTo>
                  <a:pt x="6192" y="4787"/>
                </a:lnTo>
                <a:lnTo>
                  <a:pt x="6123" y="4836"/>
                </a:lnTo>
                <a:lnTo>
                  <a:pt x="6154" y="4787"/>
                </a:lnTo>
                <a:lnTo>
                  <a:pt x="6138" y="4771"/>
                </a:lnTo>
                <a:lnTo>
                  <a:pt x="6146" y="4755"/>
                </a:lnTo>
                <a:lnTo>
                  <a:pt x="6131" y="4771"/>
                </a:lnTo>
                <a:lnTo>
                  <a:pt x="6177" y="4690"/>
                </a:lnTo>
                <a:lnTo>
                  <a:pt x="6123" y="4674"/>
                </a:lnTo>
                <a:lnTo>
                  <a:pt x="6131" y="4641"/>
                </a:lnTo>
                <a:lnTo>
                  <a:pt x="6069" y="4722"/>
                </a:lnTo>
                <a:lnTo>
                  <a:pt x="6084" y="4641"/>
                </a:lnTo>
                <a:lnTo>
                  <a:pt x="6069" y="4674"/>
                </a:lnTo>
                <a:lnTo>
                  <a:pt x="6076" y="4658"/>
                </a:lnTo>
                <a:lnTo>
                  <a:pt x="6030" y="4658"/>
                </a:lnTo>
                <a:lnTo>
                  <a:pt x="6046" y="4625"/>
                </a:lnTo>
                <a:lnTo>
                  <a:pt x="6030" y="4641"/>
                </a:lnTo>
                <a:lnTo>
                  <a:pt x="6076" y="4576"/>
                </a:lnTo>
                <a:lnTo>
                  <a:pt x="5991" y="4641"/>
                </a:lnTo>
                <a:lnTo>
                  <a:pt x="6084" y="4398"/>
                </a:lnTo>
                <a:lnTo>
                  <a:pt x="6092" y="4365"/>
                </a:lnTo>
                <a:lnTo>
                  <a:pt x="6115" y="4333"/>
                </a:lnTo>
                <a:close/>
                <a:moveTo>
                  <a:pt x="18106" y="5112"/>
                </a:moveTo>
                <a:lnTo>
                  <a:pt x="18160" y="5209"/>
                </a:lnTo>
                <a:lnTo>
                  <a:pt x="18121" y="5128"/>
                </a:lnTo>
                <a:lnTo>
                  <a:pt x="18106" y="5112"/>
                </a:lnTo>
                <a:close/>
                <a:moveTo>
                  <a:pt x="17603" y="3879"/>
                </a:moveTo>
                <a:lnTo>
                  <a:pt x="17595" y="3911"/>
                </a:lnTo>
                <a:lnTo>
                  <a:pt x="17657" y="3992"/>
                </a:lnTo>
                <a:lnTo>
                  <a:pt x="17642" y="4025"/>
                </a:lnTo>
                <a:lnTo>
                  <a:pt x="17727" y="4300"/>
                </a:lnTo>
                <a:lnTo>
                  <a:pt x="18082" y="5226"/>
                </a:lnTo>
                <a:lnTo>
                  <a:pt x="18075" y="5096"/>
                </a:lnTo>
                <a:lnTo>
                  <a:pt x="18106" y="5112"/>
                </a:lnTo>
                <a:lnTo>
                  <a:pt x="18005" y="4933"/>
                </a:lnTo>
                <a:lnTo>
                  <a:pt x="17974" y="4690"/>
                </a:lnTo>
                <a:lnTo>
                  <a:pt x="18090" y="4787"/>
                </a:lnTo>
                <a:lnTo>
                  <a:pt x="17603" y="3879"/>
                </a:lnTo>
                <a:close/>
                <a:moveTo>
                  <a:pt x="18508" y="5290"/>
                </a:moveTo>
                <a:lnTo>
                  <a:pt x="18469" y="5307"/>
                </a:lnTo>
                <a:lnTo>
                  <a:pt x="18477" y="5339"/>
                </a:lnTo>
                <a:lnTo>
                  <a:pt x="18454" y="5453"/>
                </a:lnTo>
                <a:lnTo>
                  <a:pt x="18454" y="5469"/>
                </a:lnTo>
                <a:lnTo>
                  <a:pt x="18469" y="5388"/>
                </a:lnTo>
                <a:lnTo>
                  <a:pt x="18523" y="5323"/>
                </a:lnTo>
                <a:lnTo>
                  <a:pt x="18508" y="5290"/>
                </a:lnTo>
                <a:close/>
                <a:moveTo>
                  <a:pt x="18399" y="5469"/>
                </a:moveTo>
                <a:lnTo>
                  <a:pt x="18399" y="5566"/>
                </a:lnTo>
                <a:lnTo>
                  <a:pt x="18415" y="5599"/>
                </a:lnTo>
                <a:lnTo>
                  <a:pt x="18438" y="5469"/>
                </a:lnTo>
                <a:close/>
                <a:moveTo>
                  <a:pt x="4090" y="4739"/>
                </a:moveTo>
                <a:lnTo>
                  <a:pt x="4260" y="4901"/>
                </a:lnTo>
                <a:lnTo>
                  <a:pt x="4236" y="4950"/>
                </a:lnTo>
                <a:lnTo>
                  <a:pt x="4252" y="5015"/>
                </a:lnTo>
                <a:lnTo>
                  <a:pt x="4236" y="5047"/>
                </a:lnTo>
                <a:lnTo>
                  <a:pt x="4252" y="5079"/>
                </a:lnTo>
                <a:lnTo>
                  <a:pt x="4236" y="5096"/>
                </a:lnTo>
                <a:lnTo>
                  <a:pt x="4244" y="5096"/>
                </a:lnTo>
                <a:lnTo>
                  <a:pt x="4229" y="5128"/>
                </a:lnTo>
                <a:lnTo>
                  <a:pt x="4399" y="5193"/>
                </a:lnTo>
                <a:lnTo>
                  <a:pt x="4391" y="5209"/>
                </a:lnTo>
                <a:lnTo>
                  <a:pt x="4422" y="5209"/>
                </a:lnTo>
                <a:lnTo>
                  <a:pt x="4422" y="5226"/>
                </a:lnTo>
                <a:lnTo>
                  <a:pt x="4453" y="5274"/>
                </a:lnTo>
                <a:lnTo>
                  <a:pt x="4468" y="5404"/>
                </a:lnTo>
                <a:lnTo>
                  <a:pt x="4476" y="5404"/>
                </a:lnTo>
                <a:lnTo>
                  <a:pt x="4476" y="5420"/>
                </a:lnTo>
                <a:lnTo>
                  <a:pt x="4461" y="5404"/>
                </a:lnTo>
                <a:lnTo>
                  <a:pt x="4445" y="5453"/>
                </a:lnTo>
                <a:lnTo>
                  <a:pt x="4391" y="5436"/>
                </a:lnTo>
                <a:lnTo>
                  <a:pt x="4383" y="5420"/>
                </a:lnTo>
                <a:lnTo>
                  <a:pt x="4399" y="5388"/>
                </a:lnTo>
                <a:lnTo>
                  <a:pt x="4391" y="5388"/>
                </a:lnTo>
                <a:lnTo>
                  <a:pt x="4391" y="5339"/>
                </a:lnTo>
                <a:lnTo>
                  <a:pt x="4360" y="5339"/>
                </a:lnTo>
                <a:lnTo>
                  <a:pt x="4252" y="5696"/>
                </a:lnTo>
                <a:lnTo>
                  <a:pt x="4236" y="5534"/>
                </a:lnTo>
                <a:lnTo>
                  <a:pt x="4182" y="5583"/>
                </a:lnTo>
                <a:lnTo>
                  <a:pt x="4260" y="5355"/>
                </a:lnTo>
                <a:lnTo>
                  <a:pt x="4252" y="5307"/>
                </a:lnTo>
                <a:lnTo>
                  <a:pt x="4182" y="5258"/>
                </a:lnTo>
                <a:lnTo>
                  <a:pt x="4113" y="5420"/>
                </a:lnTo>
                <a:lnTo>
                  <a:pt x="4128" y="5339"/>
                </a:lnTo>
                <a:lnTo>
                  <a:pt x="3974" y="5842"/>
                </a:lnTo>
                <a:lnTo>
                  <a:pt x="3896" y="5891"/>
                </a:lnTo>
                <a:lnTo>
                  <a:pt x="3989" y="5453"/>
                </a:lnTo>
                <a:lnTo>
                  <a:pt x="3958" y="5453"/>
                </a:lnTo>
                <a:lnTo>
                  <a:pt x="4059" y="5226"/>
                </a:lnTo>
                <a:lnTo>
                  <a:pt x="4059" y="5258"/>
                </a:lnTo>
                <a:lnTo>
                  <a:pt x="4090" y="5226"/>
                </a:lnTo>
                <a:lnTo>
                  <a:pt x="4074" y="5274"/>
                </a:lnTo>
                <a:lnTo>
                  <a:pt x="4167" y="5193"/>
                </a:lnTo>
                <a:lnTo>
                  <a:pt x="4198" y="5226"/>
                </a:lnTo>
                <a:lnTo>
                  <a:pt x="4206" y="5209"/>
                </a:lnTo>
                <a:lnTo>
                  <a:pt x="4252" y="5209"/>
                </a:lnTo>
                <a:lnTo>
                  <a:pt x="4198" y="5128"/>
                </a:lnTo>
                <a:lnTo>
                  <a:pt x="4213" y="5096"/>
                </a:lnTo>
                <a:lnTo>
                  <a:pt x="4059" y="5128"/>
                </a:lnTo>
                <a:lnTo>
                  <a:pt x="4051" y="5079"/>
                </a:lnTo>
                <a:lnTo>
                  <a:pt x="4005" y="5079"/>
                </a:lnTo>
                <a:lnTo>
                  <a:pt x="4005" y="5015"/>
                </a:lnTo>
                <a:lnTo>
                  <a:pt x="3842" y="5112"/>
                </a:lnTo>
                <a:lnTo>
                  <a:pt x="3842" y="5063"/>
                </a:lnTo>
                <a:lnTo>
                  <a:pt x="3780" y="5079"/>
                </a:lnTo>
                <a:lnTo>
                  <a:pt x="4043" y="4804"/>
                </a:lnTo>
                <a:lnTo>
                  <a:pt x="4059" y="4771"/>
                </a:lnTo>
                <a:lnTo>
                  <a:pt x="4074" y="4771"/>
                </a:lnTo>
                <a:lnTo>
                  <a:pt x="4051" y="4820"/>
                </a:lnTo>
                <a:lnTo>
                  <a:pt x="4090" y="4771"/>
                </a:lnTo>
                <a:lnTo>
                  <a:pt x="4090" y="4739"/>
                </a:lnTo>
                <a:close/>
                <a:moveTo>
                  <a:pt x="9973" y="5712"/>
                </a:moveTo>
                <a:lnTo>
                  <a:pt x="9965" y="5745"/>
                </a:lnTo>
                <a:lnTo>
                  <a:pt x="9919" y="5793"/>
                </a:lnTo>
                <a:lnTo>
                  <a:pt x="9926" y="5810"/>
                </a:lnTo>
                <a:lnTo>
                  <a:pt x="9926" y="5875"/>
                </a:lnTo>
                <a:lnTo>
                  <a:pt x="9965" y="5940"/>
                </a:lnTo>
                <a:lnTo>
                  <a:pt x="9973" y="5712"/>
                </a:lnTo>
                <a:close/>
                <a:moveTo>
                  <a:pt x="18082" y="5307"/>
                </a:moveTo>
                <a:lnTo>
                  <a:pt x="18168" y="5664"/>
                </a:lnTo>
                <a:lnTo>
                  <a:pt x="18113" y="5647"/>
                </a:lnTo>
                <a:lnTo>
                  <a:pt x="18113" y="5745"/>
                </a:lnTo>
                <a:lnTo>
                  <a:pt x="18198" y="5940"/>
                </a:lnTo>
                <a:lnTo>
                  <a:pt x="18198" y="5891"/>
                </a:lnTo>
                <a:lnTo>
                  <a:pt x="18229" y="5891"/>
                </a:lnTo>
                <a:lnTo>
                  <a:pt x="18160" y="5810"/>
                </a:lnTo>
                <a:lnTo>
                  <a:pt x="18168" y="5761"/>
                </a:lnTo>
                <a:lnTo>
                  <a:pt x="18198" y="5793"/>
                </a:lnTo>
                <a:lnTo>
                  <a:pt x="18245" y="5777"/>
                </a:lnTo>
                <a:lnTo>
                  <a:pt x="18353" y="5858"/>
                </a:lnTo>
                <a:lnTo>
                  <a:pt x="18345" y="5777"/>
                </a:lnTo>
                <a:lnTo>
                  <a:pt x="18446" y="5631"/>
                </a:lnTo>
                <a:lnTo>
                  <a:pt x="18423" y="5647"/>
                </a:lnTo>
                <a:lnTo>
                  <a:pt x="18384" y="5599"/>
                </a:lnTo>
                <a:lnTo>
                  <a:pt x="18361" y="5485"/>
                </a:lnTo>
                <a:lnTo>
                  <a:pt x="18314" y="5534"/>
                </a:lnTo>
                <a:lnTo>
                  <a:pt x="18082" y="5307"/>
                </a:lnTo>
                <a:close/>
                <a:moveTo>
                  <a:pt x="10862" y="6134"/>
                </a:moveTo>
                <a:lnTo>
                  <a:pt x="10885" y="6167"/>
                </a:lnTo>
                <a:lnTo>
                  <a:pt x="10865" y="6137"/>
                </a:lnTo>
                <a:lnTo>
                  <a:pt x="10862" y="6134"/>
                </a:lnTo>
                <a:close/>
                <a:moveTo>
                  <a:pt x="11735" y="5015"/>
                </a:moveTo>
                <a:lnTo>
                  <a:pt x="11728" y="5031"/>
                </a:lnTo>
                <a:lnTo>
                  <a:pt x="11766" y="5031"/>
                </a:lnTo>
                <a:lnTo>
                  <a:pt x="11728" y="5079"/>
                </a:lnTo>
                <a:lnTo>
                  <a:pt x="11728" y="5112"/>
                </a:lnTo>
                <a:lnTo>
                  <a:pt x="11689" y="5112"/>
                </a:lnTo>
                <a:lnTo>
                  <a:pt x="11735" y="5193"/>
                </a:lnTo>
                <a:lnTo>
                  <a:pt x="11712" y="5226"/>
                </a:lnTo>
                <a:lnTo>
                  <a:pt x="11697" y="5290"/>
                </a:lnTo>
                <a:lnTo>
                  <a:pt x="11643" y="5307"/>
                </a:lnTo>
                <a:lnTo>
                  <a:pt x="11650" y="5323"/>
                </a:lnTo>
                <a:lnTo>
                  <a:pt x="11635" y="5339"/>
                </a:lnTo>
                <a:lnTo>
                  <a:pt x="11967" y="5745"/>
                </a:lnTo>
                <a:lnTo>
                  <a:pt x="11967" y="5972"/>
                </a:lnTo>
                <a:lnTo>
                  <a:pt x="11217" y="5972"/>
                </a:lnTo>
                <a:lnTo>
                  <a:pt x="11264" y="6053"/>
                </a:lnTo>
                <a:lnTo>
                  <a:pt x="11202" y="6086"/>
                </a:lnTo>
                <a:lnTo>
                  <a:pt x="11217" y="6102"/>
                </a:lnTo>
                <a:lnTo>
                  <a:pt x="11148" y="6118"/>
                </a:lnTo>
                <a:lnTo>
                  <a:pt x="11132" y="6102"/>
                </a:lnTo>
                <a:lnTo>
                  <a:pt x="11140" y="6118"/>
                </a:lnTo>
                <a:lnTo>
                  <a:pt x="11094" y="6102"/>
                </a:lnTo>
                <a:lnTo>
                  <a:pt x="11040" y="6167"/>
                </a:lnTo>
                <a:lnTo>
                  <a:pt x="11156" y="6005"/>
                </a:lnTo>
                <a:lnTo>
                  <a:pt x="11194" y="6021"/>
                </a:lnTo>
                <a:lnTo>
                  <a:pt x="11102" y="5777"/>
                </a:lnTo>
                <a:lnTo>
                  <a:pt x="11163" y="5453"/>
                </a:lnTo>
                <a:lnTo>
                  <a:pt x="11179" y="5388"/>
                </a:lnTo>
                <a:lnTo>
                  <a:pt x="11179" y="5420"/>
                </a:lnTo>
                <a:lnTo>
                  <a:pt x="11210" y="5323"/>
                </a:lnTo>
                <a:lnTo>
                  <a:pt x="11202" y="5274"/>
                </a:lnTo>
                <a:lnTo>
                  <a:pt x="11303" y="5079"/>
                </a:lnTo>
                <a:lnTo>
                  <a:pt x="11326" y="5096"/>
                </a:lnTo>
                <a:lnTo>
                  <a:pt x="11310" y="5015"/>
                </a:lnTo>
                <a:lnTo>
                  <a:pt x="11372" y="5112"/>
                </a:lnTo>
                <a:lnTo>
                  <a:pt x="11310" y="5128"/>
                </a:lnTo>
                <a:lnTo>
                  <a:pt x="11364" y="5193"/>
                </a:lnTo>
                <a:lnTo>
                  <a:pt x="11426" y="5193"/>
                </a:lnTo>
                <a:lnTo>
                  <a:pt x="11434" y="5242"/>
                </a:lnTo>
                <a:lnTo>
                  <a:pt x="11380" y="5307"/>
                </a:lnTo>
                <a:lnTo>
                  <a:pt x="11449" y="5372"/>
                </a:lnTo>
                <a:lnTo>
                  <a:pt x="11449" y="5453"/>
                </a:lnTo>
                <a:lnTo>
                  <a:pt x="11496" y="5453"/>
                </a:lnTo>
                <a:lnTo>
                  <a:pt x="11573" y="5355"/>
                </a:lnTo>
                <a:lnTo>
                  <a:pt x="11612" y="5372"/>
                </a:lnTo>
                <a:lnTo>
                  <a:pt x="11627" y="5307"/>
                </a:lnTo>
                <a:lnTo>
                  <a:pt x="11550" y="5307"/>
                </a:lnTo>
                <a:lnTo>
                  <a:pt x="11519" y="5209"/>
                </a:lnTo>
                <a:lnTo>
                  <a:pt x="11534" y="5144"/>
                </a:lnTo>
                <a:lnTo>
                  <a:pt x="11527" y="5193"/>
                </a:lnTo>
                <a:lnTo>
                  <a:pt x="11735" y="5015"/>
                </a:lnTo>
                <a:close/>
                <a:moveTo>
                  <a:pt x="10885" y="6167"/>
                </a:moveTo>
                <a:close/>
                <a:moveTo>
                  <a:pt x="10885" y="6167"/>
                </a:moveTo>
                <a:close/>
                <a:moveTo>
                  <a:pt x="9903" y="6021"/>
                </a:moveTo>
                <a:lnTo>
                  <a:pt x="9903" y="6069"/>
                </a:lnTo>
                <a:lnTo>
                  <a:pt x="9919" y="6280"/>
                </a:lnTo>
                <a:lnTo>
                  <a:pt x="9988" y="6297"/>
                </a:lnTo>
                <a:lnTo>
                  <a:pt x="9988" y="6021"/>
                </a:lnTo>
                <a:close/>
                <a:moveTo>
                  <a:pt x="12516" y="5047"/>
                </a:moveTo>
                <a:lnTo>
                  <a:pt x="12555" y="5079"/>
                </a:lnTo>
                <a:lnTo>
                  <a:pt x="12570" y="5063"/>
                </a:lnTo>
                <a:lnTo>
                  <a:pt x="12601" y="5063"/>
                </a:lnTo>
                <a:lnTo>
                  <a:pt x="12655" y="5323"/>
                </a:lnTo>
                <a:lnTo>
                  <a:pt x="12539" y="5323"/>
                </a:lnTo>
                <a:lnTo>
                  <a:pt x="12563" y="5453"/>
                </a:lnTo>
                <a:lnTo>
                  <a:pt x="12493" y="5485"/>
                </a:lnTo>
                <a:lnTo>
                  <a:pt x="12524" y="5501"/>
                </a:lnTo>
                <a:lnTo>
                  <a:pt x="12578" y="5664"/>
                </a:lnTo>
                <a:lnTo>
                  <a:pt x="12601" y="5680"/>
                </a:lnTo>
                <a:lnTo>
                  <a:pt x="12617" y="5712"/>
                </a:lnTo>
                <a:lnTo>
                  <a:pt x="12655" y="5729"/>
                </a:lnTo>
                <a:lnTo>
                  <a:pt x="12709" y="5988"/>
                </a:lnTo>
                <a:lnTo>
                  <a:pt x="12709" y="5842"/>
                </a:lnTo>
                <a:lnTo>
                  <a:pt x="12825" y="6005"/>
                </a:lnTo>
                <a:lnTo>
                  <a:pt x="12810" y="6069"/>
                </a:lnTo>
                <a:lnTo>
                  <a:pt x="12717" y="6005"/>
                </a:lnTo>
                <a:lnTo>
                  <a:pt x="12748" y="6199"/>
                </a:lnTo>
                <a:lnTo>
                  <a:pt x="12771" y="6167"/>
                </a:lnTo>
                <a:lnTo>
                  <a:pt x="12787" y="6232"/>
                </a:lnTo>
                <a:lnTo>
                  <a:pt x="12764" y="6232"/>
                </a:lnTo>
                <a:lnTo>
                  <a:pt x="12764" y="6280"/>
                </a:lnTo>
                <a:lnTo>
                  <a:pt x="12795" y="6297"/>
                </a:lnTo>
                <a:lnTo>
                  <a:pt x="12833" y="6670"/>
                </a:lnTo>
                <a:lnTo>
                  <a:pt x="12849" y="6670"/>
                </a:lnTo>
                <a:lnTo>
                  <a:pt x="12833" y="6686"/>
                </a:lnTo>
                <a:lnTo>
                  <a:pt x="12833" y="6670"/>
                </a:lnTo>
                <a:lnTo>
                  <a:pt x="12655" y="6686"/>
                </a:lnTo>
                <a:lnTo>
                  <a:pt x="12516" y="6524"/>
                </a:lnTo>
                <a:lnTo>
                  <a:pt x="12501" y="6297"/>
                </a:lnTo>
                <a:lnTo>
                  <a:pt x="12508" y="6329"/>
                </a:lnTo>
                <a:lnTo>
                  <a:pt x="12570" y="6134"/>
                </a:lnTo>
                <a:lnTo>
                  <a:pt x="12338" y="5664"/>
                </a:lnTo>
                <a:lnTo>
                  <a:pt x="12338" y="5566"/>
                </a:lnTo>
                <a:lnTo>
                  <a:pt x="12331" y="5615"/>
                </a:lnTo>
                <a:lnTo>
                  <a:pt x="12269" y="5436"/>
                </a:lnTo>
                <a:lnTo>
                  <a:pt x="12277" y="5404"/>
                </a:lnTo>
                <a:lnTo>
                  <a:pt x="12284" y="5404"/>
                </a:lnTo>
                <a:lnTo>
                  <a:pt x="12292" y="5258"/>
                </a:lnTo>
                <a:lnTo>
                  <a:pt x="12308" y="5274"/>
                </a:lnTo>
                <a:lnTo>
                  <a:pt x="12369" y="5226"/>
                </a:lnTo>
                <a:lnTo>
                  <a:pt x="12362" y="5193"/>
                </a:lnTo>
                <a:lnTo>
                  <a:pt x="12393" y="5161"/>
                </a:lnTo>
                <a:lnTo>
                  <a:pt x="12400" y="5144"/>
                </a:lnTo>
                <a:lnTo>
                  <a:pt x="12393" y="5128"/>
                </a:lnTo>
                <a:lnTo>
                  <a:pt x="12516" y="5047"/>
                </a:lnTo>
                <a:close/>
                <a:moveTo>
                  <a:pt x="10383" y="6443"/>
                </a:moveTo>
                <a:lnTo>
                  <a:pt x="10243" y="6475"/>
                </a:lnTo>
                <a:lnTo>
                  <a:pt x="10197" y="6459"/>
                </a:lnTo>
                <a:lnTo>
                  <a:pt x="10359" y="6702"/>
                </a:lnTo>
                <a:lnTo>
                  <a:pt x="10367" y="6654"/>
                </a:lnTo>
                <a:lnTo>
                  <a:pt x="10359" y="6605"/>
                </a:lnTo>
                <a:lnTo>
                  <a:pt x="10383" y="6443"/>
                </a:lnTo>
                <a:close/>
                <a:moveTo>
                  <a:pt x="11086" y="6929"/>
                </a:moveTo>
                <a:lnTo>
                  <a:pt x="11047" y="6962"/>
                </a:lnTo>
                <a:lnTo>
                  <a:pt x="11055" y="6962"/>
                </a:lnTo>
                <a:lnTo>
                  <a:pt x="11086" y="6929"/>
                </a:lnTo>
                <a:close/>
                <a:moveTo>
                  <a:pt x="10916" y="6881"/>
                </a:moveTo>
                <a:lnTo>
                  <a:pt x="10908" y="6897"/>
                </a:lnTo>
                <a:lnTo>
                  <a:pt x="10908" y="6946"/>
                </a:lnTo>
                <a:lnTo>
                  <a:pt x="10986" y="6995"/>
                </a:lnTo>
                <a:lnTo>
                  <a:pt x="11047" y="6962"/>
                </a:lnTo>
                <a:lnTo>
                  <a:pt x="11040" y="6929"/>
                </a:lnTo>
                <a:lnTo>
                  <a:pt x="10939" y="6913"/>
                </a:lnTo>
                <a:lnTo>
                  <a:pt x="10947" y="6897"/>
                </a:lnTo>
                <a:lnTo>
                  <a:pt x="10916" y="6881"/>
                </a:lnTo>
                <a:close/>
                <a:moveTo>
                  <a:pt x="11612" y="6881"/>
                </a:moveTo>
                <a:lnTo>
                  <a:pt x="11473" y="6978"/>
                </a:lnTo>
                <a:lnTo>
                  <a:pt x="11527" y="7059"/>
                </a:lnTo>
                <a:lnTo>
                  <a:pt x="11589" y="6995"/>
                </a:lnTo>
                <a:lnTo>
                  <a:pt x="11612" y="6897"/>
                </a:lnTo>
                <a:lnTo>
                  <a:pt x="11612" y="6881"/>
                </a:lnTo>
                <a:close/>
                <a:moveTo>
                  <a:pt x="18260" y="5956"/>
                </a:moveTo>
                <a:lnTo>
                  <a:pt x="18237" y="5972"/>
                </a:lnTo>
                <a:lnTo>
                  <a:pt x="18268" y="5988"/>
                </a:lnTo>
                <a:lnTo>
                  <a:pt x="18253" y="6037"/>
                </a:lnTo>
                <a:lnTo>
                  <a:pt x="18214" y="5972"/>
                </a:lnTo>
                <a:lnTo>
                  <a:pt x="18222" y="6021"/>
                </a:lnTo>
                <a:lnTo>
                  <a:pt x="18214" y="6053"/>
                </a:lnTo>
                <a:lnTo>
                  <a:pt x="18237" y="6167"/>
                </a:lnTo>
                <a:lnTo>
                  <a:pt x="18229" y="6167"/>
                </a:lnTo>
                <a:lnTo>
                  <a:pt x="18283" y="6475"/>
                </a:lnTo>
                <a:lnTo>
                  <a:pt x="18268" y="6524"/>
                </a:lnTo>
                <a:lnTo>
                  <a:pt x="18253" y="6621"/>
                </a:lnTo>
                <a:lnTo>
                  <a:pt x="18214" y="6686"/>
                </a:lnTo>
                <a:lnTo>
                  <a:pt x="18175" y="6654"/>
                </a:lnTo>
                <a:lnTo>
                  <a:pt x="18183" y="6572"/>
                </a:lnTo>
                <a:lnTo>
                  <a:pt x="18152" y="6621"/>
                </a:lnTo>
                <a:lnTo>
                  <a:pt x="18168" y="6865"/>
                </a:lnTo>
                <a:lnTo>
                  <a:pt x="18121" y="6897"/>
                </a:lnTo>
                <a:lnTo>
                  <a:pt x="18098" y="6881"/>
                </a:lnTo>
                <a:lnTo>
                  <a:pt x="17951" y="6978"/>
                </a:lnTo>
                <a:lnTo>
                  <a:pt x="17897" y="7157"/>
                </a:lnTo>
                <a:lnTo>
                  <a:pt x="17982" y="7173"/>
                </a:lnTo>
                <a:lnTo>
                  <a:pt x="17974" y="7108"/>
                </a:lnTo>
                <a:lnTo>
                  <a:pt x="18168" y="7059"/>
                </a:lnTo>
                <a:lnTo>
                  <a:pt x="18160" y="7108"/>
                </a:lnTo>
                <a:lnTo>
                  <a:pt x="18214" y="7238"/>
                </a:lnTo>
                <a:lnTo>
                  <a:pt x="18268" y="7108"/>
                </a:lnTo>
                <a:lnTo>
                  <a:pt x="18237" y="6995"/>
                </a:lnTo>
                <a:lnTo>
                  <a:pt x="18260" y="7043"/>
                </a:lnTo>
                <a:lnTo>
                  <a:pt x="18260" y="7011"/>
                </a:lnTo>
                <a:lnTo>
                  <a:pt x="18268" y="7059"/>
                </a:lnTo>
                <a:lnTo>
                  <a:pt x="18345" y="7059"/>
                </a:lnTo>
                <a:lnTo>
                  <a:pt x="18376" y="6978"/>
                </a:lnTo>
                <a:lnTo>
                  <a:pt x="18392" y="6978"/>
                </a:lnTo>
                <a:lnTo>
                  <a:pt x="18399" y="6946"/>
                </a:lnTo>
                <a:lnTo>
                  <a:pt x="18415" y="6946"/>
                </a:lnTo>
                <a:lnTo>
                  <a:pt x="18407" y="6881"/>
                </a:lnTo>
                <a:lnTo>
                  <a:pt x="18430" y="6897"/>
                </a:lnTo>
                <a:lnTo>
                  <a:pt x="18430" y="6946"/>
                </a:lnTo>
                <a:lnTo>
                  <a:pt x="18446" y="7011"/>
                </a:lnTo>
                <a:lnTo>
                  <a:pt x="18477" y="6865"/>
                </a:lnTo>
                <a:lnTo>
                  <a:pt x="18446" y="6800"/>
                </a:lnTo>
                <a:lnTo>
                  <a:pt x="18384" y="6443"/>
                </a:lnTo>
                <a:lnTo>
                  <a:pt x="18407" y="6426"/>
                </a:lnTo>
                <a:lnTo>
                  <a:pt x="18399" y="6329"/>
                </a:lnTo>
                <a:lnTo>
                  <a:pt x="18399" y="6313"/>
                </a:lnTo>
                <a:lnTo>
                  <a:pt x="18260" y="5956"/>
                </a:lnTo>
                <a:close/>
                <a:moveTo>
                  <a:pt x="18059" y="7108"/>
                </a:moveTo>
                <a:lnTo>
                  <a:pt x="18052" y="7157"/>
                </a:lnTo>
                <a:lnTo>
                  <a:pt x="18021" y="7140"/>
                </a:lnTo>
                <a:lnTo>
                  <a:pt x="18013" y="7189"/>
                </a:lnTo>
                <a:lnTo>
                  <a:pt x="17990" y="7254"/>
                </a:lnTo>
                <a:lnTo>
                  <a:pt x="18021" y="7286"/>
                </a:lnTo>
                <a:lnTo>
                  <a:pt x="18044" y="7352"/>
                </a:lnTo>
                <a:lnTo>
                  <a:pt x="18106" y="7238"/>
                </a:lnTo>
                <a:lnTo>
                  <a:pt x="18129" y="7270"/>
                </a:lnTo>
                <a:lnTo>
                  <a:pt x="18144" y="7189"/>
                </a:lnTo>
                <a:lnTo>
                  <a:pt x="18113" y="7108"/>
                </a:lnTo>
                <a:close/>
                <a:moveTo>
                  <a:pt x="11480" y="7562"/>
                </a:moveTo>
                <a:lnTo>
                  <a:pt x="11473" y="7579"/>
                </a:lnTo>
                <a:lnTo>
                  <a:pt x="11496" y="7595"/>
                </a:lnTo>
                <a:lnTo>
                  <a:pt x="11480" y="7562"/>
                </a:lnTo>
                <a:close/>
                <a:moveTo>
                  <a:pt x="17874" y="7189"/>
                </a:moveTo>
                <a:lnTo>
                  <a:pt x="17843" y="7238"/>
                </a:lnTo>
                <a:lnTo>
                  <a:pt x="17843" y="7270"/>
                </a:lnTo>
                <a:lnTo>
                  <a:pt x="17835" y="7254"/>
                </a:lnTo>
                <a:lnTo>
                  <a:pt x="17866" y="7335"/>
                </a:lnTo>
                <a:lnTo>
                  <a:pt x="17843" y="7303"/>
                </a:lnTo>
                <a:lnTo>
                  <a:pt x="17866" y="7384"/>
                </a:lnTo>
                <a:lnTo>
                  <a:pt x="17889" y="7335"/>
                </a:lnTo>
                <a:lnTo>
                  <a:pt x="17874" y="7303"/>
                </a:lnTo>
                <a:lnTo>
                  <a:pt x="17889" y="7319"/>
                </a:lnTo>
                <a:lnTo>
                  <a:pt x="17912" y="7384"/>
                </a:lnTo>
                <a:lnTo>
                  <a:pt x="17920" y="7579"/>
                </a:lnTo>
                <a:lnTo>
                  <a:pt x="17959" y="7611"/>
                </a:lnTo>
                <a:lnTo>
                  <a:pt x="17959" y="7530"/>
                </a:lnTo>
                <a:lnTo>
                  <a:pt x="17974" y="7644"/>
                </a:lnTo>
                <a:lnTo>
                  <a:pt x="17982" y="7611"/>
                </a:lnTo>
                <a:lnTo>
                  <a:pt x="17982" y="7579"/>
                </a:lnTo>
                <a:lnTo>
                  <a:pt x="18005" y="7579"/>
                </a:lnTo>
                <a:lnTo>
                  <a:pt x="17982" y="7270"/>
                </a:lnTo>
                <a:lnTo>
                  <a:pt x="17959" y="7270"/>
                </a:lnTo>
                <a:lnTo>
                  <a:pt x="17951" y="7205"/>
                </a:lnTo>
                <a:lnTo>
                  <a:pt x="17936" y="7222"/>
                </a:lnTo>
                <a:lnTo>
                  <a:pt x="17905" y="7189"/>
                </a:lnTo>
                <a:close/>
                <a:moveTo>
                  <a:pt x="3749" y="7838"/>
                </a:moveTo>
                <a:lnTo>
                  <a:pt x="3757" y="7855"/>
                </a:lnTo>
                <a:lnTo>
                  <a:pt x="3753" y="7839"/>
                </a:lnTo>
                <a:lnTo>
                  <a:pt x="3749" y="7838"/>
                </a:lnTo>
                <a:close/>
                <a:moveTo>
                  <a:pt x="4043" y="8471"/>
                </a:moveTo>
                <a:lnTo>
                  <a:pt x="4043" y="8472"/>
                </a:lnTo>
                <a:lnTo>
                  <a:pt x="4043" y="8488"/>
                </a:lnTo>
                <a:lnTo>
                  <a:pt x="4043" y="8471"/>
                </a:lnTo>
                <a:close/>
                <a:moveTo>
                  <a:pt x="17510" y="8585"/>
                </a:moveTo>
                <a:lnTo>
                  <a:pt x="17479" y="8601"/>
                </a:lnTo>
                <a:lnTo>
                  <a:pt x="17433" y="8845"/>
                </a:lnTo>
                <a:lnTo>
                  <a:pt x="17510" y="9120"/>
                </a:lnTo>
                <a:lnTo>
                  <a:pt x="17526" y="8650"/>
                </a:lnTo>
                <a:lnTo>
                  <a:pt x="17510" y="8585"/>
                </a:lnTo>
                <a:close/>
                <a:moveTo>
                  <a:pt x="3510" y="9185"/>
                </a:moveTo>
                <a:lnTo>
                  <a:pt x="3510" y="9202"/>
                </a:lnTo>
                <a:lnTo>
                  <a:pt x="3525" y="9185"/>
                </a:lnTo>
                <a:close/>
                <a:moveTo>
                  <a:pt x="13320" y="9380"/>
                </a:moveTo>
                <a:close/>
                <a:moveTo>
                  <a:pt x="3935" y="8926"/>
                </a:moveTo>
                <a:lnTo>
                  <a:pt x="3719" y="9072"/>
                </a:lnTo>
                <a:lnTo>
                  <a:pt x="3711" y="9104"/>
                </a:lnTo>
                <a:lnTo>
                  <a:pt x="3680" y="9137"/>
                </a:lnTo>
                <a:lnTo>
                  <a:pt x="3703" y="9120"/>
                </a:lnTo>
                <a:lnTo>
                  <a:pt x="3703" y="9153"/>
                </a:lnTo>
                <a:lnTo>
                  <a:pt x="3889" y="9007"/>
                </a:lnTo>
                <a:lnTo>
                  <a:pt x="3873" y="9039"/>
                </a:lnTo>
                <a:lnTo>
                  <a:pt x="4097" y="9185"/>
                </a:lnTo>
                <a:lnTo>
                  <a:pt x="4105" y="9283"/>
                </a:lnTo>
                <a:lnTo>
                  <a:pt x="4182" y="9331"/>
                </a:lnTo>
                <a:lnTo>
                  <a:pt x="4144" y="9461"/>
                </a:lnTo>
                <a:lnTo>
                  <a:pt x="4314" y="9429"/>
                </a:lnTo>
                <a:lnTo>
                  <a:pt x="4322" y="9445"/>
                </a:lnTo>
                <a:lnTo>
                  <a:pt x="4376" y="9429"/>
                </a:lnTo>
                <a:lnTo>
                  <a:pt x="4376" y="9380"/>
                </a:lnTo>
                <a:lnTo>
                  <a:pt x="4213" y="9218"/>
                </a:lnTo>
                <a:lnTo>
                  <a:pt x="4198" y="9185"/>
                </a:lnTo>
                <a:lnTo>
                  <a:pt x="4182" y="9169"/>
                </a:lnTo>
                <a:lnTo>
                  <a:pt x="4198" y="9169"/>
                </a:lnTo>
                <a:lnTo>
                  <a:pt x="4167" y="9137"/>
                </a:lnTo>
                <a:lnTo>
                  <a:pt x="4175" y="9153"/>
                </a:lnTo>
                <a:lnTo>
                  <a:pt x="3935" y="8926"/>
                </a:lnTo>
                <a:close/>
                <a:moveTo>
                  <a:pt x="15670" y="9461"/>
                </a:moveTo>
                <a:close/>
                <a:moveTo>
                  <a:pt x="16830" y="9429"/>
                </a:moveTo>
                <a:lnTo>
                  <a:pt x="16830" y="9445"/>
                </a:lnTo>
                <a:lnTo>
                  <a:pt x="16753" y="9477"/>
                </a:lnTo>
                <a:lnTo>
                  <a:pt x="16760" y="9477"/>
                </a:lnTo>
                <a:lnTo>
                  <a:pt x="16722" y="9575"/>
                </a:lnTo>
                <a:lnTo>
                  <a:pt x="16760" y="9705"/>
                </a:lnTo>
                <a:lnTo>
                  <a:pt x="16838" y="9656"/>
                </a:lnTo>
                <a:lnTo>
                  <a:pt x="16869" y="9510"/>
                </a:lnTo>
                <a:lnTo>
                  <a:pt x="16830" y="9429"/>
                </a:lnTo>
                <a:close/>
                <a:moveTo>
                  <a:pt x="4121" y="9672"/>
                </a:moveTo>
                <a:lnTo>
                  <a:pt x="4097" y="9688"/>
                </a:lnTo>
                <a:lnTo>
                  <a:pt x="4128" y="9786"/>
                </a:lnTo>
                <a:lnTo>
                  <a:pt x="4159" y="9802"/>
                </a:lnTo>
                <a:lnTo>
                  <a:pt x="4198" y="9769"/>
                </a:lnTo>
                <a:lnTo>
                  <a:pt x="4229" y="9769"/>
                </a:lnTo>
                <a:lnTo>
                  <a:pt x="4121" y="9672"/>
                </a:lnTo>
                <a:close/>
                <a:moveTo>
                  <a:pt x="4430" y="9477"/>
                </a:moveTo>
                <a:lnTo>
                  <a:pt x="4468" y="9526"/>
                </a:lnTo>
                <a:lnTo>
                  <a:pt x="4468" y="9591"/>
                </a:lnTo>
                <a:lnTo>
                  <a:pt x="4492" y="9672"/>
                </a:lnTo>
                <a:lnTo>
                  <a:pt x="4468" y="9688"/>
                </a:lnTo>
                <a:lnTo>
                  <a:pt x="4368" y="9656"/>
                </a:lnTo>
                <a:lnTo>
                  <a:pt x="4353" y="9705"/>
                </a:lnTo>
                <a:lnTo>
                  <a:pt x="4383" y="9753"/>
                </a:lnTo>
                <a:lnTo>
                  <a:pt x="4492" y="9721"/>
                </a:lnTo>
                <a:lnTo>
                  <a:pt x="4530" y="9769"/>
                </a:lnTo>
                <a:lnTo>
                  <a:pt x="4553" y="9818"/>
                </a:lnTo>
                <a:lnTo>
                  <a:pt x="4577" y="9721"/>
                </a:lnTo>
                <a:lnTo>
                  <a:pt x="4739" y="9721"/>
                </a:lnTo>
                <a:lnTo>
                  <a:pt x="4762" y="9640"/>
                </a:lnTo>
                <a:lnTo>
                  <a:pt x="4685" y="9575"/>
                </a:lnTo>
                <a:lnTo>
                  <a:pt x="4708" y="9559"/>
                </a:lnTo>
                <a:lnTo>
                  <a:pt x="4430" y="9477"/>
                </a:lnTo>
                <a:close/>
                <a:moveTo>
                  <a:pt x="15779" y="10094"/>
                </a:moveTo>
                <a:close/>
                <a:moveTo>
                  <a:pt x="3703" y="10191"/>
                </a:moveTo>
                <a:lnTo>
                  <a:pt x="3703" y="10208"/>
                </a:lnTo>
                <a:lnTo>
                  <a:pt x="3711" y="10224"/>
                </a:lnTo>
                <a:lnTo>
                  <a:pt x="3703" y="10191"/>
                </a:lnTo>
                <a:close/>
                <a:moveTo>
                  <a:pt x="3340" y="10532"/>
                </a:moveTo>
                <a:lnTo>
                  <a:pt x="3355" y="10548"/>
                </a:lnTo>
                <a:lnTo>
                  <a:pt x="3347" y="10532"/>
                </a:lnTo>
                <a:close/>
                <a:moveTo>
                  <a:pt x="17557" y="9672"/>
                </a:moveTo>
                <a:lnTo>
                  <a:pt x="17534" y="9786"/>
                </a:lnTo>
                <a:lnTo>
                  <a:pt x="17549" y="10078"/>
                </a:lnTo>
                <a:lnTo>
                  <a:pt x="17510" y="10045"/>
                </a:lnTo>
                <a:lnTo>
                  <a:pt x="17565" y="10305"/>
                </a:lnTo>
                <a:lnTo>
                  <a:pt x="17580" y="10273"/>
                </a:lnTo>
                <a:lnTo>
                  <a:pt x="17611" y="10338"/>
                </a:lnTo>
                <a:lnTo>
                  <a:pt x="17595" y="10451"/>
                </a:lnTo>
                <a:lnTo>
                  <a:pt x="17657" y="10467"/>
                </a:lnTo>
                <a:lnTo>
                  <a:pt x="17673" y="10419"/>
                </a:lnTo>
                <a:lnTo>
                  <a:pt x="17742" y="10532"/>
                </a:lnTo>
                <a:lnTo>
                  <a:pt x="17719" y="10435"/>
                </a:lnTo>
                <a:lnTo>
                  <a:pt x="17843" y="10646"/>
                </a:lnTo>
                <a:lnTo>
                  <a:pt x="17796" y="10467"/>
                </a:lnTo>
                <a:lnTo>
                  <a:pt x="17820" y="10451"/>
                </a:lnTo>
                <a:lnTo>
                  <a:pt x="17773" y="10419"/>
                </a:lnTo>
                <a:lnTo>
                  <a:pt x="17773" y="10451"/>
                </a:lnTo>
                <a:lnTo>
                  <a:pt x="17727" y="10370"/>
                </a:lnTo>
                <a:lnTo>
                  <a:pt x="17704" y="10386"/>
                </a:lnTo>
                <a:lnTo>
                  <a:pt x="17711" y="10419"/>
                </a:lnTo>
                <a:lnTo>
                  <a:pt x="17634" y="10208"/>
                </a:lnTo>
                <a:lnTo>
                  <a:pt x="17650" y="10078"/>
                </a:lnTo>
                <a:lnTo>
                  <a:pt x="17673" y="10029"/>
                </a:lnTo>
                <a:lnTo>
                  <a:pt x="17657" y="9705"/>
                </a:lnTo>
                <a:lnTo>
                  <a:pt x="17634" y="9721"/>
                </a:lnTo>
                <a:lnTo>
                  <a:pt x="17557" y="9672"/>
                </a:lnTo>
                <a:close/>
                <a:moveTo>
                  <a:pt x="17843" y="10646"/>
                </a:moveTo>
                <a:close/>
                <a:moveTo>
                  <a:pt x="17588" y="10500"/>
                </a:moveTo>
                <a:lnTo>
                  <a:pt x="17665" y="10695"/>
                </a:lnTo>
                <a:lnTo>
                  <a:pt x="17665" y="10565"/>
                </a:lnTo>
                <a:lnTo>
                  <a:pt x="17619" y="10500"/>
                </a:lnTo>
                <a:close/>
                <a:moveTo>
                  <a:pt x="16838" y="10743"/>
                </a:moveTo>
                <a:close/>
                <a:moveTo>
                  <a:pt x="16838" y="10743"/>
                </a:moveTo>
                <a:lnTo>
                  <a:pt x="16837" y="10749"/>
                </a:lnTo>
                <a:lnTo>
                  <a:pt x="16838" y="10759"/>
                </a:lnTo>
                <a:lnTo>
                  <a:pt x="16838" y="10743"/>
                </a:lnTo>
                <a:close/>
                <a:moveTo>
                  <a:pt x="17789" y="10646"/>
                </a:moveTo>
                <a:lnTo>
                  <a:pt x="17789" y="10759"/>
                </a:lnTo>
                <a:lnTo>
                  <a:pt x="17820" y="10727"/>
                </a:lnTo>
                <a:lnTo>
                  <a:pt x="17851" y="10776"/>
                </a:lnTo>
                <a:lnTo>
                  <a:pt x="17804" y="10662"/>
                </a:lnTo>
                <a:lnTo>
                  <a:pt x="17789" y="10646"/>
                </a:lnTo>
                <a:close/>
                <a:moveTo>
                  <a:pt x="17858" y="10646"/>
                </a:moveTo>
                <a:lnTo>
                  <a:pt x="17920" y="10857"/>
                </a:lnTo>
                <a:lnTo>
                  <a:pt x="17967" y="10889"/>
                </a:lnTo>
                <a:lnTo>
                  <a:pt x="17974" y="10889"/>
                </a:lnTo>
                <a:lnTo>
                  <a:pt x="17928" y="10678"/>
                </a:lnTo>
                <a:lnTo>
                  <a:pt x="17858" y="10646"/>
                </a:lnTo>
                <a:close/>
                <a:moveTo>
                  <a:pt x="17711" y="10759"/>
                </a:moveTo>
                <a:lnTo>
                  <a:pt x="17704" y="10776"/>
                </a:lnTo>
                <a:lnTo>
                  <a:pt x="17719" y="10792"/>
                </a:lnTo>
                <a:lnTo>
                  <a:pt x="17719" y="11003"/>
                </a:lnTo>
                <a:lnTo>
                  <a:pt x="17789" y="10857"/>
                </a:lnTo>
                <a:lnTo>
                  <a:pt x="17711" y="10759"/>
                </a:lnTo>
                <a:close/>
                <a:moveTo>
                  <a:pt x="17874" y="10824"/>
                </a:moveTo>
                <a:lnTo>
                  <a:pt x="17881" y="10889"/>
                </a:lnTo>
                <a:lnTo>
                  <a:pt x="17905" y="10938"/>
                </a:lnTo>
                <a:lnTo>
                  <a:pt x="17928" y="11068"/>
                </a:lnTo>
                <a:lnTo>
                  <a:pt x="17928" y="11003"/>
                </a:lnTo>
                <a:lnTo>
                  <a:pt x="17936" y="11035"/>
                </a:lnTo>
                <a:lnTo>
                  <a:pt x="17936" y="10970"/>
                </a:lnTo>
                <a:lnTo>
                  <a:pt x="17928" y="10938"/>
                </a:lnTo>
                <a:lnTo>
                  <a:pt x="17912" y="10841"/>
                </a:lnTo>
                <a:lnTo>
                  <a:pt x="17897" y="10857"/>
                </a:lnTo>
                <a:lnTo>
                  <a:pt x="17874" y="10824"/>
                </a:lnTo>
                <a:close/>
                <a:moveTo>
                  <a:pt x="14596" y="11084"/>
                </a:moveTo>
                <a:lnTo>
                  <a:pt x="14611" y="11149"/>
                </a:lnTo>
                <a:lnTo>
                  <a:pt x="14601" y="11102"/>
                </a:lnTo>
                <a:lnTo>
                  <a:pt x="14596" y="11084"/>
                </a:lnTo>
                <a:close/>
                <a:moveTo>
                  <a:pt x="17812" y="10922"/>
                </a:moveTo>
                <a:lnTo>
                  <a:pt x="17781" y="10954"/>
                </a:lnTo>
                <a:lnTo>
                  <a:pt x="17773" y="10987"/>
                </a:lnTo>
                <a:lnTo>
                  <a:pt x="17781" y="11052"/>
                </a:lnTo>
                <a:lnTo>
                  <a:pt x="17750" y="11100"/>
                </a:lnTo>
                <a:lnTo>
                  <a:pt x="17812" y="11214"/>
                </a:lnTo>
                <a:lnTo>
                  <a:pt x="17812" y="10922"/>
                </a:lnTo>
                <a:close/>
                <a:moveTo>
                  <a:pt x="17541" y="10857"/>
                </a:moveTo>
                <a:lnTo>
                  <a:pt x="17410" y="11311"/>
                </a:lnTo>
                <a:lnTo>
                  <a:pt x="17410" y="11327"/>
                </a:lnTo>
                <a:lnTo>
                  <a:pt x="17557" y="11003"/>
                </a:lnTo>
                <a:lnTo>
                  <a:pt x="17541" y="10857"/>
                </a:lnTo>
                <a:close/>
                <a:moveTo>
                  <a:pt x="14859" y="11133"/>
                </a:moveTo>
                <a:lnTo>
                  <a:pt x="14843" y="11392"/>
                </a:lnTo>
                <a:lnTo>
                  <a:pt x="14843" y="11425"/>
                </a:lnTo>
                <a:lnTo>
                  <a:pt x="14936" y="11701"/>
                </a:lnTo>
                <a:lnTo>
                  <a:pt x="14975" y="11441"/>
                </a:lnTo>
                <a:lnTo>
                  <a:pt x="14882" y="11149"/>
                </a:lnTo>
                <a:lnTo>
                  <a:pt x="14859" y="11133"/>
                </a:lnTo>
                <a:close/>
                <a:moveTo>
                  <a:pt x="17959" y="11149"/>
                </a:moveTo>
                <a:lnTo>
                  <a:pt x="17959" y="11230"/>
                </a:lnTo>
                <a:lnTo>
                  <a:pt x="17920" y="11262"/>
                </a:lnTo>
                <a:lnTo>
                  <a:pt x="17920" y="11295"/>
                </a:lnTo>
                <a:lnTo>
                  <a:pt x="17897" y="11295"/>
                </a:lnTo>
                <a:lnTo>
                  <a:pt x="17889" y="11360"/>
                </a:lnTo>
                <a:lnTo>
                  <a:pt x="17858" y="11392"/>
                </a:lnTo>
                <a:lnTo>
                  <a:pt x="17851" y="11295"/>
                </a:lnTo>
                <a:lnTo>
                  <a:pt x="17820" y="11311"/>
                </a:lnTo>
                <a:lnTo>
                  <a:pt x="17796" y="11376"/>
                </a:lnTo>
                <a:lnTo>
                  <a:pt x="17750" y="11409"/>
                </a:lnTo>
                <a:lnTo>
                  <a:pt x="17750" y="11555"/>
                </a:lnTo>
                <a:lnTo>
                  <a:pt x="17781" y="11425"/>
                </a:lnTo>
                <a:lnTo>
                  <a:pt x="17812" y="11441"/>
                </a:lnTo>
                <a:lnTo>
                  <a:pt x="17835" y="11490"/>
                </a:lnTo>
                <a:lnTo>
                  <a:pt x="17843" y="11425"/>
                </a:lnTo>
                <a:lnTo>
                  <a:pt x="17874" y="11457"/>
                </a:lnTo>
                <a:lnTo>
                  <a:pt x="17881" y="11603"/>
                </a:lnTo>
                <a:lnTo>
                  <a:pt x="17959" y="11733"/>
                </a:lnTo>
                <a:lnTo>
                  <a:pt x="17967" y="11717"/>
                </a:lnTo>
                <a:lnTo>
                  <a:pt x="17967" y="11749"/>
                </a:lnTo>
                <a:lnTo>
                  <a:pt x="17997" y="11717"/>
                </a:lnTo>
                <a:lnTo>
                  <a:pt x="17974" y="11619"/>
                </a:lnTo>
                <a:lnTo>
                  <a:pt x="17990" y="11522"/>
                </a:lnTo>
                <a:lnTo>
                  <a:pt x="18013" y="11555"/>
                </a:lnTo>
                <a:lnTo>
                  <a:pt x="18028" y="11668"/>
                </a:lnTo>
                <a:lnTo>
                  <a:pt x="18028" y="11587"/>
                </a:lnTo>
                <a:lnTo>
                  <a:pt x="18052" y="11522"/>
                </a:lnTo>
                <a:lnTo>
                  <a:pt x="18028" y="11311"/>
                </a:lnTo>
                <a:lnTo>
                  <a:pt x="18021" y="11295"/>
                </a:lnTo>
                <a:lnTo>
                  <a:pt x="18028" y="11262"/>
                </a:lnTo>
                <a:lnTo>
                  <a:pt x="18013" y="11181"/>
                </a:lnTo>
                <a:lnTo>
                  <a:pt x="17959" y="11149"/>
                </a:lnTo>
                <a:close/>
                <a:moveTo>
                  <a:pt x="18175" y="12334"/>
                </a:moveTo>
                <a:lnTo>
                  <a:pt x="18144" y="12463"/>
                </a:lnTo>
                <a:lnTo>
                  <a:pt x="18152" y="12739"/>
                </a:lnTo>
                <a:lnTo>
                  <a:pt x="18206" y="12853"/>
                </a:lnTo>
                <a:lnTo>
                  <a:pt x="18168" y="12626"/>
                </a:lnTo>
                <a:lnTo>
                  <a:pt x="18237" y="12658"/>
                </a:lnTo>
                <a:lnTo>
                  <a:pt x="18198" y="12545"/>
                </a:lnTo>
                <a:lnTo>
                  <a:pt x="18222" y="12512"/>
                </a:lnTo>
                <a:lnTo>
                  <a:pt x="18222" y="12463"/>
                </a:lnTo>
                <a:lnTo>
                  <a:pt x="18152" y="12528"/>
                </a:lnTo>
                <a:lnTo>
                  <a:pt x="18175" y="12480"/>
                </a:lnTo>
                <a:lnTo>
                  <a:pt x="18175" y="12431"/>
                </a:lnTo>
                <a:lnTo>
                  <a:pt x="18168" y="12398"/>
                </a:lnTo>
                <a:lnTo>
                  <a:pt x="18175" y="12334"/>
                </a:lnTo>
                <a:close/>
                <a:moveTo>
                  <a:pt x="6038" y="12739"/>
                </a:moveTo>
                <a:lnTo>
                  <a:pt x="5906" y="12788"/>
                </a:lnTo>
                <a:lnTo>
                  <a:pt x="5906" y="12934"/>
                </a:lnTo>
                <a:lnTo>
                  <a:pt x="5930" y="12983"/>
                </a:lnTo>
                <a:lnTo>
                  <a:pt x="6007" y="12934"/>
                </a:lnTo>
                <a:lnTo>
                  <a:pt x="6053" y="12804"/>
                </a:lnTo>
                <a:lnTo>
                  <a:pt x="6038" y="12739"/>
                </a:lnTo>
                <a:close/>
                <a:moveTo>
                  <a:pt x="19737" y="13112"/>
                </a:moveTo>
                <a:lnTo>
                  <a:pt x="19729" y="13145"/>
                </a:lnTo>
                <a:lnTo>
                  <a:pt x="19745" y="13161"/>
                </a:lnTo>
                <a:lnTo>
                  <a:pt x="19752" y="13161"/>
                </a:lnTo>
                <a:lnTo>
                  <a:pt x="19737" y="13112"/>
                </a:lnTo>
                <a:close/>
                <a:moveTo>
                  <a:pt x="16668" y="12983"/>
                </a:moveTo>
                <a:lnTo>
                  <a:pt x="16614" y="12999"/>
                </a:lnTo>
                <a:lnTo>
                  <a:pt x="16621" y="13048"/>
                </a:lnTo>
                <a:lnTo>
                  <a:pt x="16652" y="13096"/>
                </a:lnTo>
                <a:lnTo>
                  <a:pt x="16652" y="13145"/>
                </a:lnTo>
                <a:lnTo>
                  <a:pt x="16706" y="13194"/>
                </a:lnTo>
                <a:lnTo>
                  <a:pt x="16714" y="13112"/>
                </a:lnTo>
                <a:lnTo>
                  <a:pt x="16668" y="12983"/>
                </a:lnTo>
                <a:close/>
                <a:moveTo>
                  <a:pt x="16784" y="13112"/>
                </a:moveTo>
                <a:lnTo>
                  <a:pt x="16768" y="13177"/>
                </a:lnTo>
                <a:lnTo>
                  <a:pt x="16768" y="13226"/>
                </a:lnTo>
                <a:lnTo>
                  <a:pt x="16807" y="13194"/>
                </a:lnTo>
                <a:lnTo>
                  <a:pt x="16784" y="13112"/>
                </a:lnTo>
                <a:close/>
                <a:moveTo>
                  <a:pt x="18175" y="13226"/>
                </a:moveTo>
                <a:lnTo>
                  <a:pt x="18160" y="13275"/>
                </a:lnTo>
                <a:lnTo>
                  <a:pt x="18183" y="13226"/>
                </a:lnTo>
                <a:close/>
                <a:moveTo>
                  <a:pt x="18206" y="13161"/>
                </a:moveTo>
                <a:lnTo>
                  <a:pt x="18183" y="13226"/>
                </a:lnTo>
                <a:lnTo>
                  <a:pt x="18198" y="13259"/>
                </a:lnTo>
                <a:lnTo>
                  <a:pt x="18237" y="13242"/>
                </a:lnTo>
                <a:lnTo>
                  <a:pt x="18268" y="13259"/>
                </a:lnTo>
                <a:lnTo>
                  <a:pt x="18291" y="13242"/>
                </a:lnTo>
                <a:lnTo>
                  <a:pt x="18361" y="13324"/>
                </a:lnTo>
                <a:lnTo>
                  <a:pt x="18260" y="13161"/>
                </a:lnTo>
                <a:close/>
                <a:moveTo>
                  <a:pt x="17387" y="11555"/>
                </a:moveTo>
                <a:lnTo>
                  <a:pt x="17309" y="11782"/>
                </a:lnTo>
                <a:lnTo>
                  <a:pt x="17309" y="11863"/>
                </a:lnTo>
                <a:lnTo>
                  <a:pt x="17271" y="11895"/>
                </a:lnTo>
                <a:lnTo>
                  <a:pt x="17271" y="11879"/>
                </a:lnTo>
                <a:lnTo>
                  <a:pt x="17201" y="11960"/>
                </a:lnTo>
                <a:lnTo>
                  <a:pt x="17162" y="12123"/>
                </a:lnTo>
                <a:lnTo>
                  <a:pt x="17039" y="12252"/>
                </a:lnTo>
                <a:lnTo>
                  <a:pt x="17031" y="12285"/>
                </a:lnTo>
                <a:lnTo>
                  <a:pt x="17023" y="12301"/>
                </a:lnTo>
                <a:lnTo>
                  <a:pt x="17023" y="12480"/>
                </a:lnTo>
                <a:lnTo>
                  <a:pt x="16907" y="12366"/>
                </a:lnTo>
                <a:lnTo>
                  <a:pt x="16869" y="12496"/>
                </a:lnTo>
                <a:lnTo>
                  <a:pt x="16876" y="12496"/>
                </a:lnTo>
                <a:lnTo>
                  <a:pt x="16946" y="13177"/>
                </a:lnTo>
                <a:lnTo>
                  <a:pt x="17047" y="13177"/>
                </a:lnTo>
                <a:lnTo>
                  <a:pt x="17070" y="13275"/>
                </a:lnTo>
                <a:lnTo>
                  <a:pt x="17085" y="13242"/>
                </a:lnTo>
                <a:lnTo>
                  <a:pt x="17108" y="13259"/>
                </a:lnTo>
                <a:lnTo>
                  <a:pt x="17139" y="13177"/>
                </a:lnTo>
                <a:lnTo>
                  <a:pt x="17186" y="13259"/>
                </a:lnTo>
                <a:lnTo>
                  <a:pt x="17232" y="13226"/>
                </a:lnTo>
                <a:lnTo>
                  <a:pt x="17240" y="13259"/>
                </a:lnTo>
                <a:lnTo>
                  <a:pt x="17263" y="13372"/>
                </a:lnTo>
                <a:lnTo>
                  <a:pt x="17340" y="13275"/>
                </a:lnTo>
                <a:lnTo>
                  <a:pt x="17364" y="13210"/>
                </a:lnTo>
                <a:lnTo>
                  <a:pt x="17356" y="13177"/>
                </a:lnTo>
                <a:lnTo>
                  <a:pt x="17371" y="13129"/>
                </a:lnTo>
                <a:lnTo>
                  <a:pt x="17364" y="12999"/>
                </a:lnTo>
                <a:lnTo>
                  <a:pt x="17402" y="12869"/>
                </a:lnTo>
                <a:lnTo>
                  <a:pt x="17425" y="12869"/>
                </a:lnTo>
                <a:lnTo>
                  <a:pt x="17479" y="12528"/>
                </a:lnTo>
                <a:lnTo>
                  <a:pt x="17526" y="12561"/>
                </a:lnTo>
                <a:lnTo>
                  <a:pt x="17549" y="12561"/>
                </a:lnTo>
                <a:lnTo>
                  <a:pt x="17541" y="12528"/>
                </a:lnTo>
                <a:lnTo>
                  <a:pt x="17472" y="12366"/>
                </a:lnTo>
                <a:lnTo>
                  <a:pt x="17464" y="12236"/>
                </a:lnTo>
                <a:lnTo>
                  <a:pt x="17456" y="12220"/>
                </a:lnTo>
                <a:lnTo>
                  <a:pt x="17418" y="12106"/>
                </a:lnTo>
                <a:lnTo>
                  <a:pt x="17449" y="12090"/>
                </a:lnTo>
                <a:lnTo>
                  <a:pt x="17456" y="12074"/>
                </a:lnTo>
                <a:lnTo>
                  <a:pt x="17456" y="11993"/>
                </a:lnTo>
                <a:lnTo>
                  <a:pt x="17518" y="11993"/>
                </a:lnTo>
                <a:lnTo>
                  <a:pt x="17495" y="11879"/>
                </a:lnTo>
                <a:lnTo>
                  <a:pt x="17557" y="11863"/>
                </a:lnTo>
                <a:lnTo>
                  <a:pt x="17472" y="11717"/>
                </a:lnTo>
                <a:lnTo>
                  <a:pt x="17441" y="11733"/>
                </a:lnTo>
                <a:lnTo>
                  <a:pt x="17418" y="11571"/>
                </a:lnTo>
                <a:lnTo>
                  <a:pt x="17387" y="11619"/>
                </a:lnTo>
                <a:lnTo>
                  <a:pt x="17387" y="11555"/>
                </a:lnTo>
                <a:close/>
                <a:moveTo>
                  <a:pt x="19752" y="13161"/>
                </a:moveTo>
                <a:lnTo>
                  <a:pt x="19868" y="13486"/>
                </a:lnTo>
                <a:lnTo>
                  <a:pt x="19830" y="13291"/>
                </a:lnTo>
                <a:lnTo>
                  <a:pt x="19752" y="13161"/>
                </a:lnTo>
                <a:close/>
                <a:moveTo>
                  <a:pt x="17967" y="12415"/>
                </a:moveTo>
                <a:lnTo>
                  <a:pt x="17928" y="12512"/>
                </a:lnTo>
                <a:lnTo>
                  <a:pt x="17735" y="12528"/>
                </a:lnTo>
                <a:lnTo>
                  <a:pt x="17719" y="12496"/>
                </a:lnTo>
                <a:lnTo>
                  <a:pt x="17650" y="12545"/>
                </a:lnTo>
                <a:lnTo>
                  <a:pt x="17611" y="12674"/>
                </a:lnTo>
                <a:lnTo>
                  <a:pt x="17611" y="12707"/>
                </a:lnTo>
                <a:lnTo>
                  <a:pt x="17603" y="12723"/>
                </a:lnTo>
                <a:lnTo>
                  <a:pt x="17611" y="12837"/>
                </a:lnTo>
                <a:lnTo>
                  <a:pt x="17603" y="12804"/>
                </a:lnTo>
                <a:lnTo>
                  <a:pt x="17541" y="13242"/>
                </a:lnTo>
                <a:lnTo>
                  <a:pt x="17565" y="13275"/>
                </a:lnTo>
                <a:lnTo>
                  <a:pt x="17580" y="13307"/>
                </a:lnTo>
                <a:lnTo>
                  <a:pt x="17588" y="13632"/>
                </a:lnTo>
                <a:lnTo>
                  <a:pt x="17642" y="13616"/>
                </a:lnTo>
                <a:lnTo>
                  <a:pt x="17657" y="13145"/>
                </a:lnTo>
                <a:lnTo>
                  <a:pt x="17719" y="13453"/>
                </a:lnTo>
                <a:lnTo>
                  <a:pt x="17812" y="13388"/>
                </a:lnTo>
                <a:lnTo>
                  <a:pt x="17773" y="13291"/>
                </a:lnTo>
                <a:lnTo>
                  <a:pt x="17781" y="13194"/>
                </a:lnTo>
                <a:lnTo>
                  <a:pt x="17719" y="13015"/>
                </a:lnTo>
                <a:lnTo>
                  <a:pt x="17735" y="13015"/>
                </a:lnTo>
                <a:lnTo>
                  <a:pt x="17820" y="12853"/>
                </a:lnTo>
                <a:lnTo>
                  <a:pt x="17851" y="12869"/>
                </a:lnTo>
                <a:lnTo>
                  <a:pt x="17820" y="12804"/>
                </a:lnTo>
                <a:lnTo>
                  <a:pt x="17820" y="12820"/>
                </a:lnTo>
                <a:lnTo>
                  <a:pt x="17657" y="12885"/>
                </a:lnTo>
                <a:lnTo>
                  <a:pt x="17634" y="12804"/>
                </a:lnTo>
                <a:lnTo>
                  <a:pt x="17626" y="12723"/>
                </a:lnTo>
                <a:lnTo>
                  <a:pt x="17835" y="12626"/>
                </a:lnTo>
                <a:lnTo>
                  <a:pt x="17874" y="12658"/>
                </a:lnTo>
                <a:lnTo>
                  <a:pt x="17912" y="12642"/>
                </a:lnTo>
                <a:lnTo>
                  <a:pt x="17959" y="12545"/>
                </a:lnTo>
                <a:lnTo>
                  <a:pt x="17967" y="12415"/>
                </a:lnTo>
                <a:close/>
                <a:moveTo>
                  <a:pt x="15918" y="11847"/>
                </a:moveTo>
                <a:lnTo>
                  <a:pt x="16559" y="13664"/>
                </a:lnTo>
                <a:lnTo>
                  <a:pt x="16559" y="13599"/>
                </a:lnTo>
                <a:lnTo>
                  <a:pt x="16629" y="13648"/>
                </a:lnTo>
                <a:lnTo>
                  <a:pt x="16660" y="13210"/>
                </a:lnTo>
                <a:lnTo>
                  <a:pt x="16575" y="13112"/>
                </a:lnTo>
                <a:lnTo>
                  <a:pt x="16552" y="12869"/>
                </a:lnTo>
                <a:lnTo>
                  <a:pt x="16505" y="12837"/>
                </a:lnTo>
                <a:lnTo>
                  <a:pt x="16490" y="12772"/>
                </a:lnTo>
                <a:lnTo>
                  <a:pt x="16513" y="12691"/>
                </a:lnTo>
                <a:lnTo>
                  <a:pt x="16482" y="12609"/>
                </a:lnTo>
                <a:lnTo>
                  <a:pt x="16428" y="12658"/>
                </a:lnTo>
                <a:lnTo>
                  <a:pt x="16459" y="12626"/>
                </a:lnTo>
                <a:lnTo>
                  <a:pt x="16335" y="12350"/>
                </a:lnTo>
                <a:lnTo>
                  <a:pt x="16312" y="12382"/>
                </a:lnTo>
                <a:lnTo>
                  <a:pt x="16072" y="11847"/>
                </a:lnTo>
                <a:close/>
                <a:moveTo>
                  <a:pt x="18608" y="13583"/>
                </a:moveTo>
                <a:lnTo>
                  <a:pt x="18585" y="13632"/>
                </a:lnTo>
                <a:lnTo>
                  <a:pt x="18577" y="13681"/>
                </a:lnTo>
                <a:lnTo>
                  <a:pt x="18616" y="13729"/>
                </a:lnTo>
                <a:lnTo>
                  <a:pt x="18624" y="13648"/>
                </a:lnTo>
                <a:lnTo>
                  <a:pt x="18608" y="13583"/>
                </a:lnTo>
                <a:close/>
                <a:moveTo>
                  <a:pt x="19791" y="13388"/>
                </a:moveTo>
                <a:lnTo>
                  <a:pt x="19783" y="13470"/>
                </a:lnTo>
                <a:lnTo>
                  <a:pt x="19706" y="13599"/>
                </a:lnTo>
                <a:lnTo>
                  <a:pt x="19683" y="13599"/>
                </a:lnTo>
                <a:lnTo>
                  <a:pt x="19675" y="13518"/>
                </a:lnTo>
                <a:lnTo>
                  <a:pt x="19660" y="13599"/>
                </a:lnTo>
                <a:lnTo>
                  <a:pt x="19551" y="13632"/>
                </a:lnTo>
                <a:lnTo>
                  <a:pt x="19636" y="13729"/>
                </a:lnTo>
                <a:lnTo>
                  <a:pt x="19814" y="13567"/>
                </a:lnTo>
                <a:lnTo>
                  <a:pt x="19806" y="13534"/>
                </a:lnTo>
                <a:lnTo>
                  <a:pt x="19822" y="13518"/>
                </a:lnTo>
                <a:lnTo>
                  <a:pt x="19837" y="13405"/>
                </a:lnTo>
                <a:lnTo>
                  <a:pt x="19791" y="13388"/>
                </a:lnTo>
                <a:close/>
                <a:moveTo>
                  <a:pt x="18840" y="13940"/>
                </a:moveTo>
                <a:lnTo>
                  <a:pt x="18801" y="14070"/>
                </a:lnTo>
                <a:lnTo>
                  <a:pt x="18871" y="14038"/>
                </a:lnTo>
                <a:lnTo>
                  <a:pt x="18840" y="13940"/>
                </a:lnTo>
                <a:close/>
                <a:moveTo>
                  <a:pt x="16668" y="13681"/>
                </a:moveTo>
                <a:lnTo>
                  <a:pt x="16606" y="13794"/>
                </a:lnTo>
                <a:lnTo>
                  <a:pt x="16614" y="13827"/>
                </a:lnTo>
                <a:lnTo>
                  <a:pt x="17178" y="14102"/>
                </a:lnTo>
                <a:lnTo>
                  <a:pt x="17217" y="14119"/>
                </a:lnTo>
                <a:lnTo>
                  <a:pt x="17217" y="13973"/>
                </a:lnTo>
                <a:lnTo>
                  <a:pt x="17108" y="13908"/>
                </a:lnTo>
                <a:lnTo>
                  <a:pt x="17093" y="13827"/>
                </a:lnTo>
                <a:lnTo>
                  <a:pt x="16977" y="13762"/>
                </a:lnTo>
                <a:lnTo>
                  <a:pt x="16954" y="13827"/>
                </a:lnTo>
                <a:lnTo>
                  <a:pt x="16830" y="13810"/>
                </a:lnTo>
                <a:lnTo>
                  <a:pt x="16799" y="13729"/>
                </a:lnTo>
                <a:lnTo>
                  <a:pt x="16668" y="13681"/>
                </a:lnTo>
                <a:close/>
                <a:moveTo>
                  <a:pt x="17217" y="14021"/>
                </a:moveTo>
                <a:lnTo>
                  <a:pt x="17255" y="14135"/>
                </a:lnTo>
                <a:lnTo>
                  <a:pt x="17302" y="14070"/>
                </a:lnTo>
                <a:lnTo>
                  <a:pt x="17263" y="14021"/>
                </a:lnTo>
                <a:close/>
                <a:moveTo>
                  <a:pt x="17340" y="14054"/>
                </a:moveTo>
                <a:lnTo>
                  <a:pt x="17309" y="14119"/>
                </a:lnTo>
                <a:lnTo>
                  <a:pt x="17364" y="14151"/>
                </a:lnTo>
                <a:lnTo>
                  <a:pt x="17371" y="14070"/>
                </a:lnTo>
                <a:lnTo>
                  <a:pt x="17340" y="14054"/>
                </a:lnTo>
                <a:close/>
                <a:moveTo>
                  <a:pt x="17796" y="14038"/>
                </a:moveTo>
                <a:lnTo>
                  <a:pt x="17758" y="14102"/>
                </a:lnTo>
                <a:lnTo>
                  <a:pt x="17626" y="14054"/>
                </a:lnTo>
                <a:lnTo>
                  <a:pt x="17588" y="14070"/>
                </a:lnTo>
                <a:lnTo>
                  <a:pt x="17588" y="14151"/>
                </a:lnTo>
                <a:lnTo>
                  <a:pt x="17742" y="14119"/>
                </a:lnTo>
                <a:lnTo>
                  <a:pt x="17789" y="14086"/>
                </a:lnTo>
                <a:lnTo>
                  <a:pt x="17804" y="14038"/>
                </a:lnTo>
                <a:close/>
                <a:moveTo>
                  <a:pt x="17456" y="14021"/>
                </a:moveTo>
                <a:lnTo>
                  <a:pt x="17441" y="14054"/>
                </a:lnTo>
                <a:lnTo>
                  <a:pt x="17464" y="14119"/>
                </a:lnTo>
                <a:lnTo>
                  <a:pt x="17418" y="14070"/>
                </a:lnTo>
                <a:lnTo>
                  <a:pt x="17387" y="14184"/>
                </a:lnTo>
                <a:lnTo>
                  <a:pt x="17487" y="14119"/>
                </a:lnTo>
                <a:lnTo>
                  <a:pt x="17518" y="14135"/>
                </a:lnTo>
                <a:lnTo>
                  <a:pt x="17510" y="14119"/>
                </a:lnTo>
                <a:lnTo>
                  <a:pt x="17518" y="14119"/>
                </a:lnTo>
                <a:lnTo>
                  <a:pt x="17510" y="14070"/>
                </a:lnTo>
                <a:lnTo>
                  <a:pt x="17479" y="14054"/>
                </a:lnTo>
                <a:lnTo>
                  <a:pt x="17456" y="14021"/>
                </a:lnTo>
                <a:close/>
                <a:moveTo>
                  <a:pt x="17588" y="14216"/>
                </a:moveTo>
                <a:lnTo>
                  <a:pt x="17518" y="14265"/>
                </a:lnTo>
                <a:lnTo>
                  <a:pt x="17588" y="14346"/>
                </a:lnTo>
                <a:lnTo>
                  <a:pt x="17634" y="14314"/>
                </a:lnTo>
                <a:lnTo>
                  <a:pt x="17588" y="14216"/>
                </a:lnTo>
                <a:close/>
                <a:moveTo>
                  <a:pt x="18098" y="14070"/>
                </a:moveTo>
                <a:lnTo>
                  <a:pt x="17990" y="14086"/>
                </a:lnTo>
                <a:lnTo>
                  <a:pt x="17835" y="14297"/>
                </a:lnTo>
                <a:lnTo>
                  <a:pt x="17835" y="14362"/>
                </a:lnTo>
                <a:lnTo>
                  <a:pt x="17920" y="14297"/>
                </a:lnTo>
                <a:lnTo>
                  <a:pt x="18098" y="14070"/>
                </a:lnTo>
                <a:close/>
                <a:moveTo>
                  <a:pt x="18492" y="12755"/>
                </a:moveTo>
                <a:lnTo>
                  <a:pt x="18384" y="12918"/>
                </a:lnTo>
                <a:lnTo>
                  <a:pt x="18438" y="12950"/>
                </a:lnTo>
                <a:lnTo>
                  <a:pt x="18454" y="13031"/>
                </a:lnTo>
                <a:lnTo>
                  <a:pt x="18477" y="13064"/>
                </a:lnTo>
                <a:lnTo>
                  <a:pt x="18577" y="13048"/>
                </a:lnTo>
                <a:lnTo>
                  <a:pt x="18562" y="13129"/>
                </a:lnTo>
                <a:lnTo>
                  <a:pt x="18446" y="13161"/>
                </a:lnTo>
                <a:lnTo>
                  <a:pt x="18484" y="13210"/>
                </a:lnTo>
                <a:lnTo>
                  <a:pt x="18500" y="13340"/>
                </a:lnTo>
                <a:lnTo>
                  <a:pt x="18569" y="13194"/>
                </a:lnTo>
                <a:lnTo>
                  <a:pt x="18577" y="13324"/>
                </a:lnTo>
                <a:lnTo>
                  <a:pt x="18639" y="13340"/>
                </a:lnTo>
                <a:lnTo>
                  <a:pt x="18655" y="13421"/>
                </a:lnTo>
                <a:lnTo>
                  <a:pt x="18871" y="13632"/>
                </a:lnTo>
                <a:lnTo>
                  <a:pt x="18856" y="13648"/>
                </a:lnTo>
                <a:lnTo>
                  <a:pt x="18871" y="13648"/>
                </a:lnTo>
                <a:lnTo>
                  <a:pt x="18917" y="13875"/>
                </a:lnTo>
                <a:lnTo>
                  <a:pt x="18886" y="13891"/>
                </a:lnTo>
                <a:lnTo>
                  <a:pt x="18902" y="13973"/>
                </a:lnTo>
                <a:lnTo>
                  <a:pt x="18886" y="14038"/>
                </a:lnTo>
                <a:lnTo>
                  <a:pt x="18979" y="13989"/>
                </a:lnTo>
                <a:lnTo>
                  <a:pt x="18979" y="14070"/>
                </a:lnTo>
                <a:lnTo>
                  <a:pt x="19026" y="14184"/>
                </a:lnTo>
                <a:lnTo>
                  <a:pt x="19165" y="14184"/>
                </a:lnTo>
                <a:lnTo>
                  <a:pt x="19188" y="14119"/>
                </a:lnTo>
                <a:lnTo>
                  <a:pt x="19118" y="14038"/>
                </a:lnTo>
                <a:lnTo>
                  <a:pt x="19234" y="14005"/>
                </a:lnTo>
                <a:lnTo>
                  <a:pt x="19234" y="13989"/>
                </a:lnTo>
                <a:lnTo>
                  <a:pt x="19242" y="13989"/>
                </a:lnTo>
                <a:lnTo>
                  <a:pt x="19219" y="13924"/>
                </a:lnTo>
                <a:lnTo>
                  <a:pt x="19265" y="13956"/>
                </a:lnTo>
                <a:lnTo>
                  <a:pt x="19304" y="13940"/>
                </a:lnTo>
                <a:lnTo>
                  <a:pt x="19474" y="14330"/>
                </a:lnTo>
                <a:lnTo>
                  <a:pt x="19660" y="14443"/>
                </a:lnTo>
                <a:lnTo>
                  <a:pt x="19660" y="14395"/>
                </a:lnTo>
                <a:lnTo>
                  <a:pt x="19691" y="14378"/>
                </a:lnTo>
                <a:lnTo>
                  <a:pt x="19629" y="14330"/>
                </a:lnTo>
                <a:lnTo>
                  <a:pt x="19629" y="14297"/>
                </a:lnTo>
                <a:lnTo>
                  <a:pt x="19590" y="14184"/>
                </a:lnTo>
                <a:lnTo>
                  <a:pt x="19551" y="14184"/>
                </a:lnTo>
                <a:lnTo>
                  <a:pt x="19451" y="13810"/>
                </a:lnTo>
                <a:lnTo>
                  <a:pt x="19513" y="13794"/>
                </a:lnTo>
                <a:lnTo>
                  <a:pt x="19389" y="13599"/>
                </a:lnTo>
                <a:lnTo>
                  <a:pt x="19381" y="13486"/>
                </a:lnTo>
                <a:lnTo>
                  <a:pt x="19041" y="13112"/>
                </a:lnTo>
                <a:lnTo>
                  <a:pt x="18863" y="12967"/>
                </a:lnTo>
                <a:lnTo>
                  <a:pt x="18801" y="12999"/>
                </a:lnTo>
                <a:lnTo>
                  <a:pt x="18801" y="13031"/>
                </a:lnTo>
                <a:lnTo>
                  <a:pt x="18670" y="13242"/>
                </a:lnTo>
                <a:lnTo>
                  <a:pt x="18624" y="13112"/>
                </a:lnTo>
                <a:lnTo>
                  <a:pt x="18616" y="13161"/>
                </a:lnTo>
                <a:lnTo>
                  <a:pt x="18585" y="12820"/>
                </a:lnTo>
                <a:lnTo>
                  <a:pt x="18492" y="12755"/>
                </a:lnTo>
                <a:close/>
                <a:moveTo>
                  <a:pt x="18345" y="14524"/>
                </a:moveTo>
                <a:lnTo>
                  <a:pt x="18291" y="14541"/>
                </a:lnTo>
                <a:lnTo>
                  <a:pt x="18291" y="14573"/>
                </a:lnTo>
                <a:lnTo>
                  <a:pt x="18322" y="14654"/>
                </a:lnTo>
                <a:lnTo>
                  <a:pt x="18345" y="14524"/>
                </a:lnTo>
                <a:close/>
                <a:moveTo>
                  <a:pt x="21600" y="15336"/>
                </a:moveTo>
                <a:lnTo>
                  <a:pt x="21585" y="15352"/>
                </a:lnTo>
                <a:lnTo>
                  <a:pt x="21499" y="15417"/>
                </a:lnTo>
                <a:lnTo>
                  <a:pt x="21484" y="15433"/>
                </a:lnTo>
                <a:lnTo>
                  <a:pt x="21561" y="15433"/>
                </a:lnTo>
                <a:lnTo>
                  <a:pt x="21600" y="15336"/>
                </a:lnTo>
                <a:close/>
                <a:moveTo>
                  <a:pt x="21592" y="15401"/>
                </a:moveTo>
                <a:lnTo>
                  <a:pt x="21561" y="15433"/>
                </a:lnTo>
                <a:lnTo>
                  <a:pt x="21585" y="15433"/>
                </a:lnTo>
                <a:lnTo>
                  <a:pt x="21592" y="15401"/>
                </a:lnTo>
                <a:close/>
                <a:moveTo>
                  <a:pt x="21469" y="15563"/>
                </a:moveTo>
                <a:lnTo>
                  <a:pt x="21384" y="15644"/>
                </a:lnTo>
                <a:lnTo>
                  <a:pt x="21453" y="15660"/>
                </a:lnTo>
                <a:lnTo>
                  <a:pt x="21476" y="15612"/>
                </a:lnTo>
                <a:lnTo>
                  <a:pt x="21469" y="15563"/>
                </a:lnTo>
                <a:close/>
                <a:moveTo>
                  <a:pt x="12764" y="14719"/>
                </a:moveTo>
                <a:lnTo>
                  <a:pt x="12709" y="14735"/>
                </a:lnTo>
                <a:lnTo>
                  <a:pt x="12709" y="14865"/>
                </a:lnTo>
                <a:lnTo>
                  <a:pt x="12648" y="14963"/>
                </a:lnTo>
                <a:lnTo>
                  <a:pt x="12648" y="15092"/>
                </a:lnTo>
                <a:lnTo>
                  <a:pt x="12609" y="15141"/>
                </a:lnTo>
                <a:lnTo>
                  <a:pt x="12601" y="15125"/>
                </a:lnTo>
                <a:lnTo>
                  <a:pt x="12539" y="15287"/>
                </a:lnTo>
                <a:lnTo>
                  <a:pt x="12501" y="15271"/>
                </a:lnTo>
                <a:lnTo>
                  <a:pt x="12470" y="15303"/>
                </a:lnTo>
                <a:lnTo>
                  <a:pt x="12454" y="15303"/>
                </a:lnTo>
                <a:lnTo>
                  <a:pt x="12400" y="15385"/>
                </a:lnTo>
                <a:lnTo>
                  <a:pt x="12346" y="16813"/>
                </a:lnTo>
                <a:lnTo>
                  <a:pt x="12393" y="16861"/>
                </a:lnTo>
                <a:lnTo>
                  <a:pt x="12508" y="16796"/>
                </a:lnTo>
                <a:lnTo>
                  <a:pt x="12756" y="15238"/>
                </a:lnTo>
                <a:lnTo>
                  <a:pt x="12787" y="15287"/>
                </a:lnTo>
                <a:lnTo>
                  <a:pt x="12802" y="15255"/>
                </a:lnTo>
                <a:lnTo>
                  <a:pt x="12764" y="14719"/>
                </a:lnTo>
                <a:close/>
                <a:moveTo>
                  <a:pt x="5999" y="17851"/>
                </a:moveTo>
                <a:lnTo>
                  <a:pt x="5976" y="17900"/>
                </a:lnTo>
                <a:lnTo>
                  <a:pt x="5976" y="17932"/>
                </a:lnTo>
                <a:lnTo>
                  <a:pt x="5999" y="17851"/>
                </a:lnTo>
                <a:close/>
                <a:moveTo>
                  <a:pt x="13993" y="600"/>
                </a:moveTo>
                <a:lnTo>
                  <a:pt x="13916" y="698"/>
                </a:lnTo>
                <a:lnTo>
                  <a:pt x="13977" y="747"/>
                </a:lnTo>
                <a:lnTo>
                  <a:pt x="13854" y="747"/>
                </a:lnTo>
                <a:lnTo>
                  <a:pt x="13908" y="795"/>
                </a:lnTo>
                <a:lnTo>
                  <a:pt x="13923" y="844"/>
                </a:lnTo>
                <a:lnTo>
                  <a:pt x="13892" y="795"/>
                </a:lnTo>
                <a:lnTo>
                  <a:pt x="13614" y="811"/>
                </a:lnTo>
                <a:lnTo>
                  <a:pt x="13676" y="828"/>
                </a:lnTo>
                <a:lnTo>
                  <a:pt x="13405" y="909"/>
                </a:lnTo>
                <a:lnTo>
                  <a:pt x="13421" y="941"/>
                </a:lnTo>
                <a:lnTo>
                  <a:pt x="13405" y="990"/>
                </a:lnTo>
                <a:lnTo>
                  <a:pt x="13367" y="974"/>
                </a:lnTo>
                <a:lnTo>
                  <a:pt x="13452" y="1022"/>
                </a:lnTo>
                <a:lnTo>
                  <a:pt x="13398" y="1022"/>
                </a:lnTo>
                <a:lnTo>
                  <a:pt x="13498" y="1087"/>
                </a:lnTo>
                <a:lnTo>
                  <a:pt x="13459" y="1120"/>
                </a:lnTo>
                <a:lnTo>
                  <a:pt x="13475" y="1087"/>
                </a:lnTo>
                <a:lnTo>
                  <a:pt x="13189" y="1120"/>
                </a:lnTo>
                <a:lnTo>
                  <a:pt x="13204" y="1185"/>
                </a:lnTo>
                <a:lnTo>
                  <a:pt x="13228" y="1201"/>
                </a:lnTo>
                <a:lnTo>
                  <a:pt x="13235" y="1233"/>
                </a:lnTo>
                <a:lnTo>
                  <a:pt x="13429" y="1396"/>
                </a:lnTo>
                <a:lnTo>
                  <a:pt x="13444" y="1461"/>
                </a:lnTo>
                <a:lnTo>
                  <a:pt x="13475" y="1509"/>
                </a:lnTo>
                <a:lnTo>
                  <a:pt x="13468" y="1553"/>
                </a:lnTo>
                <a:lnTo>
                  <a:pt x="13444" y="1493"/>
                </a:lnTo>
                <a:lnTo>
                  <a:pt x="13421" y="1542"/>
                </a:lnTo>
                <a:lnTo>
                  <a:pt x="13382" y="1363"/>
                </a:lnTo>
                <a:lnTo>
                  <a:pt x="13104" y="1298"/>
                </a:lnTo>
                <a:lnTo>
                  <a:pt x="13150" y="1347"/>
                </a:lnTo>
                <a:lnTo>
                  <a:pt x="13050" y="1347"/>
                </a:lnTo>
                <a:lnTo>
                  <a:pt x="13243" y="1461"/>
                </a:lnTo>
                <a:lnTo>
                  <a:pt x="13034" y="1412"/>
                </a:lnTo>
                <a:lnTo>
                  <a:pt x="13034" y="1379"/>
                </a:lnTo>
                <a:lnTo>
                  <a:pt x="13019" y="1363"/>
                </a:lnTo>
                <a:lnTo>
                  <a:pt x="13019" y="1298"/>
                </a:lnTo>
                <a:lnTo>
                  <a:pt x="12949" y="1217"/>
                </a:lnTo>
                <a:lnTo>
                  <a:pt x="12980" y="1314"/>
                </a:lnTo>
                <a:lnTo>
                  <a:pt x="12934" y="1412"/>
                </a:lnTo>
                <a:lnTo>
                  <a:pt x="13019" y="1509"/>
                </a:lnTo>
                <a:lnTo>
                  <a:pt x="13027" y="1639"/>
                </a:lnTo>
                <a:lnTo>
                  <a:pt x="13220" y="1769"/>
                </a:lnTo>
                <a:lnTo>
                  <a:pt x="13150" y="1753"/>
                </a:lnTo>
                <a:lnTo>
                  <a:pt x="13166" y="1915"/>
                </a:lnTo>
                <a:lnTo>
                  <a:pt x="13150" y="1964"/>
                </a:lnTo>
                <a:lnTo>
                  <a:pt x="13150" y="1996"/>
                </a:lnTo>
                <a:lnTo>
                  <a:pt x="13096" y="2126"/>
                </a:lnTo>
                <a:lnTo>
                  <a:pt x="12918" y="2045"/>
                </a:lnTo>
                <a:lnTo>
                  <a:pt x="13003" y="2045"/>
                </a:lnTo>
                <a:lnTo>
                  <a:pt x="13011" y="2077"/>
                </a:lnTo>
                <a:lnTo>
                  <a:pt x="13050" y="2061"/>
                </a:lnTo>
                <a:lnTo>
                  <a:pt x="13027" y="2029"/>
                </a:lnTo>
                <a:lnTo>
                  <a:pt x="13081" y="1866"/>
                </a:lnTo>
                <a:lnTo>
                  <a:pt x="13081" y="1801"/>
                </a:lnTo>
                <a:lnTo>
                  <a:pt x="13027" y="1753"/>
                </a:lnTo>
                <a:lnTo>
                  <a:pt x="12949" y="1574"/>
                </a:lnTo>
                <a:lnTo>
                  <a:pt x="12949" y="1542"/>
                </a:lnTo>
                <a:lnTo>
                  <a:pt x="12934" y="1477"/>
                </a:lnTo>
                <a:lnTo>
                  <a:pt x="12872" y="1412"/>
                </a:lnTo>
                <a:lnTo>
                  <a:pt x="12864" y="1250"/>
                </a:lnTo>
                <a:lnTo>
                  <a:pt x="12740" y="1217"/>
                </a:lnTo>
                <a:lnTo>
                  <a:pt x="12679" y="1282"/>
                </a:lnTo>
                <a:lnTo>
                  <a:pt x="12671" y="1396"/>
                </a:lnTo>
                <a:lnTo>
                  <a:pt x="12632" y="1461"/>
                </a:lnTo>
                <a:lnTo>
                  <a:pt x="12679" y="1493"/>
                </a:lnTo>
                <a:lnTo>
                  <a:pt x="12702" y="1655"/>
                </a:lnTo>
                <a:lnTo>
                  <a:pt x="12841" y="1736"/>
                </a:lnTo>
                <a:lnTo>
                  <a:pt x="12818" y="1834"/>
                </a:lnTo>
                <a:lnTo>
                  <a:pt x="12408" y="1623"/>
                </a:lnTo>
                <a:lnTo>
                  <a:pt x="12369" y="1655"/>
                </a:lnTo>
                <a:lnTo>
                  <a:pt x="12423" y="1720"/>
                </a:lnTo>
                <a:lnTo>
                  <a:pt x="12385" y="1785"/>
                </a:lnTo>
                <a:lnTo>
                  <a:pt x="12068" y="1834"/>
                </a:lnTo>
                <a:lnTo>
                  <a:pt x="12091" y="1818"/>
                </a:lnTo>
                <a:lnTo>
                  <a:pt x="12083" y="1753"/>
                </a:lnTo>
                <a:lnTo>
                  <a:pt x="12076" y="1753"/>
                </a:lnTo>
                <a:lnTo>
                  <a:pt x="12006" y="1785"/>
                </a:lnTo>
                <a:lnTo>
                  <a:pt x="12029" y="1801"/>
                </a:lnTo>
                <a:lnTo>
                  <a:pt x="12006" y="1818"/>
                </a:lnTo>
                <a:lnTo>
                  <a:pt x="11991" y="1801"/>
                </a:lnTo>
                <a:lnTo>
                  <a:pt x="11844" y="1899"/>
                </a:lnTo>
                <a:lnTo>
                  <a:pt x="11859" y="1915"/>
                </a:lnTo>
                <a:lnTo>
                  <a:pt x="11735" y="2045"/>
                </a:lnTo>
                <a:lnTo>
                  <a:pt x="11666" y="1947"/>
                </a:lnTo>
                <a:lnTo>
                  <a:pt x="11743" y="1899"/>
                </a:lnTo>
                <a:lnTo>
                  <a:pt x="11558" y="1785"/>
                </a:lnTo>
                <a:lnTo>
                  <a:pt x="11612" y="1850"/>
                </a:lnTo>
                <a:lnTo>
                  <a:pt x="11612" y="1964"/>
                </a:lnTo>
                <a:lnTo>
                  <a:pt x="11658" y="2029"/>
                </a:lnTo>
                <a:lnTo>
                  <a:pt x="11658" y="2158"/>
                </a:lnTo>
                <a:lnTo>
                  <a:pt x="11550" y="2093"/>
                </a:lnTo>
                <a:lnTo>
                  <a:pt x="11449" y="2223"/>
                </a:lnTo>
                <a:lnTo>
                  <a:pt x="11496" y="2337"/>
                </a:lnTo>
                <a:lnTo>
                  <a:pt x="11457" y="2369"/>
                </a:lnTo>
                <a:lnTo>
                  <a:pt x="11310" y="2272"/>
                </a:lnTo>
                <a:lnTo>
                  <a:pt x="11295" y="2304"/>
                </a:lnTo>
                <a:lnTo>
                  <a:pt x="11380" y="2418"/>
                </a:lnTo>
                <a:lnTo>
                  <a:pt x="11364" y="2467"/>
                </a:lnTo>
                <a:lnTo>
                  <a:pt x="11102" y="2110"/>
                </a:lnTo>
                <a:lnTo>
                  <a:pt x="11117" y="2093"/>
                </a:lnTo>
                <a:lnTo>
                  <a:pt x="11009" y="1996"/>
                </a:lnTo>
                <a:lnTo>
                  <a:pt x="11418" y="2126"/>
                </a:lnTo>
                <a:lnTo>
                  <a:pt x="11488" y="2045"/>
                </a:lnTo>
                <a:lnTo>
                  <a:pt x="11480" y="1964"/>
                </a:lnTo>
                <a:lnTo>
                  <a:pt x="11388" y="1850"/>
                </a:lnTo>
                <a:lnTo>
                  <a:pt x="11395" y="1866"/>
                </a:lnTo>
                <a:lnTo>
                  <a:pt x="11071" y="1688"/>
                </a:lnTo>
                <a:lnTo>
                  <a:pt x="11040" y="1720"/>
                </a:lnTo>
                <a:lnTo>
                  <a:pt x="11024" y="1688"/>
                </a:lnTo>
                <a:lnTo>
                  <a:pt x="11024" y="1672"/>
                </a:lnTo>
                <a:lnTo>
                  <a:pt x="10978" y="1655"/>
                </a:lnTo>
                <a:lnTo>
                  <a:pt x="11016" y="1639"/>
                </a:lnTo>
                <a:lnTo>
                  <a:pt x="10962" y="1607"/>
                </a:lnTo>
                <a:lnTo>
                  <a:pt x="10970" y="1623"/>
                </a:lnTo>
                <a:lnTo>
                  <a:pt x="10854" y="1639"/>
                </a:lnTo>
                <a:lnTo>
                  <a:pt x="10846" y="1607"/>
                </a:lnTo>
                <a:lnTo>
                  <a:pt x="10800" y="1574"/>
                </a:lnTo>
                <a:lnTo>
                  <a:pt x="10893" y="1574"/>
                </a:lnTo>
                <a:lnTo>
                  <a:pt x="10815" y="1493"/>
                </a:lnTo>
                <a:lnTo>
                  <a:pt x="10769" y="1574"/>
                </a:lnTo>
                <a:lnTo>
                  <a:pt x="10730" y="1493"/>
                </a:lnTo>
                <a:lnTo>
                  <a:pt x="10692" y="1542"/>
                </a:lnTo>
                <a:lnTo>
                  <a:pt x="10684" y="1509"/>
                </a:lnTo>
                <a:lnTo>
                  <a:pt x="10669" y="1493"/>
                </a:lnTo>
                <a:lnTo>
                  <a:pt x="10638" y="1574"/>
                </a:lnTo>
                <a:lnTo>
                  <a:pt x="10645" y="1493"/>
                </a:lnTo>
                <a:lnTo>
                  <a:pt x="10607" y="1477"/>
                </a:lnTo>
                <a:lnTo>
                  <a:pt x="10537" y="1590"/>
                </a:lnTo>
                <a:lnTo>
                  <a:pt x="10498" y="1542"/>
                </a:lnTo>
                <a:lnTo>
                  <a:pt x="10437" y="1574"/>
                </a:lnTo>
                <a:lnTo>
                  <a:pt x="10468" y="1623"/>
                </a:lnTo>
                <a:lnTo>
                  <a:pt x="10421" y="1607"/>
                </a:lnTo>
                <a:lnTo>
                  <a:pt x="10398" y="1639"/>
                </a:lnTo>
                <a:lnTo>
                  <a:pt x="10413" y="1672"/>
                </a:lnTo>
                <a:lnTo>
                  <a:pt x="10383" y="1688"/>
                </a:lnTo>
                <a:lnTo>
                  <a:pt x="10383" y="1607"/>
                </a:lnTo>
                <a:lnTo>
                  <a:pt x="10359" y="1672"/>
                </a:lnTo>
                <a:lnTo>
                  <a:pt x="10305" y="1672"/>
                </a:lnTo>
                <a:lnTo>
                  <a:pt x="10328" y="1688"/>
                </a:lnTo>
                <a:lnTo>
                  <a:pt x="10290" y="1688"/>
                </a:lnTo>
                <a:lnTo>
                  <a:pt x="10290" y="1720"/>
                </a:lnTo>
                <a:lnTo>
                  <a:pt x="10267" y="1720"/>
                </a:lnTo>
                <a:lnTo>
                  <a:pt x="10259" y="1753"/>
                </a:lnTo>
                <a:lnTo>
                  <a:pt x="10212" y="1801"/>
                </a:lnTo>
                <a:lnTo>
                  <a:pt x="10267" y="1818"/>
                </a:lnTo>
                <a:lnTo>
                  <a:pt x="10228" y="1818"/>
                </a:lnTo>
                <a:lnTo>
                  <a:pt x="10212" y="1866"/>
                </a:lnTo>
                <a:lnTo>
                  <a:pt x="10212" y="1899"/>
                </a:lnTo>
                <a:lnTo>
                  <a:pt x="10189" y="1850"/>
                </a:lnTo>
                <a:lnTo>
                  <a:pt x="10158" y="1866"/>
                </a:lnTo>
                <a:lnTo>
                  <a:pt x="10174" y="1883"/>
                </a:lnTo>
                <a:lnTo>
                  <a:pt x="10135" y="1915"/>
                </a:lnTo>
                <a:lnTo>
                  <a:pt x="10158" y="1915"/>
                </a:lnTo>
                <a:lnTo>
                  <a:pt x="10182" y="1947"/>
                </a:lnTo>
                <a:lnTo>
                  <a:pt x="10182" y="1964"/>
                </a:lnTo>
                <a:lnTo>
                  <a:pt x="10120" y="1980"/>
                </a:lnTo>
                <a:lnTo>
                  <a:pt x="10174" y="1980"/>
                </a:lnTo>
                <a:lnTo>
                  <a:pt x="10081" y="2029"/>
                </a:lnTo>
                <a:lnTo>
                  <a:pt x="10096" y="2045"/>
                </a:lnTo>
                <a:lnTo>
                  <a:pt x="10058" y="2077"/>
                </a:lnTo>
                <a:lnTo>
                  <a:pt x="10104" y="2110"/>
                </a:lnTo>
                <a:lnTo>
                  <a:pt x="10042" y="2142"/>
                </a:lnTo>
                <a:lnTo>
                  <a:pt x="10058" y="2158"/>
                </a:lnTo>
                <a:lnTo>
                  <a:pt x="10058" y="2256"/>
                </a:lnTo>
                <a:lnTo>
                  <a:pt x="10035" y="2288"/>
                </a:lnTo>
                <a:lnTo>
                  <a:pt x="10019" y="2272"/>
                </a:lnTo>
                <a:lnTo>
                  <a:pt x="9973" y="2337"/>
                </a:lnTo>
                <a:lnTo>
                  <a:pt x="9996" y="2321"/>
                </a:lnTo>
                <a:lnTo>
                  <a:pt x="9895" y="2499"/>
                </a:lnTo>
                <a:lnTo>
                  <a:pt x="9911" y="2515"/>
                </a:lnTo>
                <a:lnTo>
                  <a:pt x="9965" y="2467"/>
                </a:lnTo>
                <a:lnTo>
                  <a:pt x="9957" y="2450"/>
                </a:lnTo>
                <a:lnTo>
                  <a:pt x="9988" y="2450"/>
                </a:lnTo>
                <a:lnTo>
                  <a:pt x="9973" y="2467"/>
                </a:lnTo>
                <a:lnTo>
                  <a:pt x="9988" y="2467"/>
                </a:lnTo>
                <a:lnTo>
                  <a:pt x="9957" y="2515"/>
                </a:lnTo>
                <a:lnTo>
                  <a:pt x="9834" y="2532"/>
                </a:lnTo>
                <a:lnTo>
                  <a:pt x="9818" y="2548"/>
                </a:lnTo>
                <a:lnTo>
                  <a:pt x="9841" y="2613"/>
                </a:lnTo>
                <a:lnTo>
                  <a:pt x="9741" y="2629"/>
                </a:lnTo>
                <a:lnTo>
                  <a:pt x="9818" y="2629"/>
                </a:lnTo>
                <a:lnTo>
                  <a:pt x="9735" y="2666"/>
                </a:lnTo>
                <a:lnTo>
                  <a:pt x="9664" y="2726"/>
                </a:lnTo>
                <a:lnTo>
                  <a:pt x="9749" y="2759"/>
                </a:lnTo>
                <a:lnTo>
                  <a:pt x="9656" y="2759"/>
                </a:lnTo>
                <a:lnTo>
                  <a:pt x="9679" y="2872"/>
                </a:lnTo>
                <a:lnTo>
                  <a:pt x="9787" y="2824"/>
                </a:lnTo>
                <a:lnTo>
                  <a:pt x="9795" y="2856"/>
                </a:lnTo>
                <a:lnTo>
                  <a:pt x="9772" y="2889"/>
                </a:lnTo>
                <a:lnTo>
                  <a:pt x="9656" y="2905"/>
                </a:lnTo>
                <a:lnTo>
                  <a:pt x="9694" y="2937"/>
                </a:lnTo>
                <a:lnTo>
                  <a:pt x="9671" y="2986"/>
                </a:lnTo>
                <a:lnTo>
                  <a:pt x="9694" y="3019"/>
                </a:lnTo>
                <a:lnTo>
                  <a:pt x="9671" y="3051"/>
                </a:lnTo>
                <a:lnTo>
                  <a:pt x="9679" y="3067"/>
                </a:lnTo>
                <a:lnTo>
                  <a:pt x="9764" y="2954"/>
                </a:lnTo>
                <a:lnTo>
                  <a:pt x="9741" y="3019"/>
                </a:lnTo>
                <a:lnTo>
                  <a:pt x="9718" y="3019"/>
                </a:lnTo>
                <a:lnTo>
                  <a:pt x="9725" y="3067"/>
                </a:lnTo>
                <a:lnTo>
                  <a:pt x="9671" y="3148"/>
                </a:lnTo>
                <a:lnTo>
                  <a:pt x="9741" y="3100"/>
                </a:lnTo>
                <a:lnTo>
                  <a:pt x="9718" y="3148"/>
                </a:lnTo>
                <a:lnTo>
                  <a:pt x="9741" y="3181"/>
                </a:lnTo>
                <a:lnTo>
                  <a:pt x="9694" y="3229"/>
                </a:lnTo>
                <a:lnTo>
                  <a:pt x="9756" y="3294"/>
                </a:lnTo>
                <a:lnTo>
                  <a:pt x="9749" y="3311"/>
                </a:lnTo>
                <a:lnTo>
                  <a:pt x="9903" y="3197"/>
                </a:lnTo>
                <a:lnTo>
                  <a:pt x="9911" y="3165"/>
                </a:lnTo>
                <a:lnTo>
                  <a:pt x="9957" y="3148"/>
                </a:lnTo>
                <a:lnTo>
                  <a:pt x="9957" y="3100"/>
                </a:lnTo>
                <a:lnTo>
                  <a:pt x="9965" y="3067"/>
                </a:lnTo>
                <a:lnTo>
                  <a:pt x="9981" y="3148"/>
                </a:lnTo>
                <a:lnTo>
                  <a:pt x="10011" y="3181"/>
                </a:lnTo>
                <a:lnTo>
                  <a:pt x="10011" y="3278"/>
                </a:lnTo>
                <a:lnTo>
                  <a:pt x="10104" y="3538"/>
                </a:lnTo>
                <a:lnTo>
                  <a:pt x="10104" y="3570"/>
                </a:lnTo>
                <a:lnTo>
                  <a:pt x="10112" y="3603"/>
                </a:lnTo>
                <a:lnTo>
                  <a:pt x="10089" y="3603"/>
                </a:lnTo>
                <a:lnTo>
                  <a:pt x="10120" y="3733"/>
                </a:lnTo>
                <a:lnTo>
                  <a:pt x="10205" y="3700"/>
                </a:lnTo>
                <a:lnTo>
                  <a:pt x="10220" y="3635"/>
                </a:lnTo>
                <a:lnTo>
                  <a:pt x="10282" y="3619"/>
                </a:lnTo>
                <a:lnTo>
                  <a:pt x="10313" y="3262"/>
                </a:lnTo>
                <a:lnTo>
                  <a:pt x="10328" y="3262"/>
                </a:lnTo>
                <a:lnTo>
                  <a:pt x="10282" y="3246"/>
                </a:lnTo>
                <a:lnTo>
                  <a:pt x="10413" y="3132"/>
                </a:lnTo>
                <a:lnTo>
                  <a:pt x="10375" y="3132"/>
                </a:lnTo>
                <a:lnTo>
                  <a:pt x="10429" y="3051"/>
                </a:lnTo>
                <a:lnTo>
                  <a:pt x="10328" y="2905"/>
                </a:lnTo>
                <a:lnTo>
                  <a:pt x="10313" y="2775"/>
                </a:lnTo>
                <a:lnTo>
                  <a:pt x="10328" y="2791"/>
                </a:lnTo>
                <a:lnTo>
                  <a:pt x="10328" y="2710"/>
                </a:lnTo>
                <a:lnTo>
                  <a:pt x="10313" y="2662"/>
                </a:lnTo>
                <a:lnTo>
                  <a:pt x="10352" y="2645"/>
                </a:lnTo>
                <a:lnTo>
                  <a:pt x="10344" y="2645"/>
                </a:lnTo>
                <a:lnTo>
                  <a:pt x="10336" y="2613"/>
                </a:lnTo>
                <a:lnTo>
                  <a:pt x="10367" y="2597"/>
                </a:lnTo>
                <a:lnTo>
                  <a:pt x="10359" y="2597"/>
                </a:lnTo>
                <a:lnTo>
                  <a:pt x="10390" y="2564"/>
                </a:lnTo>
                <a:lnTo>
                  <a:pt x="10383" y="2548"/>
                </a:lnTo>
                <a:lnTo>
                  <a:pt x="10421" y="2532"/>
                </a:lnTo>
                <a:lnTo>
                  <a:pt x="10421" y="2515"/>
                </a:lnTo>
                <a:lnTo>
                  <a:pt x="10514" y="2386"/>
                </a:lnTo>
                <a:lnTo>
                  <a:pt x="10491" y="2321"/>
                </a:lnTo>
                <a:lnTo>
                  <a:pt x="10498" y="2256"/>
                </a:lnTo>
                <a:lnTo>
                  <a:pt x="10506" y="2256"/>
                </a:lnTo>
                <a:lnTo>
                  <a:pt x="10522" y="2223"/>
                </a:lnTo>
                <a:lnTo>
                  <a:pt x="10537" y="2223"/>
                </a:lnTo>
                <a:lnTo>
                  <a:pt x="10529" y="2207"/>
                </a:lnTo>
                <a:lnTo>
                  <a:pt x="10661" y="2175"/>
                </a:lnTo>
                <a:lnTo>
                  <a:pt x="10699" y="2223"/>
                </a:lnTo>
                <a:lnTo>
                  <a:pt x="10707" y="2321"/>
                </a:lnTo>
                <a:lnTo>
                  <a:pt x="10568" y="2515"/>
                </a:lnTo>
                <a:lnTo>
                  <a:pt x="10568" y="2532"/>
                </a:lnTo>
                <a:lnTo>
                  <a:pt x="10529" y="2564"/>
                </a:lnTo>
                <a:lnTo>
                  <a:pt x="10553" y="2937"/>
                </a:lnTo>
                <a:lnTo>
                  <a:pt x="10622" y="2970"/>
                </a:lnTo>
                <a:lnTo>
                  <a:pt x="10622" y="3002"/>
                </a:lnTo>
                <a:lnTo>
                  <a:pt x="10638" y="3002"/>
                </a:lnTo>
                <a:lnTo>
                  <a:pt x="10645" y="3067"/>
                </a:lnTo>
                <a:lnTo>
                  <a:pt x="10808" y="2986"/>
                </a:lnTo>
                <a:lnTo>
                  <a:pt x="10800" y="2970"/>
                </a:lnTo>
                <a:lnTo>
                  <a:pt x="10839" y="2937"/>
                </a:lnTo>
                <a:lnTo>
                  <a:pt x="10831" y="2970"/>
                </a:lnTo>
                <a:lnTo>
                  <a:pt x="10940" y="2954"/>
                </a:lnTo>
                <a:lnTo>
                  <a:pt x="11040" y="3035"/>
                </a:lnTo>
                <a:lnTo>
                  <a:pt x="10955" y="3051"/>
                </a:lnTo>
                <a:lnTo>
                  <a:pt x="10947" y="3083"/>
                </a:lnTo>
                <a:lnTo>
                  <a:pt x="10931" y="3067"/>
                </a:lnTo>
                <a:lnTo>
                  <a:pt x="10924" y="3116"/>
                </a:lnTo>
                <a:lnTo>
                  <a:pt x="10715" y="3132"/>
                </a:lnTo>
                <a:lnTo>
                  <a:pt x="10684" y="3181"/>
                </a:lnTo>
                <a:lnTo>
                  <a:pt x="10754" y="3311"/>
                </a:lnTo>
                <a:lnTo>
                  <a:pt x="10754" y="3457"/>
                </a:lnTo>
                <a:lnTo>
                  <a:pt x="10607" y="3392"/>
                </a:lnTo>
                <a:lnTo>
                  <a:pt x="10576" y="3554"/>
                </a:lnTo>
                <a:lnTo>
                  <a:pt x="10584" y="3700"/>
                </a:lnTo>
                <a:lnTo>
                  <a:pt x="10591" y="3797"/>
                </a:lnTo>
                <a:lnTo>
                  <a:pt x="10568" y="3797"/>
                </a:lnTo>
                <a:lnTo>
                  <a:pt x="10584" y="3700"/>
                </a:lnTo>
                <a:lnTo>
                  <a:pt x="10498" y="3895"/>
                </a:lnTo>
                <a:lnTo>
                  <a:pt x="10460" y="3846"/>
                </a:lnTo>
                <a:lnTo>
                  <a:pt x="10182" y="3927"/>
                </a:lnTo>
                <a:lnTo>
                  <a:pt x="10228" y="4008"/>
                </a:lnTo>
                <a:lnTo>
                  <a:pt x="10189" y="3976"/>
                </a:lnTo>
                <a:lnTo>
                  <a:pt x="10182" y="3927"/>
                </a:lnTo>
                <a:lnTo>
                  <a:pt x="10112" y="3879"/>
                </a:lnTo>
                <a:lnTo>
                  <a:pt x="10042" y="3960"/>
                </a:lnTo>
                <a:lnTo>
                  <a:pt x="9950" y="3879"/>
                </a:lnTo>
                <a:lnTo>
                  <a:pt x="9950" y="3830"/>
                </a:lnTo>
                <a:lnTo>
                  <a:pt x="9926" y="3781"/>
                </a:lnTo>
                <a:lnTo>
                  <a:pt x="9934" y="3716"/>
                </a:lnTo>
                <a:lnTo>
                  <a:pt x="9957" y="3684"/>
                </a:lnTo>
                <a:lnTo>
                  <a:pt x="9950" y="3668"/>
                </a:lnTo>
                <a:lnTo>
                  <a:pt x="10004" y="3570"/>
                </a:lnTo>
                <a:lnTo>
                  <a:pt x="9973" y="3554"/>
                </a:lnTo>
                <a:lnTo>
                  <a:pt x="9981" y="3376"/>
                </a:lnTo>
                <a:lnTo>
                  <a:pt x="9872" y="3473"/>
                </a:lnTo>
                <a:lnTo>
                  <a:pt x="9872" y="3522"/>
                </a:lnTo>
                <a:lnTo>
                  <a:pt x="9903" y="3538"/>
                </a:lnTo>
                <a:lnTo>
                  <a:pt x="9880" y="3554"/>
                </a:lnTo>
                <a:lnTo>
                  <a:pt x="9849" y="3554"/>
                </a:lnTo>
                <a:lnTo>
                  <a:pt x="9849" y="3700"/>
                </a:lnTo>
                <a:lnTo>
                  <a:pt x="9895" y="3862"/>
                </a:lnTo>
                <a:lnTo>
                  <a:pt x="9888" y="3895"/>
                </a:lnTo>
                <a:lnTo>
                  <a:pt x="9950" y="4008"/>
                </a:lnTo>
                <a:lnTo>
                  <a:pt x="9903" y="3976"/>
                </a:lnTo>
                <a:lnTo>
                  <a:pt x="9880" y="4041"/>
                </a:lnTo>
                <a:lnTo>
                  <a:pt x="9741" y="4041"/>
                </a:lnTo>
                <a:lnTo>
                  <a:pt x="9656" y="4138"/>
                </a:lnTo>
                <a:lnTo>
                  <a:pt x="9633" y="4317"/>
                </a:lnTo>
                <a:lnTo>
                  <a:pt x="9617" y="4317"/>
                </a:lnTo>
                <a:lnTo>
                  <a:pt x="9640" y="4349"/>
                </a:lnTo>
                <a:lnTo>
                  <a:pt x="9586" y="4333"/>
                </a:lnTo>
                <a:lnTo>
                  <a:pt x="9633" y="4349"/>
                </a:lnTo>
                <a:lnTo>
                  <a:pt x="9478" y="4447"/>
                </a:lnTo>
                <a:lnTo>
                  <a:pt x="9447" y="4576"/>
                </a:lnTo>
                <a:lnTo>
                  <a:pt x="9393" y="4625"/>
                </a:lnTo>
                <a:lnTo>
                  <a:pt x="9408" y="4658"/>
                </a:lnTo>
                <a:lnTo>
                  <a:pt x="9316" y="4674"/>
                </a:lnTo>
                <a:lnTo>
                  <a:pt x="9308" y="4625"/>
                </a:lnTo>
                <a:lnTo>
                  <a:pt x="9277" y="4658"/>
                </a:lnTo>
                <a:lnTo>
                  <a:pt x="9300" y="4787"/>
                </a:lnTo>
                <a:lnTo>
                  <a:pt x="9099" y="4820"/>
                </a:lnTo>
                <a:lnTo>
                  <a:pt x="9130" y="4836"/>
                </a:lnTo>
                <a:lnTo>
                  <a:pt x="9107" y="4852"/>
                </a:lnTo>
                <a:lnTo>
                  <a:pt x="9122" y="4869"/>
                </a:lnTo>
                <a:lnTo>
                  <a:pt x="9099" y="4885"/>
                </a:lnTo>
                <a:lnTo>
                  <a:pt x="9223" y="4950"/>
                </a:lnTo>
                <a:lnTo>
                  <a:pt x="9215" y="4966"/>
                </a:lnTo>
                <a:lnTo>
                  <a:pt x="9231" y="4966"/>
                </a:lnTo>
                <a:lnTo>
                  <a:pt x="9231" y="4982"/>
                </a:lnTo>
                <a:lnTo>
                  <a:pt x="9277" y="5015"/>
                </a:lnTo>
                <a:lnTo>
                  <a:pt x="9254" y="5031"/>
                </a:lnTo>
                <a:lnTo>
                  <a:pt x="9262" y="5096"/>
                </a:lnTo>
                <a:lnTo>
                  <a:pt x="9316" y="5161"/>
                </a:lnTo>
                <a:lnTo>
                  <a:pt x="9323" y="5258"/>
                </a:lnTo>
                <a:lnTo>
                  <a:pt x="9308" y="5242"/>
                </a:lnTo>
                <a:lnTo>
                  <a:pt x="9354" y="5372"/>
                </a:lnTo>
                <a:lnTo>
                  <a:pt x="9316" y="5290"/>
                </a:lnTo>
                <a:lnTo>
                  <a:pt x="9308" y="5436"/>
                </a:lnTo>
                <a:lnTo>
                  <a:pt x="9316" y="5420"/>
                </a:lnTo>
                <a:lnTo>
                  <a:pt x="9316" y="5436"/>
                </a:lnTo>
                <a:lnTo>
                  <a:pt x="9285" y="5615"/>
                </a:lnTo>
                <a:lnTo>
                  <a:pt x="8875" y="5599"/>
                </a:lnTo>
                <a:lnTo>
                  <a:pt x="8867" y="5631"/>
                </a:lnTo>
                <a:lnTo>
                  <a:pt x="8836" y="5647"/>
                </a:lnTo>
                <a:lnTo>
                  <a:pt x="8821" y="5761"/>
                </a:lnTo>
                <a:lnTo>
                  <a:pt x="8836" y="5761"/>
                </a:lnTo>
                <a:lnTo>
                  <a:pt x="8836" y="5810"/>
                </a:lnTo>
                <a:lnTo>
                  <a:pt x="8844" y="5810"/>
                </a:lnTo>
                <a:lnTo>
                  <a:pt x="8782" y="6362"/>
                </a:lnTo>
                <a:lnTo>
                  <a:pt x="8829" y="6313"/>
                </a:lnTo>
                <a:lnTo>
                  <a:pt x="8798" y="6394"/>
                </a:lnTo>
                <a:lnTo>
                  <a:pt x="8820" y="6418"/>
                </a:lnTo>
                <a:lnTo>
                  <a:pt x="8805" y="6654"/>
                </a:lnTo>
                <a:lnTo>
                  <a:pt x="8945" y="6605"/>
                </a:lnTo>
                <a:lnTo>
                  <a:pt x="8976" y="6686"/>
                </a:lnTo>
                <a:lnTo>
                  <a:pt x="8983" y="6670"/>
                </a:lnTo>
                <a:lnTo>
                  <a:pt x="9030" y="6816"/>
                </a:lnTo>
                <a:lnTo>
                  <a:pt x="9254" y="6670"/>
                </a:lnTo>
                <a:lnTo>
                  <a:pt x="9277" y="6605"/>
                </a:lnTo>
                <a:lnTo>
                  <a:pt x="9339" y="6556"/>
                </a:lnTo>
                <a:lnTo>
                  <a:pt x="9362" y="6426"/>
                </a:lnTo>
                <a:lnTo>
                  <a:pt x="9393" y="6378"/>
                </a:lnTo>
                <a:lnTo>
                  <a:pt x="9370" y="6313"/>
                </a:lnTo>
                <a:lnTo>
                  <a:pt x="9432" y="6037"/>
                </a:lnTo>
                <a:lnTo>
                  <a:pt x="9586" y="5858"/>
                </a:lnTo>
                <a:lnTo>
                  <a:pt x="9586" y="5664"/>
                </a:lnTo>
                <a:lnTo>
                  <a:pt x="9803" y="5647"/>
                </a:lnTo>
                <a:lnTo>
                  <a:pt x="9926" y="5469"/>
                </a:lnTo>
                <a:lnTo>
                  <a:pt x="10352" y="6167"/>
                </a:lnTo>
                <a:lnTo>
                  <a:pt x="10375" y="6167"/>
                </a:lnTo>
                <a:lnTo>
                  <a:pt x="10413" y="6362"/>
                </a:lnTo>
                <a:lnTo>
                  <a:pt x="10398" y="6378"/>
                </a:lnTo>
                <a:lnTo>
                  <a:pt x="10383" y="6475"/>
                </a:lnTo>
                <a:lnTo>
                  <a:pt x="10413" y="6508"/>
                </a:lnTo>
                <a:lnTo>
                  <a:pt x="10444" y="6345"/>
                </a:lnTo>
                <a:lnTo>
                  <a:pt x="10475" y="6329"/>
                </a:lnTo>
                <a:lnTo>
                  <a:pt x="10468" y="6248"/>
                </a:lnTo>
                <a:lnTo>
                  <a:pt x="10437" y="6215"/>
                </a:lnTo>
                <a:lnTo>
                  <a:pt x="10460" y="6102"/>
                </a:lnTo>
                <a:lnTo>
                  <a:pt x="10553" y="6183"/>
                </a:lnTo>
                <a:lnTo>
                  <a:pt x="10390" y="5940"/>
                </a:lnTo>
                <a:lnTo>
                  <a:pt x="10398" y="5875"/>
                </a:lnTo>
                <a:lnTo>
                  <a:pt x="10313" y="5842"/>
                </a:lnTo>
                <a:lnTo>
                  <a:pt x="10143" y="5404"/>
                </a:lnTo>
                <a:lnTo>
                  <a:pt x="10151" y="5290"/>
                </a:lnTo>
                <a:lnTo>
                  <a:pt x="10228" y="5274"/>
                </a:lnTo>
                <a:lnTo>
                  <a:pt x="10220" y="5355"/>
                </a:lnTo>
                <a:lnTo>
                  <a:pt x="10259" y="5355"/>
                </a:lnTo>
                <a:lnTo>
                  <a:pt x="10267" y="5323"/>
                </a:lnTo>
                <a:lnTo>
                  <a:pt x="10344" y="5501"/>
                </a:lnTo>
                <a:lnTo>
                  <a:pt x="10321" y="5501"/>
                </a:lnTo>
                <a:lnTo>
                  <a:pt x="10491" y="5729"/>
                </a:lnTo>
                <a:lnTo>
                  <a:pt x="10444" y="5696"/>
                </a:lnTo>
                <a:lnTo>
                  <a:pt x="10614" y="5923"/>
                </a:lnTo>
                <a:lnTo>
                  <a:pt x="10614" y="6118"/>
                </a:lnTo>
                <a:lnTo>
                  <a:pt x="10607" y="6118"/>
                </a:lnTo>
                <a:lnTo>
                  <a:pt x="10730" y="6345"/>
                </a:lnTo>
                <a:lnTo>
                  <a:pt x="10707" y="6345"/>
                </a:lnTo>
                <a:lnTo>
                  <a:pt x="10730" y="6410"/>
                </a:lnTo>
                <a:lnTo>
                  <a:pt x="10815" y="6426"/>
                </a:lnTo>
                <a:lnTo>
                  <a:pt x="10846" y="6475"/>
                </a:lnTo>
                <a:lnTo>
                  <a:pt x="10846" y="6491"/>
                </a:lnTo>
                <a:lnTo>
                  <a:pt x="10746" y="6491"/>
                </a:lnTo>
                <a:lnTo>
                  <a:pt x="10792" y="6702"/>
                </a:lnTo>
                <a:lnTo>
                  <a:pt x="10831" y="6751"/>
                </a:lnTo>
                <a:lnTo>
                  <a:pt x="10877" y="6751"/>
                </a:lnTo>
                <a:lnTo>
                  <a:pt x="10846" y="6556"/>
                </a:lnTo>
                <a:lnTo>
                  <a:pt x="10893" y="6589"/>
                </a:lnTo>
                <a:lnTo>
                  <a:pt x="10854" y="6508"/>
                </a:lnTo>
                <a:lnTo>
                  <a:pt x="10901" y="6508"/>
                </a:lnTo>
                <a:lnTo>
                  <a:pt x="10916" y="6475"/>
                </a:lnTo>
                <a:lnTo>
                  <a:pt x="10823" y="6345"/>
                </a:lnTo>
                <a:lnTo>
                  <a:pt x="10854" y="6313"/>
                </a:lnTo>
                <a:lnTo>
                  <a:pt x="10839" y="6297"/>
                </a:lnTo>
                <a:lnTo>
                  <a:pt x="10854" y="6280"/>
                </a:lnTo>
                <a:lnTo>
                  <a:pt x="10862" y="6313"/>
                </a:lnTo>
                <a:lnTo>
                  <a:pt x="10854" y="6264"/>
                </a:lnTo>
                <a:lnTo>
                  <a:pt x="10815" y="6151"/>
                </a:lnTo>
                <a:lnTo>
                  <a:pt x="10831" y="6086"/>
                </a:lnTo>
                <a:lnTo>
                  <a:pt x="10865" y="6137"/>
                </a:lnTo>
                <a:lnTo>
                  <a:pt x="10901" y="6167"/>
                </a:lnTo>
                <a:lnTo>
                  <a:pt x="10893" y="6118"/>
                </a:lnTo>
                <a:lnTo>
                  <a:pt x="10924" y="6151"/>
                </a:lnTo>
                <a:lnTo>
                  <a:pt x="10885" y="6069"/>
                </a:lnTo>
                <a:lnTo>
                  <a:pt x="11009" y="6037"/>
                </a:lnTo>
                <a:lnTo>
                  <a:pt x="11032" y="6069"/>
                </a:lnTo>
                <a:lnTo>
                  <a:pt x="11078" y="6069"/>
                </a:lnTo>
                <a:lnTo>
                  <a:pt x="11040" y="6167"/>
                </a:lnTo>
                <a:lnTo>
                  <a:pt x="11102" y="6345"/>
                </a:lnTo>
                <a:lnTo>
                  <a:pt x="11094" y="6394"/>
                </a:lnTo>
                <a:lnTo>
                  <a:pt x="11117" y="6410"/>
                </a:lnTo>
                <a:lnTo>
                  <a:pt x="11086" y="6443"/>
                </a:lnTo>
                <a:lnTo>
                  <a:pt x="11071" y="6394"/>
                </a:lnTo>
                <a:lnTo>
                  <a:pt x="11063" y="6459"/>
                </a:lnTo>
                <a:lnTo>
                  <a:pt x="11102" y="6475"/>
                </a:lnTo>
                <a:lnTo>
                  <a:pt x="11148" y="6621"/>
                </a:lnTo>
                <a:lnTo>
                  <a:pt x="11140" y="6637"/>
                </a:lnTo>
                <a:lnTo>
                  <a:pt x="11132" y="6654"/>
                </a:lnTo>
                <a:lnTo>
                  <a:pt x="11194" y="6654"/>
                </a:lnTo>
                <a:lnTo>
                  <a:pt x="11148" y="6702"/>
                </a:lnTo>
                <a:lnTo>
                  <a:pt x="11187" y="6702"/>
                </a:lnTo>
                <a:lnTo>
                  <a:pt x="11187" y="6719"/>
                </a:lnTo>
                <a:lnTo>
                  <a:pt x="11233" y="6702"/>
                </a:lnTo>
                <a:lnTo>
                  <a:pt x="11303" y="6800"/>
                </a:lnTo>
                <a:lnTo>
                  <a:pt x="11349" y="6767"/>
                </a:lnTo>
                <a:lnTo>
                  <a:pt x="11364" y="6686"/>
                </a:lnTo>
                <a:lnTo>
                  <a:pt x="11496" y="6816"/>
                </a:lnTo>
                <a:lnTo>
                  <a:pt x="11558" y="6800"/>
                </a:lnTo>
                <a:lnTo>
                  <a:pt x="11604" y="6702"/>
                </a:lnTo>
                <a:lnTo>
                  <a:pt x="11658" y="6735"/>
                </a:lnTo>
                <a:lnTo>
                  <a:pt x="11689" y="6686"/>
                </a:lnTo>
                <a:lnTo>
                  <a:pt x="11643" y="7562"/>
                </a:lnTo>
                <a:lnTo>
                  <a:pt x="11527" y="7627"/>
                </a:lnTo>
                <a:lnTo>
                  <a:pt x="11496" y="7595"/>
                </a:lnTo>
                <a:lnTo>
                  <a:pt x="11473" y="7595"/>
                </a:lnTo>
                <a:lnTo>
                  <a:pt x="11473" y="7579"/>
                </a:lnTo>
                <a:lnTo>
                  <a:pt x="11434" y="7546"/>
                </a:lnTo>
                <a:lnTo>
                  <a:pt x="11388" y="7579"/>
                </a:lnTo>
                <a:lnTo>
                  <a:pt x="11411" y="7546"/>
                </a:lnTo>
                <a:lnTo>
                  <a:pt x="11272" y="7644"/>
                </a:lnTo>
                <a:lnTo>
                  <a:pt x="11047" y="7562"/>
                </a:lnTo>
                <a:lnTo>
                  <a:pt x="11016" y="7481"/>
                </a:lnTo>
                <a:lnTo>
                  <a:pt x="10893" y="7416"/>
                </a:lnTo>
                <a:lnTo>
                  <a:pt x="10885" y="7368"/>
                </a:lnTo>
                <a:lnTo>
                  <a:pt x="10846" y="7335"/>
                </a:lnTo>
                <a:lnTo>
                  <a:pt x="10730" y="7384"/>
                </a:lnTo>
                <a:lnTo>
                  <a:pt x="10692" y="7498"/>
                </a:lnTo>
                <a:lnTo>
                  <a:pt x="10707" y="7644"/>
                </a:lnTo>
                <a:lnTo>
                  <a:pt x="10591" y="7709"/>
                </a:lnTo>
                <a:lnTo>
                  <a:pt x="10112" y="7270"/>
                </a:lnTo>
                <a:lnTo>
                  <a:pt x="10120" y="7270"/>
                </a:lnTo>
                <a:lnTo>
                  <a:pt x="10035" y="7124"/>
                </a:lnTo>
                <a:lnTo>
                  <a:pt x="10096" y="6929"/>
                </a:lnTo>
                <a:lnTo>
                  <a:pt x="10066" y="6832"/>
                </a:lnTo>
                <a:lnTo>
                  <a:pt x="10089" y="6654"/>
                </a:lnTo>
                <a:lnTo>
                  <a:pt x="10042" y="6686"/>
                </a:lnTo>
                <a:lnTo>
                  <a:pt x="10042" y="6637"/>
                </a:lnTo>
                <a:lnTo>
                  <a:pt x="10019" y="6621"/>
                </a:lnTo>
                <a:lnTo>
                  <a:pt x="10019" y="6605"/>
                </a:lnTo>
                <a:lnTo>
                  <a:pt x="9888" y="6686"/>
                </a:lnTo>
                <a:lnTo>
                  <a:pt x="9849" y="6637"/>
                </a:lnTo>
                <a:lnTo>
                  <a:pt x="9246" y="6978"/>
                </a:lnTo>
                <a:lnTo>
                  <a:pt x="9192" y="6929"/>
                </a:lnTo>
                <a:lnTo>
                  <a:pt x="9107" y="6962"/>
                </a:lnTo>
                <a:lnTo>
                  <a:pt x="9045" y="6832"/>
                </a:lnTo>
                <a:lnTo>
                  <a:pt x="8736" y="7692"/>
                </a:lnTo>
                <a:lnTo>
                  <a:pt x="8751" y="7741"/>
                </a:lnTo>
                <a:lnTo>
                  <a:pt x="8620" y="8082"/>
                </a:lnTo>
                <a:lnTo>
                  <a:pt x="8535" y="8130"/>
                </a:lnTo>
                <a:lnTo>
                  <a:pt x="8311" y="8845"/>
                </a:lnTo>
                <a:lnTo>
                  <a:pt x="8326" y="8812"/>
                </a:lnTo>
                <a:lnTo>
                  <a:pt x="8233" y="9299"/>
                </a:lnTo>
                <a:lnTo>
                  <a:pt x="8272" y="9331"/>
                </a:lnTo>
                <a:lnTo>
                  <a:pt x="8272" y="9526"/>
                </a:lnTo>
                <a:lnTo>
                  <a:pt x="8287" y="9510"/>
                </a:lnTo>
                <a:lnTo>
                  <a:pt x="8264" y="10110"/>
                </a:lnTo>
                <a:lnTo>
                  <a:pt x="8195" y="10289"/>
                </a:lnTo>
                <a:lnTo>
                  <a:pt x="8241" y="10419"/>
                </a:lnTo>
                <a:lnTo>
                  <a:pt x="8257" y="10402"/>
                </a:lnTo>
                <a:lnTo>
                  <a:pt x="8257" y="10500"/>
                </a:lnTo>
                <a:lnTo>
                  <a:pt x="8334" y="10500"/>
                </a:lnTo>
                <a:lnTo>
                  <a:pt x="8264" y="10532"/>
                </a:lnTo>
                <a:lnTo>
                  <a:pt x="8257" y="10516"/>
                </a:lnTo>
                <a:lnTo>
                  <a:pt x="8241" y="10646"/>
                </a:lnTo>
                <a:lnTo>
                  <a:pt x="8257" y="10630"/>
                </a:lnTo>
                <a:lnTo>
                  <a:pt x="8295" y="10776"/>
                </a:lnTo>
                <a:lnTo>
                  <a:pt x="8357" y="10743"/>
                </a:lnTo>
                <a:lnTo>
                  <a:pt x="8326" y="10776"/>
                </a:lnTo>
                <a:lnTo>
                  <a:pt x="8357" y="10808"/>
                </a:lnTo>
                <a:lnTo>
                  <a:pt x="8326" y="10841"/>
                </a:lnTo>
                <a:lnTo>
                  <a:pt x="8334" y="10841"/>
                </a:lnTo>
                <a:lnTo>
                  <a:pt x="8349" y="10873"/>
                </a:lnTo>
                <a:lnTo>
                  <a:pt x="8342" y="10905"/>
                </a:lnTo>
                <a:lnTo>
                  <a:pt x="8357" y="10889"/>
                </a:lnTo>
                <a:lnTo>
                  <a:pt x="8365" y="10938"/>
                </a:lnTo>
                <a:lnTo>
                  <a:pt x="8380" y="10954"/>
                </a:lnTo>
                <a:lnTo>
                  <a:pt x="8388" y="10938"/>
                </a:lnTo>
                <a:lnTo>
                  <a:pt x="8419" y="11052"/>
                </a:lnTo>
                <a:lnTo>
                  <a:pt x="8450" y="11084"/>
                </a:lnTo>
                <a:lnTo>
                  <a:pt x="8450" y="11149"/>
                </a:lnTo>
                <a:lnTo>
                  <a:pt x="8488" y="11246"/>
                </a:lnTo>
                <a:lnTo>
                  <a:pt x="8481" y="11295"/>
                </a:lnTo>
                <a:lnTo>
                  <a:pt x="8504" y="11295"/>
                </a:lnTo>
                <a:lnTo>
                  <a:pt x="8481" y="11311"/>
                </a:lnTo>
                <a:lnTo>
                  <a:pt x="8883" y="11977"/>
                </a:lnTo>
                <a:lnTo>
                  <a:pt x="9037" y="11863"/>
                </a:lnTo>
                <a:lnTo>
                  <a:pt x="9014" y="11863"/>
                </a:lnTo>
                <a:lnTo>
                  <a:pt x="9107" y="11847"/>
                </a:lnTo>
                <a:lnTo>
                  <a:pt x="9068" y="11847"/>
                </a:lnTo>
                <a:lnTo>
                  <a:pt x="9169" y="11831"/>
                </a:lnTo>
                <a:lnTo>
                  <a:pt x="9177" y="11863"/>
                </a:lnTo>
                <a:lnTo>
                  <a:pt x="9640" y="11619"/>
                </a:lnTo>
                <a:lnTo>
                  <a:pt x="9625" y="11652"/>
                </a:lnTo>
                <a:lnTo>
                  <a:pt x="9764" y="11814"/>
                </a:lnTo>
                <a:lnTo>
                  <a:pt x="9764" y="11863"/>
                </a:lnTo>
                <a:lnTo>
                  <a:pt x="9756" y="11863"/>
                </a:lnTo>
                <a:lnTo>
                  <a:pt x="9818" y="11977"/>
                </a:lnTo>
                <a:lnTo>
                  <a:pt x="9834" y="11977"/>
                </a:lnTo>
                <a:lnTo>
                  <a:pt x="9857" y="11993"/>
                </a:lnTo>
                <a:lnTo>
                  <a:pt x="9849" y="11928"/>
                </a:lnTo>
                <a:lnTo>
                  <a:pt x="9857" y="11977"/>
                </a:lnTo>
                <a:lnTo>
                  <a:pt x="9872" y="11928"/>
                </a:lnTo>
                <a:lnTo>
                  <a:pt x="9934" y="11960"/>
                </a:lnTo>
                <a:lnTo>
                  <a:pt x="9950" y="11895"/>
                </a:lnTo>
                <a:lnTo>
                  <a:pt x="10004" y="12025"/>
                </a:lnTo>
                <a:lnTo>
                  <a:pt x="10050" y="12041"/>
                </a:lnTo>
                <a:lnTo>
                  <a:pt x="10042" y="12609"/>
                </a:lnTo>
                <a:lnTo>
                  <a:pt x="10027" y="12626"/>
                </a:lnTo>
                <a:lnTo>
                  <a:pt x="10073" y="12674"/>
                </a:lnTo>
                <a:lnTo>
                  <a:pt x="10058" y="12691"/>
                </a:lnTo>
                <a:lnTo>
                  <a:pt x="10027" y="12642"/>
                </a:lnTo>
                <a:lnTo>
                  <a:pt x="10011" y="12788"/>
                </a:lnTo>
                <a:lnTo>
                  <a:pt x="9981" y="12804"/>
                </a:lnTo>
                <a:lnTo>
                  <a:pt x="10042" y="12967"/>
                </a:lnTo>
                <a:lnTo>
                  <a:pt x="10004" y="12918"/>
                </a:lnTo>
                <a:lnTo>
                  <a:pt x="10035" y="13015"/>
                </a:lnTo>
                <a:lnTo>
                  <a:pt x="10027" y="13015"/>
                </a:lnTo>
                <a:lnTo>
                  <a:pt x="10073" y="13112"/>
                </a:lnTo>
                <a:lnTo>
                  <a:pt x="10050" y="13096"/>
                </a:lnTo>
                <a:lnTo>
                  <a:pt x="10220" y="13632"/>
                </a:lnTo>
                <a:lnTo>
                  <a:pt x="10282" y="13664"/>
                </a:lnTo>
                <a:lnTo>
                  <a:pt x="10228" y="13697"/>
                </a:lnTo>
                <a:lnTo>
                  <a:pt x="10274" y="14167"/>
                </a:lnTo>
                <a:lnTo>
                  <a:pt x="10282" y="14151"/>
                </a:lnTo>
                <a:lnTo>
                  <a:pt x="10313" y="14687"/>
                </a:lnTo>
                <a:lnTo>
                  <a:pt x="10189" y="15336"/>
                </a:lnTo>
                <a:lnTo>
                  <a:pt x="10359" y="16439"/>
                </a:lnTo>
                <a:lnTo>
                  <a:pt x="10352" y="16439"/>
                </a:lnTo>
                <a:lnTo>
                  <a:pt x="10584" y="18306"/>
                </a:lnTo>
                <a:lnTo>
                  <a:pt x="11047" y="18241"/>
                </a:lnTo>
                <a:lnTo>
                  <a:pt x="11078" y="18192"/>
                </a:lnTo>
                <a:lnTo>
                  <a:pt x="11117" y="18192"/>
                </a:lnTo>
                <a:lnTo>
                  <a:pt x="11542" y="17316"/>
                </a:lnTo>
                <a:lnTo>
                  <a:pt x="11581" y="16975"/>
                </a:lnTo>
                <a:lnTo>
                  <a:pt x="11573" y="16991"/>
                </a:lnTo>
                <a:lnTo>
                  <a:pt x="11581" y="16959"/>
                </a:lnTo>
                <a:lnTo>
                  <a:pt x="11581" y="16975"/>
                </a:lnTo>
                <a:lnTo>
                  <a:pt x="11766" y="16585"/>
                </a:lnTo>
                <a:lnTo>
                  <a:pt x="11766" y="16310"/>
                </a:lnTo>
                <a:lnTo>
                  <a:pt x="11759" y="16358"/>
                </a:lnTo>
                <a:lnTo>
                  <a:pt x="11720" y="15920"/>
                </a:lnTo>
                <a:lnTo>
                  <a:pt x="12145" y="15222"/>
                </a:lnTo>
                <a:lnTo>
                  <a:pt x="12161" y="14460"/>
                </a:lnTo>
                <a:lnTo>
                  <a:pt x="12099" y="14330"/>
                </a:lnTo>
                <a:lnTo>
                  <a:pt x="12091" y="13827"/>
                </a:lnTo>
                <a:lnTo>
                  <a:pt x="12045" y="13729"/>
                </a:lnTo>
                <a:lnTo>
                  <a:pt x="12192" y="13031"/>
                </a:lnTo>
                <a:lnTo>
                  <a:pt x="12222" y="13015"/>
                </a:lnTo>
                <a:lnTo>
                  <a:pt x="12895" y="11003"/>
                </a:lnTo>
                <a:lnTo>
                  <a:pt x="12880" y="10970"/>
                </a:lnTo>
                <a:lnTo>
                  <a:pt x="12872" y="11003"/>
                </a:lnTo>
                <a:lnTo>
                  <a:pt x="12864" y="10759"/>
                </a:lnTo>
                <a:lnTo>
                  <a:pt x="12439" y="11003"/>
                </a:lnTo>
                <a:lnTo>
                  <a:pt x="12284" y="10808"/>
                </a:lnTo>
                <a:lnTo>
                  <a:pt x="12346" y="10727"/>
                </a:lnTo>
                <a:lnTo>
                  <a:pt x="12315" y="10597"/>
                </a:lnTo>
                <a:lnTo>
                  <a:pt x="12315" y="10613"/>
                </a:lnTo>
                <a:lnTo>
                  <a:pt x="12091" y="10175"/>
                </a:lnTo>
                <a:lnTo>
                  <a:pt x="12091" y="10240"/>
                </a:lnTo>
                <a:lnTo>
                  <a:pt x="11882" y="9250"/>
                </a:lnTo>
                <a:lnTo>
                  <a:pt x="11890" y="9266"/>
                </a:lnTo>
                <a:lnTo>
                  <a:pt x="11820" y="9007"/>
                </a:lnTo>
                <a:lnTo>
                  <a:pt x="11790" y="8974"/>
                </a:lnTo>
                <a:lnTo>
                  <a:pt x="11766" y="8909"/>
                </a:lnTo>
                <a:lnTo>
                  <a:pt x="11782" y="8796"/>
                </a:lnTo>
                <a:lnTo>
                  <a:pt x="11534" y="7806"/>
                </a:lnTo>
                <a:lnTo>
                  <a:pt x="11619" y="8114"/>
                </a:lnTo>
                <a:lnTo>
                  <a:pt x="11666" y="8066"/>
                </a:lnTo>
                <a:lnTo>
                  <a:pt x="11697" y="7871"/>
                </a:lnTo>
                <a:lnTo>
                  <a:pt x="11681" y="8114"/>
                </a:lnTo>
                <a:lnTo>
                  <a:pt x="11998" y="8974"/>
                </a:lnTo>
                <a:lnTo>
                  <a:pt x="11991" y="8974"/>
                </a:lnTo>
                <a:lnTo>
                  <a:pt x="12292" y="10208"/>
                </a:lnTo>
                <a:lnTo>
                  <a:pt x="12284" y="10191"/>
                </a:lnTo>
                <a:lnTo>
                  <a:pt x="12346" y="10630"/>
                </a:lnTo>
                <a:lnTo>
                  <a:pt x="12934" y="10126"/>
                </a:lnTo>
                <a:lnTo>
                  <a:pt x="12934" y="10062"/>
                </a:lnTo>
                <a:lnTo>
                  <a:pt x="13119" y="9916"/>
                </a:lnTo>
                <a:lnTo>
                  <a:pt x="13127" y="9834"/>
                </a:lnTo>
                <a:lnTo>
                  <a:pt x="13197" y="9769"/>
                </a:lnTo>
                <a:lnTo>
                  <a:pt x="13228" y="9640"/>
                </a:lnTo>
                <a:lnTo>
                  <a:pt x="13289" y="9591"/>
                </a:lnTo>
                <a:lnTo>
                  <a:pt x="13282" y="9461"/>
                </a:lnTo>
                <a:lnTo>
                  <a:pt x="13313" y="9331"/>
                </a:lnTo>
                <a:lnTo>
                  <a:pt x="13320" y="9380"/>
                </a:lnTo>
                <a:lnTo>
                  <a:pt x="13405" y="9072"/>
                </a:lnTo>
                <a:lnTo>
                  <a:pt x="13173" y="8715"/>
                </a:lnTo>
                <a:lnTo>
                  <a:pt x="13142" y="8406"/>
                </a:lnTo>
                <a:lnTo>
                  <a:pt x="13027" y="8731"/>
                </a:lnTo>
                <a:lnTo>
                  <a:pt x="12856" y="8780"/>
                </a:lnTo>
                <a:lnTo>
                  <a:pt x="12841" y="8731"/>
                </a:lnTo>
                <a:lnTo>
                  <a:pt x="12818" y="8731"/>
                </a:lnTo>
                <a:lnTo>
                  <a:pt x="12825" y="8698"/>
                </a:lnTo>
                <a:lnTo>
                  <a:pt x="12810" y="8682"/>
                </a:lnTo>
                <a:lnTo>
                  <a:pt x="12825" y="8569"/>
                </a:lnTo>
                <a:lnTo>
                  <a:pt x="12810" y="8455"/>
                </a:lnTo>
                <a:lnTo>
                  <a:pt x="12779" y="8536"/>
                </a:lnTo>
                <a:lnTo>
                  <a:pt x="12779" y="8650"/>
                </a:lnTo>
                <a:lnTo>
                  <a:pt x="12717" y="8439"/>
                </a:lnTo>
                <a:lnTo>
                  <a:pt x="12725" y="8439"/>
                </a:lnTo>
                <a:lnTo>
                  <a:pt x="12717" y="8341"/>
                </a:lnTo>
                <a:lnTo>
                  <a:pt x="12725" y="8341"/>
                </a:lnTo>
                <a:lnTo>
                  <a:pt x="12539" y="7903"/>
                </a:lnTo>
                <a:lnTo>
                  <a:pt x="12563" y="7871"/>
                </a:lnTo>
                <a:lnTo>
                  <a:pt x="12547" y="7806"/>
                </a:lnTo>
                <a:lnTo>
                  <a:pt x="12578" y="7822"/>
                </a:lnTo>
                <a:lnTo>
                  <a:pt x="12609" y="7725"/>
                </a:lnTo>
                <a:lnTo>
                  <a:pt x="12609" y="7741"/>
                </a:lnTo>
                <a:lnTo>
                  <a:pt x="12957" y="8341"/>
                </a:lnTo>
                <a:lnTo>
                  <a:pt x="13073" y="8325"/>
                </a:lnTo>
                <a:lnTo>
                  <a:pt x="13119" y="8260"/>
                </a:lnTo>
                <a:lnTo>
                  <a:pt x="13173" y="8309"/>
                </a:lnTo>
                <a:lnTo>
                  <a:pt x="13197" y="8439"/>
                </a:lnTo>
                <a:lnTo>
                  <a:pt x="13421" y="8569"/>
                </a:lnTo>
                <a:lnTo>
                  <a:pt x="13429" y="8552"/>
                </a:lnTo>
                <a:lnTo>
                  <a:pt x="13436" y="8569"/>
                </a:lnTo>
                <a:lnTo>
                  <a:pt x="13815" y="8552"/>
                </a:lnTo>
                <a:lnTo>
                  <a:pt x="13800" y="8536"/>
                </a:lnTo>
                <a:lnTo>
                  <a:pt x="13823" y="8552"/>
                </a:lnTo>
                <a:lnTo>
                  <a:pt x="13831" y="8552"/>
                </a:lnTo>
                <a:lnTo>
                  <a:pt x="13916" y="8796"/>
                </a:lnTo>
                <a:lnTo>
                  <a:pt x="13946" y="8828"/>
                </a:lnTo>
                <a:lnTo>
                  <a:pt x="13946" y="8812"/>
                </a:lnTo>
                <a:lnTo>
                  <a:pt x="13993" y="8812"/>
                </a:lnTo>
                <a:lnTo>
                  <a:pt x="13977" y="8893"/>
                </a:lnTo>
                <a:lnTo>
                  <a:pt x="14039" y="8974"/>
                </a:lnTo>
                <a:lnTo>
                  <a:pt x="14117" y="8926"/>
                </a:lnTo>
                <a:lnTo>
                  <a:pt x="14039" y="9055"/>
                </a:lnTo>
                <a:lnTo>
                  <a:pt x="14016" y="9055"/>
                </a:lnTo>
                <a:lnTo>
                  <a:pt x="14178" y="9299"/>
                </a:lnTo>
                <a:lnTo>
                  <a:pt x="14240" y="9234"/>
                </a:lnTo>
                <a:lnTo>
                  <a:pt x="14232" y="9072"/>
                </a:lnTo>
                <a:lnTo>
                  <a:pt x="14279" y="9072"/>
                </a:lnTo>
                <a:lnTo>
                  <a:pt x="14263" y="9153"/>
                </a:lnTo>
                <a:lnTo>
                  <a:pt x="14302" y="9153"/>
                </a:lnTo>
                <a:lnTo>
                  <a:pt x="14271" y="9202"/>
                </a:lnTo>
                <a:lnTo>
                  <a:pt x="14279" y="9202"/>
                </a:lnTo>
                <a:lnTo>
                  <a:pt x="14310" y="9559"/>
                </a:lnTo>
                <a:lnTo>
                  <a:pt x="14302" y="9559"/>
                </a:lnTo>
                <a:lnTo>
                  <a:pt x="14302" y="9607"/>
                </a:lnTo>
                <a:lnTo>
                  <a:pt x="14310" y="9575"/>
                </a:lnTo>
                <a:lnTo>
                  <a:pt x="14410" y="10191"/>
                </a:lnTo>
                <a:lnTo>
                  <a:pt x="14403" y="10191"/>
                </a:lnTo>
                <a:lnTo>
                  <a:pt x="14601" y="11102"/>
                </a:lnTo>
                <a:lnTo>
                  <a:pt x="14681" y="11376"/>
                </a:lnTo>
                <a:lnTo>
                  <a:pt x="14812" y="11198"/>
                </a:lnTo>
                <a:lnTo>
                  <a:pt x="14781" y="11149"/>
                </a:lnTo>
                <a:lnTo>
                  <a:pt x="14805" y="11019"/>
                </a:lnTo>
                <a:lnTo>
                  <a:pt x="14843" y="10987"/>
                </a:lnTo>
                <a:lnTo>
                  <a:pt x="14859" y="10532"/>
                </a:lnTo>
                <a:lnTo>
                  <a:pt x="14851" y="10500"/>
                </a:lnTo>
                <a:lnTo>
                  <a:pt x="14835" y="10143"/>
                </a:lnTo>
                <a:lnTo>
                  <a:pt x="14882" y="10126"/>
                </a:lnTo>
                <a:lnTo>
                  <a:pt x="15153" y="9494"/>
                </a:lnTo>
                <a:lnTo>
                  <a:pt x="15137" y="9510"/>
                </a:lnTo>
                <a:lnTo>
                  <a:pt x="15238" y="9315"/>
                </a:lnTo>
                <a:lnTo>
                  <a:pt x="15230" y="9218"/>
                </a:lnTo>
                <a:lnTo>
                  <a:pt x="15299" y="9137"/>
                </a:lnTo>
                <a:lnTo>
                  <a:pt x="15292" y="9055"/>
                </a:lnTo>
                <a:lnTo>
                  <a:pt x="15307" y="9137"/>
                </a:lnTo>
                <a:lnTo>
                  <a:pt x="15323" y="9153"/>
                </a:lnTo>
                <a:lnTo>
                  <a:pt x="15338" y="9088"/>
                </a:lnTo>
                <a:lnTo>
                  <a:pt x="15353" y="9185"/>
                </a:lnTo>
                <a:lnTo>
                  <a:pt x="15361" y="9153"/>
                </a:lnTo>
                <a:lnTo>
                  <a:pt x="15377" y="9169"/>
                </a:lnTo>
                <a:lnTo>
                  <a:pt x="15361" y="9120"/>
                </a:lnTo>
                <a:lnTo>
                  <a:pt x="15369" y="9088"/>
                </a:lnTo>
                <a:lnTo>
                  <a:pt x="15392" y="9153"/>
                </a:lnTo>
                <a:lnTo>
                  <a:pt x="15392" y="9072"/>
                </a:lnTo>
                <a:lnTo>
                  <a:pt x="15408" y="9153"/>
                </a:lnTo>
                <a:lnTo>
                  <a:pt x="15431" y="9039"/>
                </a:lnTo>
                <a:lnTo>
                  <a:pt x="15431" y="9104"/>
                </a:lnTo>
                <a:lnTo>
                  <a:pt x="15446" y="9088"/>
                </a:lnTo>
                <a:lnTo>
                  <a:pt x="15446" y="9137"/>
                </a:lnTo>
                <a:lnTo>
                  <a:pt x="15469" y="9072"/>
                </a:lnTo>
                <a:lnTo>
                  <a:pt x="15462" y="8926"/>
                </a:lnTo>
                <a:lnTo>
                  <a:pt x="15439" y="8877"/>
                </a:lnTo>
                <a:lnTo>
                  <a:pt x="15454" y="8877"/>
                </a:lnTo>
                <a:lnTo>
                  <a:pt x="15454" y="8845"/>
                </a:lnTo>
                <a:lnTo>
                  <a:pt x="15554" y="9055"/>
                </a:lnTo>
                <a:lnTo>
                  <a:pt x="15632" y="9396"/>
                </a:lnTo>
                <a:lnTo>
                  <a:pt x="15632" y="9348"/>
                </a:lnTo>
                <a:lnTo>
                  <a:pt x="15655" y="9364"/>
                </a:lnTo>
                <a:lnTo>
                  <a:pt x="15670" y="9461"/>
                </a:lnTo>
                <a:lnTo>
                  <a:pt x="15670" y="9429"/>
                </a:lnTo>
                <a:lnTo>
                  <a:pt x="15709" y="9445"/>
                </a:lnTo>
                <a:lnTo>
                  <a:pt x="15732" y="9542"/>
                </a:lnTo>
                <a:lnTo>
                  <a:pt x="15701" y="9542"/>
                </a:lnTo>
                <a:lnTo>
                  <a:pt x="15732" y="9623"/>
                </a:lnTo>
                <a:lnTo>
                  <a:pt x="15732" y="9559"/>
                </a:lnTo>
                <a:lnTo>
                  <a:pt x="15755" y="9640"/>
                </a:lnTo>
                <a:lnTo>
                  <a:pt x="15748" y="9640"/>
                </a:lnTo>
                <a:lnTo>
                  <a:pt x="15779" y="10094"/>
                </a:lnTo>
                <a:lnTo>
                  <a:pt x="15810" y="10013"/>
                </a:lnTo>
                <a:lnTo>
                  <a:pt x="15810" y="10110"/>
                </a:lnTo>
                <a:lnTo>
                  <a:pt x="15825" y="10062"/>
                </a:lnTo>
                <a:lnTo>
                  <a:pt x="15887" y="10062"/>
                </a:lnTo>
                <a:lnTo>
                  <a:pt x="15910" y="10029"/>
                </a:lnTo>
                <a:lnTo>
                  <a:pt x="15910" y="9964"/>
                </a:lnTo>
                <a:lnTo>
                  <a:pt x="15941" y="9981"/>
                </a:lnTo>
                <a:lnTo>
                  <a:pt x="15949" y="9867"/>
                </a:lnTo>
                <a:lnTo>
                  <a:pt x="16011" y="9997"/>
                </a:lnTo>
                <a:lnTo>
                  <a:pt x="16049" y="10305"/>
                </a:lnTo>
                <a:lnTo>
                  <a:pt x="16042" y="10305"/>
                </a:lnTo>
                <a:lnTo>
                  <a:pt x="16065" y="10467"/>
                </a:lnTo>
                <a:lnTo>
                  <a:pt x="16072" y="10419"/>
                </a:lnTo>
                <a:lnTo>
                  <a:pt x="16119" y="11068"/>
                </a:lnTo>
                <a:lnTo>
                  <a:pt x="16127" y="11035"/>
                </a:lnTo>
                <a:lnTo>
                  <a:pt x="16111" y="11327"/>
                </a:lnTo>
                <a:lnTo>
                  <a:pt x="16482" y="12463"/>
                </a:lnTo>
                <a:lnTo>
                  <a:pt x="16513" y="12463"/>
                </a:lnTo>
                <a:lnTo>
                  <a:pt x="16521" y="12431"/>
                </a:lnTo>
                <a:lnTo>
                  <a:pt x="16544" y="12431"/>
                </a:lnTo>
                <a:lnTo>
                  <a:pt x="16459" y="11847"/>
                </a:lnTo>
                <a:lnTo>
                  <a:pt x="16266" y="11474"/>
                </a:lnTo>
                <a:lnTo>
                  <a:pt x="16273" y="11522"/>
                </a:lnTo>
                <a:lnTo>
                  <a:pt x="16243" y="11441"/>
                </a:lnTo>
                <a:lnTo>
                  <a:pt x="16266" y="11474"/>
                </a:lnTo>
                <a:lnTo>
                  <a:pt x="16243" y="11311"/>
                </a:lnTo>
                <a:lnTo>
                  <a:pt x="16235" y="11327"/>
                </a:lnTo>
                <a:lnTo>
                  <a:pt x="16165" y="11084"/>
                </a:lnTo>
                <a:lnTo>
                  <a:pt x="16204" y="10565"/>
                </a:lnTo>
                <a:lnTo>
                  <a:pt x="16196" y="10532"/>
                </a:lnTo>
                <a:lnTo>
                  <a:pt x="16258" y="10516"/>
                </a:lnTo>
                <a:lnTo>
                  <a:pt x="16258" y="10597"/>
                </a:lnTo>
                <a:lnTo>
                  <a:pt x="16358" y="10695"/>
                </a:lnTo>
                <a:lnTo>
                  <a:pt x="16358" y="10678"/>
                </a:lnTo>
                <a:lnTo>
                  <a:pt x="16382" y="10727"/>
                </a:lnTo>
                <a:lnTo>
                  <a:pt x="16382" y="10711"/>
                </a:lnTo>
                <a:lnTo>
                  <a:pt x="16405" y="10792"/>
                </a:lnTo>
                <a:lnTo>
                  <a:pt x="16413" y="10776"/>
                </a:lnTo>
                <a:lnTo>
                  <a:pt x="16428" y="10889"/>
                </a:lnTo>
                <a:lnTo>
                  <a:pt x="16451" y="10889"/>
                </a:lnTo>
                <a:lnTo>
                  <a:pt x="16459" y="10954"/>
                </a:lnTo>
                <a:lnTo>
                  <a:pt x="16559" y="11052"/>
                </a:lnTo>
                <a:lnTo>
                  <a:pt x="16552" y="11295"/>
                </a:lnTo>
                <a:lnTo>
                  <a:pt x="16621" y="11198"/>
                </a:lnTo>
                <a:lnTo>
                  <a:pt x="16621" y="11068"/>
                </a:lnTo>
                <a:lnTo>
                  <a:pt x="16668" y="11133"/>
                </a:lnTo>
                <a:lnTo>
                  <a:pt x="16637" y="11035"/>
                </a:lnTo>
                <a:lnTo>
                  <a:pt x="16675" y="11084"/>
                </a:lnTo>
                <a:lnTo>
                  <a:pt x="16660" y="11019"/>
                </a:lnTo>
                <a:lnTo>
                  <a:pt x="16822" y="10841"/>
                </a:lnTo>
                <a:lnTo>
                  <a:pt x="16837" y="10749"/>
                </a:lnTo>
                <a:lnTo>
                  <a:pt x="16830" y="10678"/>
                </a:lnTo>
                <a:lnTo>
                  <a:pt x="16838" y="10678"/>
                </a:lnTo>
                <a:lnTo>
                  <a:pt x="16838" y="10613"/>
                </a:lnTo>
                <a:lnTo>
                  <a:pt x="16846" y="10646"/>
                </a:lnTo>
                <a:lnTo>
                  <a:pt x="16822" y="10451"/>
                </a:lnTo>
                <a:lnTo>
                  <a:pt x="16583" y="9802"/>
                </a:lnTo>
                <a:lnTo>
                  <a:pt x="16590" y="9802"/>
                </a:lnTo>
                <a:lnTo>
                  <a:pt x="16529" y="9559"/>
                </a:lnTo>
                <a:lnTo>
                  <a:pt x="16567" y="9266"/>
                </a:lnTo>
                <a:lnTo>
                  <a:pt x="16606" y="9283"/>
                </a:lnTo>
                <a:lnTo>
                  <a:pt x="16675" y="9120"/>
                </a:lnTo>
                <a:lnTo>
                  <a:pt x="16722" y="9202"/>
                </a:lnTo>
                <a:lnTo>
                  <a:pt x="16753" y="9153"/>
                </a:lnTo>
                <a:lnTo>
                  <a:pt x="16768" y="9185"/>
                </a:lnTo>
                <a:lnTo>
                  <a:pt x="16768" y="9283"/>
                </a:lnTo>
                <a:lnTo>
                  <a:pt x="16799" y="9364"/>
                </a:lnTo>
                <a:lnTo>
                  <a:pt x="16791" y="9364"/>
                </a:lnTo>
                <a:lnTo>
                  <a:pt x="16822" y="9380"/>
                </a:lnTo>
                <a:lnTo>
                  <a:pt x="16799" y="9283"/>
                </a:lnTo>
                <a:lnTo>
                  <a:pt x="16815" y="9218"/>
                </a:lnTo>
                <a:lnTo>
                  <a:pt x="16938" y="9120"/>
                </a:lnTo>
                <a:lnTo>
                  <a:pt x="16977" y="9120"/>
                </a:lnTo>
                <a:lnTo>
                  <a:pt x="16985" y="9072"/>
                </a:lnTo>
                <a:lnTo>
                  <a:pt x="17016" y="9055"/>
                </a:lnTo>
                <a:lnTo>
                  <a:pt x="16992" y="8958"/>
                </a:lnTo>
                <a:lnTo>
                  <a:pt x="17008" y="8926"/>
                </a:lnTo>
                <a:lnTo>
                  <a:pt x="17062" y="9055"/>
                </a:lnTo>
                <a:lnTo>
                  <a:pt x="17085" y="8991"/>
                </a:lnTo>
                <a:lnTo>
                  <a:pt x="17093" y="9007"/>
                </a:lnTo>
                <a:lnTo>
                  <a:pt x="17124" y="8991"/>
                </a:lnTo>
                <a:lnTo>
                  <a:pt x="17139" y="8991"/>
                </a:lnTo>
                <a:lnTo>
                  <a:pt x="17139" y="8974"/>
                </a:lnTo>
                <a:lnTo>
                  <a:pt x="17186" y="8958"/>
                </a:lnTo>
                <a:lnTo>
                  <a:pt x="17217" y="8845"/>
                </a:lnTo>
                <a:lnTo>
                  <a:pt x="17247" y="8845"/>
                </a:lnTo>
                <a:lnTo>
                  <a:pt x="17263" y="8812"/>
                </a:lnTo>
                <a:lnTo>
                  <a:pt x="17271" y="8715"/>
                </a:lnTo>
                <a:lnTo>
                  <a:pt x="17371" y="8569"/>
                </a:lnTo>
                <a:lnTo>
                  <a:pt x="17364" y="8471"/>
                </a:lnTo>
                <a:lnTo>
                  <a:pt x="17325" y="8439"/>
                </a:lnTo>
                <a:lnTo>
                  <a:pt x="17371" y="8406"/>
                </a:lnTo>
                <a:lnTo>
                  <a:pt x="17340" y="8325"/>
                </a:lnTo>
                <a:lnTo>
                  <a:pt x="17356" y="8325"/>
                </a:lnTo>
                <a:lnTo>
                  <a:pt x="17371" y="8358"/>
                </a:lnTo>
                <a:lnTo>
                  <a:pt x="17410" y="8082"/>
                </a:lnTo>
                <a:lnTo>
                  <a:pt x="17441" y="8082"/>
                </a:lnTo>
                <a:lnTo>
                  <a:pt x="17425" y="7984"/>
                </a:lnTo>
                <a:lnTo>
                  <a:pt x="17433" y="7984"/>
                </a:lnTo>
                <a:lnTo>
                  <a:pt x="17410" y="7952"/>
                </a:lnTo>
                <a:lnTo>
                  <a:pt x="17441" y="7952"/>
                </a:lnTo>
                <a:lnTo>
                  <a:pt x="17433" y="7871"/>
                </a:lnTo>
                <a:lnTo>
                  <a:pt x="17410" y="7887"/>
                </a:lnTo>
                <a:lnTo>
                  <a:pt x="17433" y="7822"/>
                </a:lnTo>
                <a:lnTo>
                  <a:pt x="17371" y="7757"/>
                </a:lnTo>
                <a:lnTo>
                  <a:pt x="17333" y="7790"/>
                </a:lnTo>
                <a:lnTo>
                  <a:pt x="17302" y="7773"/>
                </a:lnTo>
                <a:lnTo>
                  <a:pt x="17387" y="7660"/>
                </a:lnTo>
                <a:lnTo>
                  <a:pt x="17379" y="7611"/>
                </a:lnTo>
                <a:lnTo>
                  <a:pt x="17286" y="7481"/>
                </a:lnTo>
                <a:lnTo>
                  <a:pt x="17247" y="7498"/>
                </a:lnTo>
                <a:lnTo>
                  <a:pt x="17271" y="7465"/>
                </a:lnTo>
                <a:lnTo>
                  <a:pt x="17371" y="7530"/>
                </a:lnTo>
                <a:lnTo>
                  <a:pt x="17101" y="6995"/>
                </a:lnTo>
                <a:lnTo>
                  <a:pt x="17139" y="6832"/>
                </a:lnTo>
                <a:lnTo>
                  <a:pt x="17124" y="6783"/>
                </a:lnTo>
                <a:lnTo>
                  <a:pt x="17139" y="6816"/>
                </a:lnTo>
                <a:lnTo>
                  <a:pt x="17162" y="6751"/>
                </a:lnTo>
                <a:lnTo>
                  <a:pt x="17155" y="6719"/>
                </a:lnTo>
                <a:lnTo>
                  <a:pt x="17247" y="6654"/>
                </a:lnTo>
                <a:lnTo>
                  <a:pt x="17247" y="6589"/>
                </a:lnTo>
                <a:lnTo>
                  <a:pt x="17077" y="6540"/>
                </a:lnTo>
                <a:lnTo>
                  <a:pt x="17047" y="6637"/>
                </a:lnTo>
                <a:lnTo>
                  <a:pt x="17008" y="6605"/>
                </a:lnTo>
                <a:lnTo>
                  <a:pt x="17000" y="6540"/>
                </a:lnTo>
                <a:lnTo>
                  <a:pt x="16869" y="6345"/>
                </a:lnTo>
                <a:lnTo>
                  <a:pt x="16946" y="6280"/>
                </a:lnTo>
                <a:lnTo>
                  <a:pt x="16954" y="6183"/>
                </a:lnTo>
                <a:lnTo>
                  <a:pt x="17000" y="6134"/>
                </a:lnTo>
                <a:lnTo>
                  <a:pt x="17008" y="6069"/>
                </a:lnTo>
                <a:lnTo>
                  <a:pt x="17054" y="6021"/>
                </a:lnTo>
                <a:lnTo>
                  <a:pt x="17101" y="6118"/>
                </a:lnTo>
                <a:lnTo>
                  <a:pt x="17085" y="6264"/>
                </a:lnTo>
                <a:lnTo>
                  <a:pt x="17116" y="6264"/>
                </a:lnTo>
                <a:lnTo>
                  <a:pt x="17116" y="6313"/>
                </a:lnTo>
                <a:lnTo>
                  <a:pt x="17093" y="6345"/>
                </a:lnTo>
                <a:lnTo>
                  <a:pt x="17124" y="6345"/>
                </a:lnTo>
                <a:lnTo>
                  <a:pt x="17132" y="6329"/>
                </a:lnTo>
                <a:lnTo>
                  <a:pt x="17255" y="6167"/>
                </a:lnTo>
                <a:lnTo>
                  <a:pt x="17286" y="6232"/>
                </a:lnTo>
                <a:lnTo>
                  <a:pt x="17294" y="6199"/>
                </a:lnTo>
                <a:lnTo>
                  <a:pt x="17348" y="6280"/>
                </a:lnTo>
                <a:lnTo>
                  <a:pt x="17356" y="6362"/>
                </a:lnTo>
                <a:lnTo>
                  <a:pt x="17379" y="6378"/>
                </a:lnTo>
                <a:lnTo>
                  <a:pt x="17348" y="6475"/>
                </a:lnTo>
                <a:lnTo>
                  <a:pt x="17387" y="6475"/>
                </a:lnTo>
                <a:lnTo>
                  <a:pt x="17371" y="6508"/>
                </a:lnTo>
                <a:lnTo>
                  <a:pt x="17394" y="6524"/>
                </a:lnTo>
                <a:lnTo>
                  <a:pt x="17402" y="6540"/>
                </a:lnTo>
                <a:lnTo>
                  <a:pt x="17418" y="6524"/>
                </a:lnTo>
                <a:lnTo>
                  <a:pt x="17425" y="6491"/>
                </a:lnTo>
                <a:lnTo>
                  <a:pt x="17534" y="6686"/>
                </a:lnTo>
                <a:lnTo>
                  <a:pt x="17487" y="6686"/>
                </a:lnTo>
                <a:lnTo>
                  <a:pt x="17588" y="7011"/>
                </a:lnTo>
                <a:lnTo>
                  <a:pt x="17580" y="7027"/>
                </a:lnTo>
                <a:lnTo>
                  <a:pt x="17588" y="7043"/>
                </a:lnTo>
                <a:lnTo>
                  <a:pt x="17572" y="7043"/>
                </a:lnTo>
                <a:lnTo>
                  <a:pt x="17603" y="7108"/>
                </a:lnTo>
                <a:lnTo>
                  <a:pt x="17619" y="7076"/>
                </a:lnTo>
                <a:lnTo>
                  <a:pt x="17626" y="7027"/>
                </a:lnTo>
                <a:lnTo>
                  <a:pt x="17650" y="7059"/>
                </a:lnTo>
                <a:lnTo>
                  <a:pt x="17642" y="7027"/>
                </a:lnTo>
                <a:lnTo>
                  <a:pt x="17657" y="7027"/>
                </a:lnTo>
                <a:lnTo>
                  <a:pt x="17665" y="6995"/>
                </a:lnTo>
                <a:lnTo>
                  <a:pt x="17704" y="7011"/>
                </a:lnTo>
                <a:lnTo>
                  <a:pt x="17735" y="6962"/>
                </a:lnTo>
                <a:lnTo>
                  <a:pt x="17735" y="6816"/>
                </a:lnTo>
                <a:lnTo>
                  <a:pt x="17464" y="6215"/>
                </a:lnTo>
                <a:lnTo>
                  <a:pt x="17557" y="6037"/>
                </a:lnTo>
                <a:lnTo>
                  <a:pt x="17541" y="5745"/>
                </a:lnTo>
                <a:lnTo>
                  <a:pt x="17565" y="5761"/>
                </a:lnTo>
                <a:lnTo>
                  <a:pt x="17588" y="5647"/>
                </a:lnTo>
                <a:lnTo>
                  <a:pt x="17611" y="5647"/>
                </a:lnTo>
                <a:lnTo>
                  <a:pt x="17696" y="5729"/>
                </a:lnTo>
                <a:lnTo>
                  <a:pt x="17820" y="4804"/>
                </a:lnTo>
                <a:lnTo>
                  <a:pt x="17588" y="4090"/>
                </a:lnTo>
                <a:lnTo>
                  <a:pt x="17588" y="4041"/>
                </a:lnTo>
                <a:lnTo>
                  <a:pt x="17379" y="3895"/>
                </a:lnTo>
                <a:lnTo>
                  <a:pt x="17418" y="3992"/>
                </a:lnTo>
                <a:lnTo>
                  <a:pt x="17410" y="4025"/>
                </a:lnTo>
                <a:lnTo>
                  <a:pt x="17394" y="3960"/>
                </a:lnTo>
                <a:lnTo>
                  <a:pt x="17394" y="3992"/>
                </a:lnTo>
                <a:lnTo>
                  <a:pt x="17348" y="4008"/>
                </a:lnTo>
                <a:lnTo>
                  <a:pt x="17356" y="3960"/>
                </a:lnTo>
                <a:lnTo>
                  <a:pt x="17302" y="3911"/>
                </a:lnTo>
                <a:lnTo>
                  <a:pt x="17325" y="3976"/>
                </a:lnTo>
                <a:lnTo>
                  <a:pt x="17147" y="3781"/>
                </a:lnTo>
                <a:lnTo>
                  <a:pt x="17240" y="3343"/>
                </a:lnTo>
                <a:lnTo>
                  <a:pt x="17224" y="3294"/>
                </a:lnTo>
                <a:lnTo>
                  <a:pt x="17247" y="3246"/>
                </a:lnTo>
                <a:lnTo>
                  <a:pt x="17247" y="3181"/>
                </a:lnTo>
                <a:lnTo>
                  <a:pt x="17464" y="3148"/>
                </a:lnTo>
                <a:lnTo>
                  <a:pt x="17464" y="3116"/>
                </a:lnTo>
                <a:lnTo>
                  <a:pt x="17603" y="3148"/>
                </a:lnTo>
                <a:lnTo>
                  <a:pt x="17580" y="3100"/>
                </a:lnTo>
                <a:lnTo>
                  <a:pt x="17603" y="3116"/>
                </a:lnTo>
                <a:lnTo>
                  <a:pt x="17588" y="3083"/>
                </a:lnTo>
                <a:lnTo>
                  <a:pt x="17680" y="3100"/>
                </a:lnTo>
                <a:lnTo>
                  <a:pt x="17673" y="3116"/>
                </a:lnTo>
                <a:lnTo>
                  <a:pt x="17796" y="3148"/>
                </a:lnTo>
                <a:lnTo>
                  <a:pt x="17742" y="3165"/>
                </a:lnTo>
                <a:lnTo>
                  <a:pt x="17858" y="3165"/>
                </a:lnTo>
                <a:lnTo>
                  <a:pt x="17858" y="3148"/>
                </a:lnTo>
                <a:lnTo>
                  <a:pt x="17912" y="3165"/>
                </a:lnTo>
                <a:lnTo>
                  <a:pt x="17920" y="3148"/>
                </a:lnTo>
                <a:lnTo>
                  <a:pt x="17959" y="3148"/>
                </a:lnTo>
                <a:lnTo>
                  <a:pt x="17881" y="3116"/>
                </a:lnTo>
                <a:lnTo>
                  <a:pt x="17851" y="2986"/>
                </a:lnTo>
                <a:lnTo>
                  <a:pt x="17866" y="2775"/>
                </a:lnTo>
                <a:lnTo>
                  <a:pt x="18036" y="2807"/>
                </a:lnTo>
                <a:lnTo>
                  <a:pt x="18067" y="2889"/>
                </a:lnTo>
                <a:lnTo>
                  <a:pt x="18082" y="2872"/>
                </a:lnTo>
                <a:lnTo>
                  <a:pt x="18113" y="2937"/>
                </a:lnTo>
                <a:lnTo>
                  <a:pt x="18137" y="2921"/>
                </a:lnTo>
                <a:lnTo>
                  <a:pt x="18168" y="2791"/>
                </a:lnTo>
                <a:lnTo>
                  <a:pt x="18160" y="2775"/>
                </a:lnTo>
                <a:lnTo>
                  <a:pt x="18191" y="2807"/>
                </a:lnTo>
                <a:lnTo>
                  <a:pt x="18121" y="2662"/>
                </a:lnTo>
                <a:lnTo>
                  <a:pt x="18245" y="2678"/>
                </a:lnTo>
                <a:lnTo>
                  <a:pt x="18191" y="2678"/>
                </a:lnTo>
                <a:lnTo>
                  <a:pt x="18283" y="2905"/>
                </a:lnTo>
                <a:lnTo>
                  <a:pt x="18237" y="2954"/>
                </a:lnTo>
                <a:lnTo>
                  <a:pt x="18237" y="3083"/>
                </a:lnTo>
                <a:lnTo>
                  <a:pt x="18229" y="3100"/>
                </a:lnTo>
                <a:lnTo>
                  <a:pt x="18222" y="3327"/>
                </a:lnTo>
                <a:lnTo>
                  <a:pt x="18191" y="3327"/>
                </a:lnTo>
                <a:lnTo>
                  <a:pt x="18198" y="3359"/>
                </a:lnTo>
                <a:lnTo>
                  <a:pt x="18175" y="3376"/>
                </a:lnTo>
                <a:lnTo>
                  <a:pt x="18206" y="3457"/>
                </a:lnTo>
                <a:lnTo>
                  <a:pt x="18206" y="3554"/>
                </a:lnTo>
                <a:lnTo>
                  <a:pt x="18655" y="4398"/>
                </a:lnTo>
                <a:lnTo>
                  <a:pt x="18678" y="4268"/>
                </a:lnTo>
                <a:lnTo>
                  <a:pt x="18616" y="4090"/>
                </a:lnTo>
                <a:lnTo>
                  <a:pt x="18639" y="4122"/>
                </a:lnTo>
                <a:lnTo>
                  <a:pt x="18701" y="4090"/>
                </a:lnTo>
                <a:lnTo>
                  <a:pt x="18631" y="3943"/>
                </a:lnTo>
                <a:lnTo>
                  <a:pt x="18639" y="3862"/>
                </a:lnTo>
                <a:lnTo>
                  <a:pt x="18685" y="3862"/>
                </a:lnTo>
                <a:lnTo>
                  <a:pt x="18600" y="3603"/>
                </a:lnTo>
                <a:lnTo>
                  <a:pt x="18608" y="3554"/>
                </a:lnTo>
                <a:lnTo>
                  <a:pt x="18624" y="3619"/>
                </a:lnTo>
                <a:lnTo>
                  <a:pt x="18655" y="3603"/>
                </a:lnTo>
                <a:lnTo>
                  <a:pt x="18523" y="3359"/>
                </a:lnTo>
                <a:lnTo>
                  <a:pt x="18469" y="3343"/>
                </a:lnTo>
                <a:lnTo>
                  <a:pt x="18477" y="3376"/>
                </a:lnTo>
                <a:lnTo>
                  <a:pt x="18415" y="3294"/>
                </a:lnTo>
                <a:lnTo>
                  <a:pt x="18392" y="3165"/>
                </a:lnTo>
                <a:lnTo>
                  <a:pt x="18399" y="3165"/>
                </a:lnTo>
                <a:lnTo>
                  <a:pt x="18361" y="3051"/>
                </a:lnTo>
                <a:lnTo>
                  <a:pt x="18446" y="3051"/>
                </a:lnTo>
                <a:lnTo>
                  <a:pt x="18430" y="3019"/>
                </a:lnTo>
                <a:lnTo>
                  <a:pt x="18469" y="2970"/>
                </a:lnTo>
                <a:lnTo>
                  <a:pt x="18515" y="3051"/>
                </a:lnTo>
                <a:lnTo>
                  <a:pt x="18515" y="3002"/>
                </a:lnTo>
                <a:lnTo>
                  <a:pt x="18539" y="2970"/>
                </a:lnTo>
                <a:lnTo>
                  <a:pt x="18732" y="3035"/>
                </a:lnTo>
                <a:lnTo>
                  <a:pt x="18701" y="2970"/>
                </a:lnTo>
                <a:lnTo>
                  <a:pt x="18740" y="2872"/>
                </a:lnTo>
                <a:lnTo>
                  <a:pt x="18732" y="2856"/>
                </a:lnTo>
                <a:lnTo>
                  <a:pt x="18740" y="2840"/>
                </a:lnTo>
                <a:lnTo>
                  <a:pt x="18747" y="2840"/>
                </a:lnTo>
                <a:lnTo>
                  <a:pt x="18732" y="2807"/>
                </a:lnTo>
                <a:lnTo>
                  <a:pt x="18747" y="2824"/>
                </a:lnTo>
                <a:lnTo>
                  <a:pt x="18747" y="2775"/>
                </a:lnTo>
                <a:lnTo>
                  <a:pt x="18863" y="2662"/>
                </a:lnTo>
                <a:lnTo>
                  <a:pt x="18832" y="2629"/>
                </a:lnTo>
                <a:lnTo>
                  <a:pt x="18987" y="2694"/>
                </a:lnTo>
                <a:lnTo>
                  <a:pt x="18979" y="2645"/>
                </a:lnTo>
                <a:lnTo>
                  <a:pt x="18856" y="2515"/>
                </a:lnTo>
                <a:lnTo>
                  <a:pt x="18863" y="2532"/>
                </a:lnTo>
                <a:lnTo>
                  <a:pt x="18832" y="2499"/>
                </a:lnTo>
                <a:lnTo>
                  <a:pt x="18840" y="2499"/>
                </a:lnTo>
                <a:lnTo>
                  <a:pt x="18747" y="2386"/>
                </a:lnTo>
                <a:lnTo>
                  <a:pt x="18755" y="2418"/>
                </a:lnTo>
                <a:lnTo>
                  <a:pt x="18523" y="2353"/>
                </a:lnTo>
                <a:lnTo>
                  <a:pt x="18647" y="2321"/>
                </a:lnTo>
                <a:lnTo>
                  <a:pt x="18577" y="2288"/>
                </a:lnTo>
                <a:lnTo>
                  <a:pt x="18770" y="2288"/>
                </a:lnTo>
                <a:lnTo>
                  <a:pt x="17943" y="1607"/>
                </a:lnTo>
                <a:lnTo>
                  <a:pt x="17951" y="1623"/>
                </a:lnTo>
                <a:lnTo>
                  <a:pt x="17789" y="1590"/>
                </a:lnTo>
                <a:lnTo>
                  <a:pt x="17905" y="1769"/>
                </a:lnTo>
                <a:lnTo>
                  <a:pt x="17688" y="1639"/>
                </a:lnTo>
                <a:lnTo>
                  <a:pt x="17673" y="1655"/>
                </a:lnTo>
                <a:lnTo>
                  <a:pt x="17425" y="1655"/>
                </a:lnTo>
                <a:lnTo>
                  <a:pt x="17472" y="1801"/>
                </a:lnTo>
                <a:lnTo>
                  <a:pt x="16784" y="1461"/>
                </a:lnTo>
                <a:lnTo>
                  <a:pt x="16799" y="1461"/>
                </a:lnTo>
                <a:lnTo>
                  <a:pt x="16583" y="1363"/>
                </a:lnTo>
                <a:lnTo>
                  <a:pt x="16621" y="1347"/>
                </a:lnTo>
                <a:lnTo>
                  <a:pt x="16451" y="1282"/>
                </a:lnTo>
                <a:lnTo>
                  <a:pt x="16428" y="1363"/>
                </a:lnTo>
                <a:lnTo>
                  <a:pt x="16374" y="1347"/>
                </a:lnTo>
                <a:lnTo>
                  <a:pt x="16405" y="1347"/>
                </a:lnTo>
                <a:lnTo>
                  <a:pt x="16382" y="1298"/>
                </a:lnTo>
                <a:lnTo>
                  <a:pt x="16304" y="1298"/>
                </a:lnTo>
                <a:lnTo>
                  <a:pt x="16397" y="1282"/>
                </a:lnTo>
                <a:lnTo>
                  <a:pt x="16080" y="1217"/>
                </a:lnTo>
                <a:lnTo>
                  <a:pt x="16127" y="1250"/>
                </a:lnTo>
                <a:lnTo>
                  <a:pt x="16057" y="1282"/>
                </a:lnTo>
                <a:lnTo>
                  <a:pt x="16119" y="1298"/>
                </a:lnTo>
                <a:lnTo>
                  <a:pt x="16103" y="1314"/>
                </a:lnTo>
                <a:lnTo>
                  <a:pt x="16096" y="1331"/>
                </a:lnTo>
                <a:lnTo>
                  <a:pt x="16165" y="1396"/>
                </a:lnTo>
                <a:lnTo>
                  <a:pt x="16088" y="1396"/>
                </a:lnTo>
                <a:lnTo>
                  <a:pt x="16103" y="1428"/>
                </a:lnTo>
                <a:lnTo>
                  <a:pt x="16088" y="1428"/>
                </a:lnTo>
                <a:lnTo>
                  <a:pt x="16103" y="1444"/>
                </a:lnTo>
                <a:lnTo>
                  <a:pt x="15941" y="1379"/>
                </a:lnTo>
                <a:lnTo>
                  <a:pt x="15918" y="1412"/>
                </a:lnTo>
                <a:lnTo>
                  <a:pt x="15779" y="1363"/>
                </a:lnTo>
                <a:lnTo>
                  <a:pt x="15802" y="1428"/>
                </a:lnTo>
                <a:lnTo>
                  <a:pt x="15802" y="1493"/>
                </a:lnTo>
                <a:lnTo>
                  <a:pt x="15763" y="1477"/>
                </a:lnTo>
                <a:lnTo>
                  <a:pt x="15616" y="1379"/>
                </a:lnTo>
                <a:lnTo>
                  <a:pt x="15640" y="1363"/>
                </a:lnTo>
                <a:lnTo>
                  <a:pt x="15500" y="1282"/>
                </a:lnTo>
                <a:lnTo>
                  <a:pt x="15601" y="1314"/>
                </a:lnTo>
                <a:lnTo>
                  <a:pt x="15524" y="1266"/>
                </a:lnTo>
                <a:lnTo>
                  <a:pt x="15554" y="1233"/>
                </a:lnTo>
                <a:lnTo>
                  <a:pt x="15199" y="1120"/>
                </a:lnTo>
                <a:lnTo>
                  <a:pt x="15245" y="1169"/>
                </a:lnTo>
                <a:lnTo>
                  <a:pt x="15207" y="1201"/>
                </a:lnTo>
                <a:lnTo>
                  <a:pt x="15230" y="1217"/>
                </a:lnTo>
                <a:lnTo>
                  <a:pt x="14982" y="1136"/>
                </a:lnTo>
                <a:lnTo>
                  <a:pt x="14743" y="1136"/>
                </a:lnTo>
                <a:lnTo>
                  <a:pt x="14774" y="1152"/>
                </a:lnTo>
                <a:lnTo>
                  <a:pt x="14781" y="1201"/>
                </a:lnTo>
                <a:lnTo>
                  <a:pt x="14812" y="1250"/>
                </a:lnTo>
                <a:lnTo>
                  <a:pt x="14781" y="1217"/>
                </a:lnTo>
                <a:lnTo>
                  <a:pt x="14781" y="1201"/>
                </a:lnTo>
                <a:lnTo>
                  <a:pt x="14727" y="1136"/>
                </a:lnTo>
                <a:lnTo>
                  <a:pt x="14727" y="1104"/>
                </a:lnTo>
                <a:lnTo>
                  <a:pt x="14681" y="1071"/>
                </a:lnTo>
                <a:lnTo>
                  <a:pt x="14665" y="1104"/>
                </a:lnTo>
                <a:lnTo>
                  <a:pt x="14604" y="1071"/>
                </a:lnTo>
                <a:lnTo>
                  <a:pt x="14611" y="1071"/>
                </a:lnTo>
                <a:lnTo>
                  <a:pt x="14588" y="1055"/>
                </a:lnTo>
                <a:lnTo>
                  <a:pt x="14596" y="1071"/>
                </a:lnTo>
                <a:lnTo>
                  <a:pt x="14542" y="1104"/>
                </a:lnTo>
                <a:lnTo>
                  <a:pt x="14604" y="1104"/>
                </a:lnTo>
                <a:lnTo>
                  <a:pt x="14395" y="1233"/>
                </a:lnTo>
                <a:lnTo>
                  <a:pt x="14511" y="1055"/>
                </a:lnTo>
                <a:lnTo>
                  <a:pt x="14511" y="1022"/>
                </a:lnTo>
                <a:lnTo>
                  <a:pt x="14604" y="925"/>
                </a:lnTo>
                <a:lnTo>
                  <a:pt x="14519" y="828"/>
                </a:lnTo>
                <a:lnTo>
                  <a:pt x="14588" y="876"/>
                </a:lnTo>
                <a:lnTo>
                  <a:pt x="14511" y="779"/>
                </a:lnTo>
                <a:lnTo>
                  <a:pt x="14511" y="811"/>
                </a:lnTo>
                <a:lnTo>
                  <a:pt x="14248" y="730"/>
                </a:lnTo>
                <a:lnTo>
                  <a:pt x="14256" y="747"/>
                </a:lnTo>
                <a:lnTo>
                  <a:pt x="14186" y="747"/>
                </a:lnTo>
                <a:lnTo>
                  <a:pt x="14209" y="698"/>
                </a:lnTo>
                <a:lnTo>
                  <a:pt x="14047" y="682"/>
                </a:lnTo>
                <a:lnTo>
                  <a:pt x="14109" y="649"/>
                </a:lnTo>
                <a:lnTo>
                  <a:pt x="13993" y="600"/>
                </a:lnTo>
                <a:close/>
                <a:moveTo>
                  <a:pt x="19111" y="14460"/>
                </a:moveTo>
                <a:lnTo>
                  <a:pt x="19072" y="14671"/>
                </a:lnTo>
                <a:lnTo>
                  <a:pt x="19064" y="14654"/>
                </a:lnTo>
                <a:lnTo>
                  <a:pt x="19049" y="14752"/>
                </a:lnTo>
                <a:lnTo>
                  <a:pt x="19057" y="14784"/>
                </a:lnTo>
                <a:lnTo>
                  <a:pt x="18925" y="15531"/>
                </a:lnTo>
                <a:lnTo>
                  <a:pt x="18848" y="15563"/>
                </a:lnTo>
                <a:lnTo>
                  <a:pt x="18624" y="15190"/>
                </a:lnTo>
                <a:lnTo>
                  <a:pt x="18608" y="15076"/>
                </a:lnTo>
                <a:lnTo>
                  <a:pt x="18662" y="14849"/>
                </a:lnTo>
                <a:lnTo>
                  <a:pt x="18678" y="14865"/>
                </a:lnTo>
                <a:lnTo>
                  <a:pt x="18724" y="14719"/>
                </a:lnTo>
                <a:lnTo>
                  <a:pt x="18685" y="14671"/>
                </a:lnTo>
                <a:lnTo>
                  <a:pt x="18678" y="14735"/>
                </a:lnTo>
                <a:lnTo>
                  <a:pt x="18655" y="14654"/>
                </a:lnTo>
                <a:lnTo>
                  <a:pt x="18662" y="14622"/>
                </a:lnTo>
                <a:lnTo>
                  <a:pt x="18608" y="14687"/>
                </a:lnTo>
                <a:lnTo>
                  <a:pt x="18461" y="14573"/>
                </a:lnTo>
                <a:lnTo>
                  <a:pt x="18446" y="14573"/>
                </a:lnTo>
                <a:lnTo>
                  <a:pt x="18423" y="14524"/>
                </a:lnTo>
                <a:lnTo>
                  <a:pt x="18392" y="14524"/>
                </a:lnTo>
                <a:lnTo>
                  <a:pt x="18430" y="14573"/>
                </a:lnTo>
                <a:lnTo>
                  <a:pt x="18438" y="14671"/>
                </a:lnTo>
                <a:lnTo>
                  <a:pt x="18415" y="14703"/>
                </a:lnTo>
                <a:lnTo>
                  <a:pt x="18338" y="14671"/>
                </a:lnTo>
                <a:lnTo>
                  <a:pt x="18307" y="14752"/>
                </a:lnTo>
                <a:lnTo>
                  <a:pt x="18291" y="14735"/>
                </a:lnTo>
                <a:lnTo>
                  <a:pt x="18291" y="14768"/>
                </a:lnTo>
                <a:lnTo>
                  <a:pt x="18276" y="14768"/>
                </a:lnTo>
                <a:lnTo>
                  <a:pt x="18253" y="14817"/>
                </a:lnTo>
                <a:lnTo>
                  <a:pt x="18253" y="14881"/>
                </a:lnTo>
                <a:lnTo>
                  <a:pt x="18229" y="14914"/>
                </a:lnTo>
                <a:lnTo>
                  <a:pt x="18206" y="15076"/>
                </a:lnTo>
                <a:lnTo>
                  <a:pt x="18214" y="15125"/>
                </a:lnTo>
                <a:lnTo>
                  <a:pt x="18198" y="15174"/>
                </a:lnTo>
                <a:lnTo>
                  <a:pt x="18098" y="15190"/>
                </a:lnTo>
                <a:lnTo>
                  <a:pt x="18090" y="15190"/>
                </a:lnTo>
                <a:lnTo>
                  <a:pt x="18090" y="15076"/>
                </a:lnTo>
                <a:lnTo>
                  <a:pt x="18028" y="14946"/>
                </a:lnTo>
                <a:lnTo>
                  <a:pt x="18013" y="14995"/>
                </a:lnTo>
                <a:lnTo>
                  <a:pt x="17974" y="15011"/>
                </a:lnTo>
                <a:lnTo>
                  <a:pt x="17943" y="15092"/>
                </a:lnTo>
                <a:lnTo>
                  <a:pt x="17936" y="15076"/>
                </a:lnTo>
                <a:lnTo>
                  <a:pt x="17936" y="15028"/>
                </a:lnTo>
                <a:lnTo>
                  <a:pt x="17881" y="15222"/>
                </a:lnTo>
                <a:lnTo>
                  <a:pt x="17858" y="15190"/>
                </a:lnTo>
                <a:lnTo>
                  <a:pt x="17835" y="15303"/>
                </a:lnTo>
                <a:lnTo>
                  <a:pt x="17851" y="15287"/>
                </a:lnTo>
                <a:lnTo>
                  <a:pt x="17843" y="15320"/>
                </a:lnTo>
                <a:lnTo>
                  <a:pt x="17827" y="15336"/>
                </a:lnTo>
                <a:lnTo>
                  <a:pt x="17851" y="15385"/>
                </a:lnTo>
                <a:lnTo>
                  <a:pt x="17766" y="15401"/>
                </a:lnTo>
                <a:lnTo>
                  <a:pt x="17773" y="15498"/>
                </a:lnTo>
                <a:lnTo>
                  <a:pt x="17750" y="15563"/>
                </a:lnTo>
                <a:lnTo>
                  <a:pt x="17735" y="15449"/>
                </a:lnTo>
                <a:lnTo>
                  <a:pt x="17711" y="15417"/>
                </a:lnTo>
                <a:lnTo>
                  <a:pt x="17673" y="15482"/>
                </a:lnTo>
                <a:lnTo>
                  <a:pt x="17650" y="15677"/>
                </a:lnTo>
                <a:lnTo>
                  <a:pt x="17047" y="16374"/>
                </a:lnTo>
                <a:lnTo>
                  <a:pt x="17054" y="16261"/>
                </a:lnTo>
                <a:lnTo>
                  <a:pt x="16977" y="16667"/>
                </a:lnTo>
                <a:lnTo>
                  <a:pt x="16992" y="16894"/>
                </a:lnTo>
                <a:lnTo>
                  <a:pt x="16961" y="16975"/>
                </a:lnTo>
                <a:lnTo>
                  <a:pt x="16961" y="17040"/>
                </a:lnTo>
                <a:lnTo>
                  <a:pt x="16938" y="16959"/>
                </a:lnTo>
                <a:lnTo>
                  <a:pt x="16931" y="16975"/>
                </a:lnTo>
                <a:lnTo>
                  <a:pt x="16923" y="16975"/>
                </a:lnTo>
                <a:lnTo>
                  <a:pt x="16954" y="17981"/>
                </a:lnTo>
                <a:lnTo>
                  <a:pt x="16853" y="18289"/>
                </a:lnTo>
                <a:lnTo>
                  <a:pt x="16869" y="18306"/>
                </a:lnTo>
                <a:lnTo>
                  <a:pt x="16900" y="18371"/>
                </a:lnTo>
                <a:lnTo>
                  <a:pt x="17309" y="18224"/>
                </a:lnTo>
                <a:lnTo>
                  <a:pt x="17325" y="18241"/>
                </a:lnTo>
                <a:lnTo>
                  <a:pt x="17920" y="17851"/>
                </a:lnTo>
                <a:lnTo>
                  <a:pt x="18137" y="17965"/>
                </a:lnTo>
                <a:lnTo>
                  <a:pt x="18152" y="18014"/>
                </a:lnTo>
                <a:lnTo>
                  <a:pt x="18144" y="18046"/>
                </a:lnTo>
                <a:lnTo>
                  <a:pt x="18168" y="18306"/>
                </a:lnTo>
                <a:lnTo>
                  <a:pt x="18144" y="18338"/>
                </a:lnTo>
                <a:lnTo>
                  <a:pt x="18168" y="18403"/>
                </a:lnTo>
                <a:lnTo>
                  <a:pt x="18191" y="18403"/>
                </a:lnTo>
                <a:lnTo>
                  <a:pt x="18191" y="18354"/>
                </a:lnTo>
                <a:lnTo>
                  <a:pt x="18384" y="18014"/>
                </a:lnTo>
                <a:lnTo>
                  <a:pt x="18237" y="18452"/>
                </a:lnTo>
                <a:lnTo>
                  <a:pt x="18353" y="18273"/>
                </a:lnTo>
                <a:lnTo>
                  <a:pt x="18353" y="18403"/>
                </a:lnTo>
                <a:lnTo>
                  <a:pt x="18307" y="18517"/>
                </a:lnTo>
                <a:lnTo>
                  <a:pt x="18361" y="18484"/>
                </a:lnTo>
                <a:lnTo>
                  <a:pt x="18369" y="18500"/>
                </a:lnTo>
                <a:lnTo>
                  <a:pt x="18376" y="18500"/>
                </a:lnTo>
                <a:lnTo>
                  <a:pt x="18376" y="18517"/>
                </a:lnTo>
                <a:lnTo>
                  <a:pt x="18369" y="18500"/>
                </a:lnTo>
                <a:lnTo>
                  <a:pt x="18361" y="18500"/>
                </a:lnTo>
                <a:lnTo>
                  <a:pt x="18369" y="18906"/>
                </a:lnTo>
                <a:lnTo>
                  <a:pt x="18500" y="19020"/>
                </a:lnTo>
                <a:lnTo>
                  <a:pt x="18616" y="18938"/>
                </a:lnTo>
                <a:lnTo>
                  <a:pt x="18608" y="18938"/>
                </a:lnTo>
                <a:lnTo>
                  <a:pt x="18655" y="18906"/>
                </a:lnTo>
                <a:lnTo>
                  <a:pt x="18616" y="18971"/>
                </a:lnTo>
                <a:lnTo>
                  <a:pt x="18670" y="18971"/>
                </a:lnTo>
                <a:lnTo>
                  <a:pt x="18655" y="19003"/>
                </a:lnTo>
                <a:lnTo>
                  <a:pt x="18685" y="19101"/>
                </a:lnTo>
                <a:lnTo>
                  <a:pt x="18709" y="19052"/>
                </a:lnTo>
                <a:lnTo>
                  <a:pt x="18693" y="19052"/>
                </a:lnTo>
                <a:lnTo>
                  <a:pt x="19211" y="18257"/>
                </a:lnTo>
                <a:lnTo>
                  <a:pt x="19203" y="18241"/>
                </a:lnTo>
                <a:lnTo>
                  <a:pt x="19551" y="17364"/>
                </a:lnTo>
                <a:lnTo>
                  <a:pt x="19598" y="16942"/>
                </a:lnTo>
                <a:lnTo>
                  <a:pt x="19551" y="16650"/>
                </a:lnTo>
                <a:lnTo>
                  <a:pt x="19505" y="16569"/>
                </a:lnTo>
                <a:lnTo>
                  <a:pt x="19497" y="16374"/>
                </a:lnTo>
                <a:lnTo>
                  <a:pt x="19451" y="16374"/>
                </a:lnTo>
                <a:lnTo>
                  <a:pt x="19451" y="16358"/>
                </a:lnTo>
                <a:lnTo>
                  <a:pt x="19435" y="16358"/>
                </a:lnTo>
                <a:lnTo>
                  <a:pt x="19420" y="16050"/>
                </a:lnTo>
                <a:lnTo>
                  <a:pt x="19273" y="15807"/>
                </a:lnTo>
                <a:lnTo>
                  <a:pt x="19258" y="15125"/>
                </a:lnTo>
                <a:lnTo>
                  <a:pt x="19219" y="15044"/>
                </a:lnTo>
                <a:lnTo>
                  <a:pt x="19180" y="15060"/>
                </a:lnTo>
                <a:lnTo>
                  <a:pt x="19118" y="14476"/>
                </a:lnTo>
                <a:lnTo>
                  <a:pt x="19111" y="14460"/>
                </a:lnTo>
                <a:close/>
                <a:moveTo>
                  <a:pt x="20587" y="18322"/>
                </a:moveTo>
                <a:lnTo>
                  <a:pt x="20587" y="18500"/>
                </a:lnTo>
                <a:lnTo>
                  <a:pt x="20610" y="18468"/>
                </a:lnTo>
                <a:lnTo>
                  <a:pt x="20587" y="18517"/>
                </a:lnTo>
                <a:lnTo>
                  <a:pt x="20587" y="18646"/>
                </a:lnTo>
                <a:lnTo>
                  <a:pt x="20603" y="18565"/>
                </a:lnTo>
                <a:lnTo>
                  <a:pt x="20603" y="18614"/>
                </a:lnTo>
                <a:lnTo>
                  <a:pt x="20610" y="18598"/>
                </a:lnTo>
                <a:lnTo>
                  <a:pt x="20595" y="18679"/>
                </a:lnTo>
                <a:lnTo>
                  <a:pt x="20587" y="18663"/>
                </a:lnTo>
                <a:lnTo>
                  <a:pt x="20587" y="18744"/>
                </a:lnTo>
                <a:lnTo>
                  <a:pt x="20610" y="18760"/>
                </a:lnTo>
                <a:lnTo>
                  <a:pt x="20587" y="18776"/>
                </a:lnTo>
                <a:lnTo>
                  <a:pt x="20587" y="18760"/>
                </a:lnTo>
                <a:lnTo>
                  <a:pt x="20479" y="19068"/>
                </a:lnTo>
                <a:lnTo>
                  <a:pt x="20425" y="19117"/>
                </a:lnTo>
                <a:lnTo>
                  <a:pt x="20464" y="19263"/>
                </a:lnTo>
                <a:lnTo>
                  <a:pt x="20363" y="19442"/>
                </a:lnTo>
                <a:lnTo>
                  <a:pt x="20379" y="19425"/>
                </a:lnTo>
                <a:lnTo>
                  <a:pt x="20371" y="19458"/>
                </a:lnTo>
                <a:lnTo>
                  <a:pt x="20417" y="19458"/>
                </a:lnTo>
                <a:lnTo>
                  <a:pt x="20804" y="18841"/>
                </a:lnTo>
                <a:lnTo>
                  <a:pt x="20719" y="18906"/>
                </a:lnTo>
                <a:lnTo>
                  <a:pt x="20657" y="18841"/>
                </a:lnTo>
                <a:lnTo>
                  <a:pt x="20680" y="18695"/>
                </a:lnTo>
                <a:lnTo>
                  <a:pt x="20672" y="18695"/>
                </a:lnTo>
                <a:lnTo>
                  <a:pt x="20672" y="18663"/>
                </a:lnTo>
                <a:lnTo>
                  <a:pt x="20649" y="18776"/>
                </a:lnTo>
                <a:lnTo>
                  <a:pt x="20610" y="18711"/>
                </a:lnTo>
                <a:lnTo>
                  <a:pt x="20657" y="18452"/>
                </a:lnTo>
                <a:lnTo>
                  <a:pt x="20641" y="18468"/>
                </a:lnTo>
                <a:lnTo>
                  <a:pt x="20618" y="18387"/>
                </a:lnTo>
                <a:lnTo>
                  <a:pt x="20603" y="18403"/>
                </a:lnTo>
                <a:lnTo>
                  <a:pt x="20610" y="18322"/>
                </a:lnTo>
                <a:close/>
                <a:moveTo>
                  <a:pt x="18668" y="19544"/>
                </a:moveTo>
                <a:lnTo>
                  <a:pt x="18663" y="19553"/>
                </a:lnTo>
                <a:lnTo>
                  <a:pt x="18668" y="19544"/>
                </a:lnTo>
                <a:close/>
                <a:moveTo>
                  <a:pt x="18663" y="19553"/>
                </a:moveTo>
                <a:lnTo>
                  <a:pt x="18662" y="19555"/>
                </a:lnTo>
                <a:lnTo>
                  <a:pt x="18655" y="19588"/>
                </a:lnTo>
                <a:lnTo>
                  <a:pt x="18663" y="19553"/>
                </a:lnTo>
                <a:close/>
                <a:moveTo>
                  <a:pt x="18508" y="19328"/>
                </a:moveTo>
                <a:lnTo>
                  <a:pt x="18469" y="19571"/>
                </a:lnTo>
                <a:lnTo>
                  <a:pt x="18477" y="19571"/>
                </a:lnTo>
                <a:lnTo>
                  <a:pt x="18469" y="19620"/>
                </a:lnTo>
                <a:lnTo>
                  <a:pt x="18461" y="19588"/>
                </a:lnTo>
                <a:lnTo>
                  <a:pt x="18469" y="19750"/>
                </a:lnTo>
                <a:lnTo>
                  <a:pt x="18446" y="19782"/>
                </a:lnTo>
                <a:lnTo>
                  <a:pt x="18500" y="19782"/>
                </a:lnTo>
                <a:lnTo>
                  <a:pt x="18569" y="19669"/>
                </a:lnTo>
                <a:lnTo>
                  <a:pt x="18562" y="19701"/>
                </a:lnTo>
                <a:lnTo>
                  <a:pt x="18593" y="19685"/>
                </a:lnTo>
                <a:lnTo>
                  <a:pt x="18577" y="19734"/>
                </a:lnTo>
                <a:lnTo>
                  <a:pt x="18663" y="19553"/>
                </a:lnTo>
                <a:lnTo>
                  <a:pt x="18716" y="19344"/>
                </a:lnTo>
                <a:lnTo>
                  <a:pt x="18624" y="19409"/>
                </a:lnTo>
                <a:lnTo>
                  <a:pt x="18508" y="19328"/>
                </a:lnTo>
                <a:close/>
                <a:moveTo>
                  <a:pt x="20079" y="19828"/>
                </a:moveTo>
                <a:lnTo>
                  <a:pt x="20069" y="19831"/>
                </a:lnTo>
                <a:lnTo>
                  <a:pt x="20085" y="19831"/>
                </a:lnTo>
                <a:lnTo>
                  <a:pt x="20079" y="19828"/>
                </a:lnTo>
                <a:close/>
                <a:moveTo>
                  <a:pt x="20301" y="19312"/>
                </a:moveTo>
                <a:lnTo>
                  <a:pt x="20038" y="19685"/>
                </a:lnTo>
                <a:lnTo>
                  <a:pt x="20046" y="19653"/>
                </a:lnTo>
                <a:lnTo>
                  <a:pt x="20015" y="19701"/>
                </a:lnTo>
                <a:lnTo>
                  <a:pt x="20000" y="19717"/>
                </a:lnTo>
                <a:lnTo>
                  <a:pt x="19984" y="19717"/>
                </a:lnTo>
                <a:lnTo>
                  <a:pt x="19984" y="19734"/>
                </a:lnTo>
                <a:lnTo>
                  <a:pt x="19691" y="20010"/>
                </a:lnTo>
                <a:lnTo>
                  <a:pt x="19698" y="19993"/>
                </a:lnTo>
                <a:lnTo>
                  <a:pt x="19613" y="20123"/>
                </a:lnTo>
                <a:lnTo>
                  <a:pt x="19629" y="20123"/>
                </a:lnTo>
                <a:lnTo>
                  <a:pt x="19605" y="20139"/>
                </a:lnTo>
                <a:lnTo>
                  <a:pt x="19621" y="20139"/>
                </a:lnTo>
                <a:lnTo>
                  <a:pt x="19583" y="20180"/>
                </a:lnTo>
                <a:lnTo>
                  <a:pt x="19590" y="20172"/>
                </a:lnTo>
                <a:lnTo>
                  <a:pt x="19575" y="20204"/>
                </a:lnTo>
                <a:lnTo>
                  <a:pt x="19598" y="20188"/>
                </a:lnTo>
                <a:lnTo>
                  <a:pt x="19575" y="20221"/>
                </a:lnTo>
                <a:lnTo>
                  <a:pt x="19629" y="20253"/>
                </a:lnTo>
                <a:lnTo>
                  <a:pt x="19644" y="20286"/>
                </a:lnTo>
                <a:lnTo>
                  <a:pt x="20054" y="19815"/>
                </a:lnTo>
                <a:lnTo>
                  <a:pt x="20079" y="19828"/>
                </a:lnTo>
                <a:lnTo>
                  <a:pt x="20116" y="19815"/>
                </a:lnTo>
                <a:lnTo>
                  <a:pt x="20108" y="19782"/>
                </a:lnTo>
                <a:lnTo>
                  <a:pt x="20100" y="19782"/>
                </a:lnTo>
                <a:lnTo>
                  <a:pt x="20355" y="19409"/>
                </a:lnTo>
                <a:lnTo>
                  <a:pt x="20324" y="19425"/>
                </a:lnTo>
                <a:lnTo>
                  <a:pt x="20340" y="19409"/>
                </a:lnTo>
                <a:lnTo>
                  <a:pt x="20355" y="19393"/>
                </a:lnTo>
                <a:lnTo>
                  <a:pt x="20309" y="19425"/>
                </a:lnTo>
                <a:lnTo>
                  <a:pt x="20340" y="19377"/>
                </a:lnTo>
                <a:lnTo>
                  <a:pt x="20270" y="19425"/>
                </a:lnTo>
                <a:lnTo>
                  <a:pt x="20278" y="19360"/>
                </a:lnTo>
                <a:lnTo>
                  <a:pt x="20301" y="19312"/>
                </a:lnTo>
                <a:close/>
                <a:moveTo>
                  <a:pt x="5814" y="21048"/>
                </a:moveTo>
                <a:lnTo>
                  <a:pt x="5837" y="21081"/>
                </a:lnTo>
                <a:lnTo>
                  <a:pt x="5821" y="21097"/>
                </a:lnTo>
                <a:lnTo>
                  <a:pt x="5837" y="21113"/>
                </a:lnTo>
                <a:lnTo>
                  <a:pt x="5806" y="21146"/>
                </a:lnTo>
                <a:lnTo>
                  <a:pt x="5868" y="21113"/>
                </a:lnTo>
                <a:lnTo>
                  <a:pt x="5883" y="21064"/>
                </a:lnTo>
                <a:lnTo>
                  <a:pt x="5814" y="21048"/>
                </a:lnTo>
                <a:close/>
                <a:moveTo>
                  <a:pt x="5906" y="21032"/>
                </a:moveTo>
                <a:lnTo>
                  <a:pt x="5906" y="21146"/>
                </a:lnTo>
                <a:lnTo>
                  <a:pt x="5945" y="21162"/>
                </a:lnTo>
                <a:lnTo>
                  <a:pt x="5937" y="21129"/>
                </a:lnTo>
                <a:lnTo>
                  <a:pt x="5960" y="21113"/>
                </a:lnTo>
                <a:lnTo>
                  <a:pt x="5968" y="21081"/>
                </a:lnTo>
                <a:lnTo>
                  <a:pt x="5976" y="21064"/>
                </a:lnTo>
                <a:lnTo>
                  <a:pt x="5953" y="21081"/>
                </a:lnTo>
                <a:lnTo>
                  <a:pt x="5930" y="21048"/>
                </a:lnTo>
                <a:lnTo>
                  <a:pt x="5937" y="21048"/>
                </a:lnTo>
                <a:lnTo>
                  <a:pt x="5906" y="21032"/>
                </a:lnTo>
                <a:close/>
                <a:moveTo>
                  <a:pt x="5906" y="21146"/>
                </a:moveTo>
                <a:lnTo>
                  <a:pt x="5906" y="21194"/>
                </a:lnTo>
                <a:lnTo>
                  <a:pt x="5922" y="21162"/>
                </a:lnTo>
                <a:lnTo>
                  <a:pt x="5906" y="21146"/>
                </a:lnTo>
                <a:close/>
                <a:moveTo>
                  <a:pt x="5203" y="21243"/>
                </a:moveTo>
                <a:lnTo>
                  <a:pt x="5138" y="21258"/>
                </a:lnTo>
                <a:lnTo>
                  <a:pt x="5149" y="21243"/>
                </a:lnTo>
                <a:close/>
                <a:moveTo>
                  <a:pt x="4832" y="1331"/>
                </a:moveTo>
                <a:lnTo>
                  <a:pt x="4747" y="1396"/>
                </a:lnTo>
                <a:lnTo>
                  <a:pt x="4762" y="1396"/>
                </a:lnTo>
                <a:lnTo>
                  <a:pt x="4700" y="1428"/>
                </a:lnTo>
                <a:lnTo>
                  <a:pt x="4654" y="1639"/>
                </a:lnTo>
                <a:lnTo>
                  <a:pt x="4739" y="1672"/>
                </a:lnTo>
                <a:lnTo>
                  <a:pt x="4739" y="1688"/>
                </a:lnTo>
                <a:lnTo>
                  <a:pt x="4716" y="1704"/>
                </a:lnTo>
                <a:lnTo>
                  <a:pt x="4731" y="1688"/>
                </a:lnTo>
                <a:lnTo>
                  <a:pt x="4685" y="1720"/>
                </a:lnTo>
                <a:lnTo>
                  <a:pt x="4693" y="1720"/>
                </a:lnTo>
                <a:lnTo>
                  <a:pt x="4654" y="1769"/>
                </a:lnTo>
                <a:lnTo>
                  <a:pt x="4700" y="1785"/>
                </a:lnTo>
                <a:lnTo>
                  <a:pt x="4546" y="1915"/>
                </a:lnTo>
                <a:lnTo>
                  <a:pt x="4515" y="2029"/>
                </a:lnTo>
                <a:lnTo>
                  <a:pt x="4476" y="2029"/>
                </a:lnTo>
                <a:lnTo>
                  <a:pt x="4476" y="2077"/>
                </a:lnTo>
                <a:lnTo>
                  <a:pt x="4468" y="2012"/>
                </a:lnTo>
                <a:lnTo>
                  <a:pt x="4492" y="2012"/>
                </a:lnTo>
                <a:lnTo>
                  <a:pt x="4515" y="1980"/>
                </a:lnTo>
                <a:lnTo>
                  <a:pt x="4492" y="1980"/>
                </a:lnTo>
                <a:lnTo>
                  <a:pt x="4553" y="1834"/>
                </a:lnTo>
                <a:lnTo>
                  <a:pt x="4499" y="1866"/>
                </a:lnTo>
                <a:lnTo>
                  <a:pt x="4530" y="1834"/>
                </a:lnTo>
                <a:lnTo>
                  <a:pt x="4499" y="1834"/>
                </a:lnTo>
                <a:lnTo>
                  <a:pt x="4492" y="1801"/>
                </a:lnTo>
                <a:lnTo>
                  <a:pt x="4430" y="1818"/>
                </a:lnTo>
                <a:lnTo>
                  <a:pt x="4422" y="1883"/>
                </a:lnTo>
                <a:lnTo>
                  <a:pt x="4468" y="1899"/>
                </a:lnTo>
                <a:lnTo>
                  <a:pt x="4422" y="1915"/>
                </a:lnTo>
                <a:lnTo>
                  <a:pt x="4407" y="1866"/>
                </a:lnTo>
                <a:lnTo>
                  <a:pt x="4407" y="1899"/>
                </a:lnTo>
                <a:lnTo>
                  <a:pt x="4105" y="1834"/>
                </a:lnTo>
                <a:lnTo>
                  <a:pt x="4066" y="1753"/>
                </a:lnTo>
                <a:lnTo>
                  <a:pt x="3912" y="1834"/>
                </a:lnTo>
                <a:lnTo>
                  <a:pt x="4082" y="1785"/>
                </a:lnTo>
                <a:lnTo>
                  <a:pt x="3935" y="1899"/>
                </a:lnTo>
                <a:lnTo>
                  <a:pt x="3873" y="2093"/>
                </a:lnTo>
                <a:lnTo>
                  <a:pt x="3850" y="1915"/>
                </a:lnTo>
                <a:lnTo>
                  <a:pt x="3834" y="1899"/>
                </a:lnTo>
                <a:lnTo>
                  <a:pt x="3827" y="1883"/>
                </a:lnTo>
                <a:lnTo>
                  <a:pt x="3548" y="1883"/>
                </a:lnTo>
                <a:lnTo>
                  <a:pt x="3657" y="1818"/>
                </a:lnTo>
                <a:lnTo>
                  <a:pt x="3201" y="1688"/>
                </a:lnTo>
                <a:lnTo>
                  <a:pt x="3239" y="1639"/>
                </a:lnTo>
                <a:lnTo>
                  <a:pt x="3255" y="1574"/>
                </a:lnTo>
                <a:lnTo>
                  <a:pt x="3216" y="1590"/>
                </a:lnTo>
                <a:lnTo>
                  <a:pt x="3231" y="1607"/>
                </a:lnTo>
                <a:lnTo>
                  <a:pt x="3131" y="1688"/>
                </a:lnTo>
                <a:lnTo>
                  <a:pt x="3131" y="1574"/>
                </a:lnTo>
                <a:lnTo>
                  <a:pt x="3092" y="1542"/>
                </a:lnTo>
                <a:lnTo>
                  <a:pt x="3100" y="1558"/>
                </a:lnTo>
                <a:lnTo>
                  <a:pt x="3108" y="1558"/>
                </a:lnTo>
                <a:lnTo>
                  <a:pt x="2992" y="1639"/>
                </a:lnTo>
                <a:lnTo>
                  <a:pt x="3023" y="1607"/>
                </a:lnTo>
                <a:lnTo>
                  <a:pt x="2860" y="1704"/>
                </a:lnTo>
                <a:lnTo>
                  <a:pt x="2876" y="1672"/>
                </a:lnTo>
                <a:lnTo>
                  <a:pt x="2853" y="1688"/>
                </a:lnTo>
                <a:lnTo>
                  <a:pt x="2860" y="1688"/>
                </a:lnTo>
                <a:lnTo>
                  <a:pt x="2752" y="1753"/>
                </a:lnTo>
                <a:lnTo>
                  <a:pt x="2729" y="1753"/>
                </a:lnTo>
                <a:lnTo>
                  <a:pt x="2714" y="1769"/>
                </a:lnTo>
                <a:lnTo>
                  <a:pt x="2714" y="1753"/>
                </a:lnTo>
                <a:lnTo>
                  <a:pt x="2729" y="1753"/>
                </a:lnTo>
                <a:lnTo>
                  <a:pt x="3000" y="1574"/>
                </a:lnTo>
                <a:lnTo>
                  <a:pt x="2822" y="1639"/>
                </a:lnTo>
                <a:lnTo>
                  <a:pt x="2830" y="1639"/>
                </a:lnTo>
                <a:lnTo>
                  <a:pt x="2706" y="1704"/>
                </a:lnTo>
                <a:lnTo>
                  <a:pt x="2744" y="1672"/>
                </a:lnTo>
                <a:lnTo>
                  <a:pt x="2605" y="1720"/>
                </a:lnTo>
                <a:lnTo>
                  <a:pt x="2621" y="1736"/>
                </a:lnTo>
                <a:lnTo>
                  <a:pt x="2598" y="1753"/>
                </a:lnTo>
                <a:lnTo>
                  <a:pt x="2613" y="1769"/>
                </a:lnTo>
                <a:lnTo>
                  <a:pt x="1925" y="1542"/>
                </a:lnTo>
                <a:lnTo>
                  <a:pt x="1948" y="1526"/>
                </a:lnTo>
                <a:lnTo>
                  <a:pt x="1925" y="1526"/>
                </a:lnTo>
                <a:lnTo>
                  <a:pt x="1925" y="1509"/>
                </a:lnTo>
                <a:lnTo>
                  <a:pt x="1917" y="1509"/>
                </a:lnTo>
                <a:lnTo>
                  <a:pt x="1948" y="1493"/>
                </a:lnTo>
                <a:lnTo>
                  <a:pt x="1832" y="1477"/>
                </a:lnTo>
                <a:lnTo>
                  <a:pt x="1840" y="1461"/>
                </a:lnTo>
                <a:lnTo>
                  <a:pt x="1763" y="1493"/>
                </a:lnTo>
                <a:lnTo>
                  <a:pt x="1763" y="1477"/>
                </a:lnTo>
                <a:lnTo>
                  <a:pt x="1817" y="1444"/>
                </a:lnTo>
                <a:lnTo>
                  <a:pt x="1786" y="1428"/>
                </a:lnTo>
                <a:lnTo>
                  <a:pt x="1794" y="1412"/>
                </a:lnTo>
                <a:lnTo>
                  <a:pt x="1593" y="1493"/>
                </a:lnTo>
                <a:lnTo>
                  <a:pt x="1608" y="1477"/>
                </a:lnTo>
                <a:lnTo>
                  <a:pt x="1546" y="1509"/>
                </a:lnTo>
                <a:lnTo>
                  <a:pt x="1569" y="1526"/>
                </a:lnTo>
                <a:lnTo>
                  <a:pt x="1523" y="1558"/>
                </a:lnTo>
                <a:lnTo>
                  <a:pt x="1515" y="1558"/>
                </a:lnTo>
                <a:lnTo>
                  <a:pt x="1546" y="1526"/>
                </a:lnTo>
                <a:lnTo>
                  <a:pt x="1409" y="1571"/>
                </a:lnTo>
                <a:lnTo>
                  <a:pt x="1005" y="1818"/>
                </a:lnTo>
                <a:lnTo>
                  <a:pt x="1013" y="1818"/>
                </a:lnTo>
                <a:lnTo>
                  <a:pt x="997" y="1834"/>
                </a:lnTo>
                <a:lnTo>
                  <a:pt x="1059" y="1947"/>
                </a:lnTo>
                <a:lnTo>
                  <a:pt x="1051" y="2012"/>
                </a:lnTo>
                <a:lnTo>
                  <a:pt x="1106" y="1996"/>
                </a:lnTo>
                <a:lnTo>
                  <a:pt x="1098" y="2012"/>
                </a:lnTo>
                <a:lnTo>
                  <a:pt x="1129" y="2012"/>
                </a:lnTo>
                <a:lnTo>
                  <a:pt x="1098" y="2061"/>
                </a:lnTo>
                <a:lnTo>
                  <a:pt x="1160" y="2077"/>
                </a:lnTo>
                <a:lnTo>
                  <a:pt x="1113" y="2093"/>
                </a:lnTo>
                <a:lnTo>
                  <a:pt x="1090" y="2045"/>
                </a:lnTo>
                <a:lnTo>
                  <a:pt x="1090" y="2029"/>
                </a:lnTo>
                <a:lnTo>
                  <a:pt x="1067" y="2061"/>
                </a:lnTo>
                <a:lnTo>
                  <a:pt x="1067" y="2110"/>
                </a:lnTo>
                <a:lnTo>
                  <a:pt x="1098" y="2110"/>
                </a:lnTo>
                <a:lnTo>
                  <a:pt x="1090" y="2126"/>
                </a:lnTo>
                <a:lnTo>
                  <a:pt x="935" y="2126"/>
                </a:lnTo>
                <a:lnTo>
                  <a:pt x="974" y="2077"/>
                </a:lnTo>
                <a:lnTo>
                  <a:pt x="850" y="2126"/>
                </a:lnTo>
                <a:lnTo>
                  <a:pt x="858" y="2126"/>
                </a:lnTo>
                <a:lnTo>
                  <a:pt x="696" y="2207"/>
                </a:lnTo>
                <a:lnTo>
                  <a:pt x="742" y="2256"/>
                </a:lnTo>
                <a:lnTo>
                  <a:pt x="688" y="2272"/>
                </a:lnTo>
                <a:lnTo>
                  <a:pt x="696" y="2304"/>
                </a:lnTo>
                <a:lnTo>
                  <a:pt x="688" y="2369"/>
                </a:lnTo>
                <a:lnTo>
                  <a:pt x="835" y="2369"/>
                </a:lnTo>
                <a:lnTo>
                  <a:pt x="835" y="2386"/>
                </a:lnTo>
                <a:lnTo>
                  <a:pt x="951" y="2321"/>
                </a:lnTo>
                <a:lnTo>
                  <a:pt x="966" y="2353"/>
                </a:lnTo>
                <a:lnTo>
                  <a:pt x="912" y="2386"/>
                </a:lnTo>
                <a:lnTo>
                  <a:pt x="881" y="2483"/>
                </a:lnTo>
                <a:lnTo>
                  <a:pt x="796" y="2515"/>
                </a:lnTo>
                <a:lnTo>
                  <a:pt x="665" y="2580"/>
                </a:lnTo>
                <a:lnTo>
                  <a:pt x="642" y="2564"/>
                </a:lnTo>
                <a:lnTo>
                  <a:pt x="585" y="2638"/>
                </a:lnTo>
                <a:lnTo>
                  <a:pt x="433" y="2775"/>
                </a:lnTo>
                <a:lnTo>
                  <a:pt x="441" y="2775"/>
                </a:lnTo>
                <a:lnTo>
                  <a:pt x="410" y="2807"/>
                </a:lnTo>
                <a:lnTo>
                  <a:pt x="425" y="2807"/>
                </a:lnTo>
                <a:lnTo>
                  <a:pt x="402" y="2840"/>
                </a:lnTo>
                <a:lnTo>
                  <a:pt x="410" y="2840"/>
                </a:lnTo>
                <a:lnTo>
                  <a:pt x="402" y="2872"/>
                </a:lnTo>
                <a:lnTo>
                  <a:pt x="433" y="2840"/>
                </a:lnTo>
                <a:lnTo>
                  <a:pt x="425" y="2856"/>
                </a:lnTo>
                <a:lnTo>
                  <a:pt x="433" y="2856"/>
                </a:lnTo>
                <a:lnTo>
                  <a:pt x="425" y="2872"/>
                </a:lnTo>
                <a:lnTo>
                  <a:pt x="441" y="2872"/>
                </a:lnTo>
                <a:lnTo>
                  <a:pt x="410" y="2889"/>
                </a:lnTo>
                <a:lnTo>
                  <a:pt x="495" y="2905"/>
                </a:lnTo>
                <a:lnTo>
                  <a:pt x="472" y="2905"/>
                </a:lnTo>
                <a:lnTo>
                  <a:pt x="487" y="2921"/>
                </a:lnTo>
                <a:lnTo>
                  <a:pt x="456" y="2954"/>
                </a:lnTo>
                <a:lnTo>
                  <a:pt x="464" y="2921"/>
                </a:lnTo>
                <a:lnTo>
                  <a:pt x="425" y="2937"/>
                </a:lnTo>
                <a:lnTo>
                  <a:pt x="425" y="2905"/>
                </a:lnTo>
                <a:lnTo>
                  <a:pt x="363" y="2954"/>
                </a:lnTo>
                <a:lnTo>
                  <a:pt x="379" y="2954"/>
                </a:lnTo>
                <a:lnTo>
                  <a:pt x="379" y="3051"/>
                </a:lnTo>
                <a:lnTo>
                  <a:pt x="564" y="2937"/>
                </a:lnTo>
                <a:lnTo>
                  <a:pt x="433" y="3165"/>
                </a:lnTo>
                <a:lnTo>
                  <a:pt x="448" y="3165"/>
                </a:lnTo>
                <a:lnTo>
                  <a:pt x="379" y="3229"/>
                </a:lnTo>
                <a:lnTo>
                  <a:pt x="510" y="3181"/>
                </a:lnTo>
                <a:lnTo>
                  <a:pt x="541" y="3229"/>
                </a:lnTo>
                <a:lnTo>
                  <a:pt x="634" y="3181"/>
                </a:lnTo>
                <a:lnTo>
                  <a:pt x="595" y="3229"/>
                </a:lnTo>
                <a:lnTo>
                  <a:pt x="719" y="3165"/>
                </a:lnTo>
                <a:lnTo>
                  <a:pt x="611" y="3294"/>
                </a:lnTo>
                <a:lnTo>
                  <a:pt x="618" y="3311"/>
                </a:lnTo>
                <a:lnTo>
                  <a:pt x="417" y="3522"/>
                </a:lnTo>
                <a:lnTo>
                  <a:pt x="417" y="3505"/>
                </a:lnTo>
                <a:lnTo>
                  <a:pt x="255" y="3635"/>
                </a:lnTo>
                <a:lnTo>
                  <a:pt x="255" y="3668"/>
                </a:lnTo>
                <a:lnTo>
                  <a:pt x="240" y="3651"/>
                </a:lnTo>
                <a:lnTo>
                  <a:pt x="224" y="3668"/>
                </a:lnTo>
                <a:lnTo>
                  <a:pt x="240" y="3635"/>
                </a:lnTo>
                <a:lnTo>
                  <a:pt x="216" y="3651"/>
                </a:lnTo>
                <a:lnTo>
                  <a:pt x="224" y="3635"/>
                </a:lnTo>
                <a:lnTo>
                  <a:pt x="85" y="3750"/>
                </a:lnTo>
                <a:lnTo>
                  <a:pt x="77" y="3781"/>
                </a:lnTo>
                <a:lnTo>
                  <a:pt x="172" y="3724"/>
                </a:lnTo>
                <a:lnTo>
                  <a:pt x="294" y="3668"/>
                </a:lnTo>
                <a:lnTo>
                  <a:pt x="278" y="3700"/>
                </a:lnTo>
                <a:lnTo>
                  <a:pt x="383" y="3622"/>
                </a:lnTo>
                <a:lnTo>
                  <a:pt x="394" y="3586"/>
                </a:lnTo>
                <a:lnTo>
                  <a:pt x="448" y="3554"/>
                </a:lnTo>
                <a:lnTo>
                  <a:pt x="441" y="3554"/>
                </a:lnTo>
                <a:lnTo>
                  <a:pt x="796" y="3294"/>
                </a:lnTo>
                <a:lnTo>
                  <a:pt x="789" y="3294"/>
                </a:lnTo>
                <a:lnTo>
                  <a:pt x="858" y="3229"/>
                </a:lnTo>
                <a:lnTo>
                  <a:pt x="866" y="3165"/>
                </a:lnTo>
                <a:lnTo>
                  <a:pt x="951" y="3067"/>
                </a:lnTo>
                <a:lnTo>
                  <a:pt x="951" y="3083"/>
                </a:lnTo>
                <a:lnTo>
                  <a:pt x="974" y="3067"/>
                </a:lnTo>
                <a:lnTo>
                  <a:pt x="974" y="3051"/>
                </a:lnTo>
                <a:lnTo>
                  <a:pt x="1314" y="2807"/>
                </a:lnTo>
                <a:lnTo>
                  <a:pt x="1252" y="2872"/>
                </a:lnTo>
                <a:lnTo>
                  <a:pt x="1276" y="2889"/>
                </a:lnTo>
                <a:lnTo>
                  <a:pt x="1276" y="2905"/>
                </a:lnTo>
                <a:lnTo>
                  <a:pt x="1059" y="3035"/>
                </a:lnTo>
                <a:lnTo>
                  <a:pt x="1082" y="3067"/>
                </a:lnTo>
                <a:lnTo>
                  <a:pt x="997" y="3148"/>
                </a:lnTo>
                <a:lnTo>
                  <a:pt x="1167" y="3051"/>
                </a:lnTo>
                <a:lnTo>
                  <a:pt x="1160" y="3067"/>
                </a:lnTo>
                <a:lnTo>
                  <a:pt x="1198" y="3019"/>
                </a:lnTo>
                <a:lnTo>
                  <a:pt x="1198" y="3035"/>
                </a:lnTo>
                <a:lnTo>
                  <a:pt x="1307" y="2954"/>
                </a:lnTo>
                <a:lnTo>
                  <a:pt x="1276" y="2954"/>
                </a:lnTo>
                <a:lnTo>
                  <a:pt x="1307" y="2921"/>
                </a:lnTo>
                <a:lnTo>
                  <a:pt x="1299" y="2921"/>
                </a:lnTo>
                <a:lnTo>
                  <a:pt x="1327" y="2886"/>
                </a:lnTo>
                <a:lnTo>
                  <a:pt x="1376" y="2856"/>
                </a:lnTo>
                <a:lnTo>
                  <a:pt x="1345" y="2905"/>
                </a:lnTo>
                <a:lnTo>
                  <a:pt x="1446" y="2872"/>
                </a:lnTo>
                <a:lnTo>
                  <a:pt x="1407" y="2921"/>
                </a:lnTo>
                <a:lnTo>
                  <a:pt x="1422" y="2921"/>
                </a:lnTo>
                <a:lnTo>
                  <a:pt x="1422" y="2937"/>
                </a:lnTo>
                <a:lnTo>
                  <a:pt x="1446" y="2937"/>
                </a:lnTo>
                <a:lnTo>
                  <a:pt x="1422" y="2970"/>
                </a:lnTo>
                <a:lnTo>
                  <a:pt x="1453" y="2970"/>
                </a:lnTo>
                <a:lnTo>
                  <a:pt x="1500" y="2937"/>
                </a:lnTo>
                <a:lnTo>
                  <a:pt x="1469" y="3002"/>
                </a:lnTo>
                <a:lnTo>
                  <a:pt x="1484" y="3035"/>
                </a:lnTo>
                <a:lnTo>
                  <a:pt x="1639" y="3019"/>
                </a:lnTo>
                <a:lnTo>
                  <a:pt x="1623" y="3051"/>
                </a:lnTo>
                <a:lnTo>
                  <a:pt x="1755" y="3051"/>
                </a:lnTo>
                <a:lnTo>
                  <a:pt x="1685" y="3100"/>
                </a:lnTo>
                <a:lnTo>
                  <a:pt x="1732" y="3165"/>
                </a:lnTo>
                <a:lnTo>
                  <a:pt x="1724" y="3165"/>
                </a:lnTo>
                <a:lnTo>
                  <a:pt x="1755" y="3278"/>
                </a:lnTo>
                <a:lnTo>
                  <a:pt x="1801" y="3278"/>
                </a:lnTo>
                <a:lnTo>
                  <a:pt x="1801" y="3246"/>
                </a:lnTo>
                <a:lnTo>
                  <a:pt x="1817" y="3229"/>
                </a:lnTo>
                <a:lnTo>
                  <a:pt x="1786" y="3197"/>
                </a:lnTo>
                <a:lnTo>
                  <a:pt x="1855" y="3181"/>
                </a:lnTo>
                <a:lnTo>
                  <a:pt x="1848" y="3197"/>
                </a:lnTo>
                <a:lnTo>
                  <a:pt x="1863" y="3197"/>
                </a:lnTo>
                <a:lnTo>
                  <a:pt x="1824" y="3278"/>
                </a:lnTo>
                <a:lnTo>
                  <a:pt x="1855" y="3294"/>
                </a:lnTo>
                <a:lnTo>
                  <a:pt x="1925" y="3116"/>
                </a:lnTo>
                <a:lnTo>
                  <a:pt x="1886" y="3262"/>
                </a:lnTo>
                <a:lnTo>
                  <a:pt x="1902" y="3294"/>
                </a:lnTo>
                <a:lnTo>
                  <a:pt x="1940" y="3262"/>
                </a:lnTo>
                <a:lnTo>
                  <a:pt x="1902" y="3327"/>
                </a:lnTo>
                <a:lnTo>
                  <a:pt x="1933" y="3359"/>
                </a:lnTo>
                <a:lnTo>
                  <a:pt x="1871" y="3457"/>
                </a:lnTo>
                <a:lnTo>
                  <a:pt x="1902" y="3473"/>
                </a:lnTo>
                <a:lnTo>
                  <a:pt x="1902" y="3522"/>
                </a:lnTo>
                <a:lnTo>
                  <a:pt x="1894" y="3538"/>
                </a:lnTo>
                <a:lnTo>
                  <a:pt x="1917" y="3603"/>
                </a:lnTo>
                <a:lnTo>
                  <a:pt x="1863" y="3668"/>
                </a:lnTo>
                <a:lnTo>
                  <a:pt x="1855" y="3716"/>
                </a:lnTo>
                <a:lnTo>
                  <a:pt x="1940" y="3619"/>
                </a:lnTo>
                <a:lnTo>
                  <a:pt x="1871" y="3830"/>
                </a:lnTo>
                <a:lnTo>
                  <a:pt x="1987" y="3651"/>
                </a:lnTo>
                <a:lnTo>
                  <a:pt x="1933" y="3781"/>
                </a:lnTo>
                <a:lnTo>
                  <a:pt x="1979" y="3700"/>
                </a:lnTo>
                <a:lnTo>
                  <a:pt x="1979" y="3728"/>
                </a:lnTo>
                <a:lnTo>
                  <a:pt x="1871" y="3895"/>
                </a:lnTo>
                <a:lnTo>
                  <a:pt x="1902" y="3911"/>
                </a:lnTo>
                <a:lnTo>
                  <a:pt x="1848" y="4025"/>
                </a:lnTo>
                <a:lnTo>
                  <a:pt x="1848" y="4057"/>
                </a:lnTo>
                <a:lnTo>
                  <a:pt x="1909" y="4008"/>
                </a:lnTo>
                <a:lnTo>
                  <a:pt x="1917" y="3992"/>
                </a:lnTo>
                <a:lnTo>
                  <a:pt x="1948" y="3976"/>
                </a:lnTo>
                <a:lnTo>
                  <a:pt x="1917" y="4008"/>
                </a:lnTo>
                <a:lnTo>
                  <a:pt x="1948" y="4057"/>
                </a:lnTo>
                <a:lnTo>
                  <a:pt x="1909" y="4008"/>
                </a:lnTo>
                <a:lnTo>
                  <a:pt x="1886" y="4041"/>
                </a:lnTo>
                <a:lnTo>
                  <a:pt x="1917" y="4122"/>
                </a:lnTo>
                <a:lnTo>
                  <a:pt x="1871" y="4203"/>
                </a:lnTo>
                <a:lnTo>
                  <a:pt x="1902" y="4171"/>
                </a:lnTo>
                <a:lnTo>
                  <a:pt x="1855" y="4236"/>
                </a:lnTo>
                <a:lnTo>
                  <a:pt x="1848" y="4284"/>
                </a:lnTo>
                <a:lnTo>
                  <a:pt x="1971" y="4122"/>
                </a:lnTo>
                <a:lnTo>
                  <a:pt x="1940" y="4187"/>
                </a:lnTo>
                <a:lnTo>
                  <a:pt x="1948" y="4252"/>
                </a:lnTo>
                <a:lnTo>
                  <a:pt x="1933" y="4203"/>
                </a:lnTo>
                <a:lnTo>
                  <a:pt x="1879" y="4252"/>
                </a:lnTo>
                <a:lnTo>
                  <a:pt x="1886" y="4252"/>
                </a:lnTo>
                <a:lnTo>
                  <a:pt x="1855" y="4333"/>
                </a:lnTo>
                <a:lnTo>
                  <a:pt x="1925" y="4300"/>
                </a:lnTo>
                <a:lnTo>
                  <a:pt x="1840" y="4382"/>
                </a:lnTo>
                <a:lnTo>
                  <a:pt x="1902" y="4414"/>
                </a:lnTo>
                <a:lnTo>
                  <a:pt x="1894" y="4430"/>
                </a:lnTo>
                <a:lnTo>
                  <a:pt x="1902" y="4447"/>
                </a:lnTo>
                <a:lnTo>
                  <a:pt x="1879" y="4463"/>
                </a:lnTo>
                <a:lnTo>
                  <a:pt x="1917" y="4463"/>
                </a:lnTo>
                <a:lnTo>
                  <a:pt x="1879" y="4479"/>
                </a:lnTo>
                <a:lnTo>
                  <a:pt x="1964" y="4479"/>
                </a:lnTo>
                <a:lnTo>
                  <a:pt x="1987" y="4430"/>
                </a:lnTo>
                <a:lnTo>
                  <a:pt x="1948" y="4576"/>
                </a:lnTo>
                <a:lnTo>
                  <a:pt x="2010" y="4544"/>
                </a:lnTo>
                <a:lnTo>
                  <a:pt x="2002" y="4625"/>
                </a:lnTo>
                <a:lnTo>
                  <a:pt x="1979" y="4658"/>
                </a:lnTo>
                <a:lnTo>
                  <a:pt x="2025" y="4625"/>
                </a:lnTo>
                <a:lnTo>
                  <a:pt x="2002" y="4674"/>
                </a:lnTo>
                <a:lnTo>
                  <a:pt x="2033" y="4674"/>
                </a:lnTo>
                <a:lnTo>
                  <a:pt x="2002" y="4706"/>
                </a:lnTo>
                <a:lnTo>
                  <a:pt x="2002" y="4739"/>
                </a:lnTo>
                <a:lnTo>
                  <a:pt x="2010" y="4771"/>
                </a:lnTo>
                <a:lnTo>
                  <a:pt x="2018" y="4771"/>
                </a:lnTo>
                <a:lnTo>
                  <a:pt x="1995" y="4820"/>
                </a:lnTo>
                <a:lnTo>
                  <a:pt x="1995" y="4869"/>
                </a:lnTo>
                <a:lnTo>
                  <a:pt x="2002" y="4869"/>
                </a:lnTo>
                <a:lnTo>
                  <a:pt x="1995" y="4885"/>
                </a:lnTo>
                <a:lnTo>
                  <a:pt x="1995" y="4869"/>
                </a:lnTo>
                <a:lnTo>
                  <a:pt x="1971" y="4966"/>
                </a:lnTo>
                <a:lnTo>
                  <a:pt x="1940" y="4998"/>
                </a:lnTo>
                <a:lnTo>
                  <a:pt x="1933" y="5015"/>
                </a:lnTo>
                <a:lnTo>
                  <a:pt x="1933" y="4998"/>
                </a:lnTo>
                <a:lnTo>
                  <a:pt x="1940" y="4998"/>
                </a:lnTo>
                <a:lnTo>
                  <a:pt x="1979" y="4901"/>
                </a:lnTo>
                <a:lnTo>
                  <a:pt x="1925" y="4982"/>
                </a:lnTo>
                <a:lnTo>
                  <a:pt x="1956" y="4917"/>
                </a:lnTo>
                <a:lnTo>
                  <a:pt x="1956" y="4933"/>
                </a:lnTo>
                <a:lnTo>
                  <a:pt x="1979" y="4869"/>
                </a:lnTo>
                <a:lnTo>
                  <a:pt x="1879" y="4836"/>
                </a:lnTo>
                <a:lnTo>
                  <a:pt x="1840" y="5063"/>
                </a:lnTo>
                <a:lnTo>
                  <a:pt x="1855" y="5063"/>
                </a:lnTo>
                <a:lnTo>
                  <a:pt x="1824" y="5144"/>
                </a:lnTo>
                <a:lnTo>
                  <a:pt x="1824" y="5112"/>
                </a:lnTo>
                <a:lnTo>
                  <a:pt x="1809" y="5161"/>
                </a:lnTo>
                <a:lnTo>
                  <a:pt x="1855" y="5193"/>
                </a:lnTo>
                <a:lnTo>
                  <a:pt x="1817" y="5177"/>
                </a:lnTo>
                <a:lnTo>
                  <a:pt x="1662" y="5631"/>
                </a:lnTo>
                <a:lnTo>
                  <a:pt x="1670" y="5631"/>
                </a:lnTo>
                <a:lnTo>
                  <a:pt x="1554" y="6069"/>
                </a:lnTo>
                <a:lnTo>
                  <a:pt x="1554" y="6053"/>
                </a:lnTo>
                <a:lnTo>
                  <a:pt x="1531" y="6134"/>
                </a:lnTo>
                <a:lnTo>
                  <a:pt x="1538" y="6460"/>
                </a:lnTo>
                <a:lnTo>
                  <a:pt x="1523" y="6491"/>
                </a:lnTo>
                <a:lnTo>
                  <a:pt x="1546" y="6508"/>
                </a:lnTo>
                <a:lnTo>
                  <a:pt x="1569" y="6475"/>
                </a:lnTo>
                <a:lnTo>
                  <a:pt x="1623" y="6475"/>
                </a:lnTo>
                <a:lnTo>
                  <a:pt x="1569" y="6491"/>
                </a:lnTo>
                <a:lnTo>
                  <a:pt x="1569" y="6572"/>
                </a:lnTo>
                <a:lnTo>
                  <a:pt x="1554" y="6524"/>
                </a:lnTo>
                <a:lnTo>
                  <a:pt x="1538" y="6621"/>
                </a:lnTo>
                <a:lnTo>
                  <a:pt x="1554" y="6719"/>
                </a:lnTo>
                <a:lnTo>
                  <a:pt x="1538" y="6767"/>
                </a:lnTo>
                <a:lnTo>
                  <a:pt x="1577" y="6962"/>
                </a:lnTo>
                <a:lnTo>
                  <a:pt x="1569" y="7027"/>
                </a:lnTo>
                <a:lnTo>
                  <a:pt x="1593" y="7076"/>
                </a:lnTo>
                <a:lnTo>
                  <a:pt x="1623" y="7092"/>
                </a:lnTo>
                <a:lnTo>
                  <a:pt x="1739" y="7498"/>
                </a:lnTo>
                <a:lnTo>
                  <a:pt x="1732" y="7530"/>
                </a:lnTo>
                <a:lnTo>
                  <a:pt x="1755" y="7822"/>
                </a:lnTo>
                <a:lnTo>
                  <a:pt x="1809" y="7952"/>
                </a:lnTo>
                <a:lnTo>
                  <a:pt x="1809" y="8147"/>
                </a:lnTo>
                <a:lnTo>
                  <a:pt x="1817" y="8147"/>
                </a:lnTo>
                <a:lnTo>
                  <a:pt x="1817" y="8179"/>
                </a:lnTo>
                <a:lnTo>
                  <a:pt x="1801" y="8147"/>
                </a:lnTo>
                <a:lnTo>
                  <a:pt x="1755" y="8163"/>
                </a:lnTo>
                <a:lnTo>
                  <a:pt x="1801" y="8276"/>
                </a:lnTo>
                <a:lnTo>
                  <a:pt x="1863" y="8309"/>
                </a:lnTo>
                <a:lnTo>
                  <a:pt x="1909" y="8698"/>
                </a:lnTo>
                <a:lnTo>
                  <a:pt x="2025" y="8958"/>
                </a:lnTo>
                <a:lnTo>
                  <a:pt x="2033" y="8796"/>
                </a:lnTo>
                <a:lnTo>
                  <a:pt x="1995" y="8763"/>
                </a:lnTo>
                <a:lnTo>
                  <a:pt x="1948" y="8309"/>
                </a:lnTo>
                <a:lnTo>
                  <a:pt x="1948" y="8358"/>
                </a:lnTo>
                <a:lnTo>
                  <a:pt x="1909" y="8066"/>
                </a:lnTo>
                <a:lnTo>
                  <a:pt x="1894" y="8049"/>
                </a:lnTo>
                <a:lnTo>
                  <a:pt x="1840" y="7627"/>
                </a:lnTo>
                <a:lnTo>
                  <a:pt x="1855" y="7498"/>
                </a:lnTo>
                <a:lnTo>
                  <a:pt x="1902" y="7562"/>
                </a:lnTo>
                <a:lnTo>
                  <a:pt x="1917" y="7546"/>
                </a:lnTo>
                <a:lnTo>
                  <a:pt x="1925" y="7579"/>
                </a:lnTo>
                <a:lnTo>
                  <a:pt x="1956" y="7611"/>
                </a:lnTo>
                <a:lnTo>
                  <a:pt x="2010" y="8098"/>
                </a:lnTo>
                <a:lnTo>
                  <a:pt x="2056" y="8147"/>
                </a:lnTo>
                <a:lnTo>
                  <a:pt x="2041" y="8228"/>
                </a:lnTo>
                <a:lnTo>
                  <a:pt x="2118" y="8423"/>
                </a:lnTo>
                <a:lnTo>
                  <a:pt x="2110" y="8406"/>
                </a:lnTo>
                <a:lnTo>
                  <a:pt x="2126" y="8504"/>
                </a:lnTo>
                <a:lnTo>
                  <a:pt x="2110" y="8536"/>
                </a:lnTo>
                <a:lnTo>
                  <a:pt x="2165" y="8617"/>
                </a:lnTo>
                <a:lnTo>
                  <a:pt x="2149" y="8601"/>
                </a:lnTo>
                <a:lnTo>
                  <a:pt x="2196" y="8715"/>
                </a:lnTo>
                <a:lnTo>
                  <a:pt x="2180" y="8715"/>
                </a:lnTo>
                <a:lnTo>
                  <a:pt x="2250" y="8909"/>
                </a:lnTo>
                <a:lnTo>
                  <a:pt x="2304" y="9218"/>
                </a:lnTo>
                <a:lnTo>
                  <a:pt x="2265" y="9396"/>
                </a:lnTo>
                <a:lnTo>
                  <a:pt x="2837" y="10143"/>
                </a:lnTo>
                <a:lnTo>
                  <a:pt x="2953" y="10045"/>
                </a:lnTo>
                <a:lnTo>
                  <a:pt x="2961" y="10045"/>
                </a:lnTo>
                <a:lnTo>
                  <a:pt x="3007" y="10094"/>
                </a:lnTo>
                <a:lnTo>
                  <a:pt x="2976" y="10045"/>
                </a:lnTo>
                <a:lnTo>
                  <a:pt x="3347" y="10532"/>
                </a:lnTo>
                <a:lnTo>
                  <a:pt x="3402" y="10516"/>
                </a:lnTo>
                <a:lnTo>
                  <a:pt x="3432" y="10581"/>
                </a:lnTo>
                <a:lnTo>
                  <a:pt x="3425" y="10630"/>
                </a:lnTo>
                <a:lnTo>
                  <a:pt x="3518" y="10922"/>
                </a:lnTo>
                <a:lnTo>
                  <a:pt x="3518" y="11019"/>
                </a:lnTo>
                <a:lnTo>
                  <a:pt x="3564" y="11133"/>
                </a:lnTo>
                <a:lnTo>
                  <a:pt x="3579" y="11084"/>
                </a:lnTo>
                <a:lnTo>
                  <a:pt x="3556" y="11019"/>
                </a:lnTo>
                <a:lnTo>
                  <a:pt x="3688" y="11327"/>
                </a:lnTo>
                <a:lnTo>
                  <a:pt x="3672" y="11279"/>
                </a:lnTo>
                <a:lnTo>
                  <a:pt x="3711" y="11376"/>
                </a:lnTo>
                <a:lnTo>
                  <a:pt x="3757" y="11344"/>
                </a:lnTo>
                <a:lnTo>
                  <a:pt x="3827" y="11457"/>
                </a:lnTo>
                <a:lnTo>
                  <a:pt x="3834" y="11409"/>
                </a:lnTo>
                <a:lnTo>
                  <a:pt x="3865" y="11522"/>
                </a:lnTo>
                <a:lnTo>
                  <a:pt x="3904" y="11474"/>
                </a:lnTo>
                <a:lnTo>
                  <a:pt x="3881" y="11376"/>
                </a:lnTo>
                <a:lnTo>
                  <a:pt x="3981" y="11230"/>
                </a:lnTo>
                <a:lnTo>
                  <a:pt x="4020" y="11344"/>
                </a:lnTo>
                <a:lnTo>
                  <a:pt x="4020" y="11311"/>
                </a:lnTo>
                <a:lnTo>
                  <a:pt x="4035" y="11327"/>
                </a:lnTo>
                <a:lnTo>
                  <a:pt x="4043" y="11311"/>
                </a:lnTo>
                <a:lnTo>
                  <a:pt x="4059" y="11376"/>
                </a:lnTo>
                <a:lnTo>
                  <a:pt x="4035" y="11327"/>
                </a:lnTo>
                <a:lnTo>
                  <a:pt x="4020" y="11392"/>
                </a:lnTo>
                <a:lnTo>
                  <a:pt x="4066" y="12009"/>
                </a:lnTo>
                <a:lnTo>
                  <a:pt x="4074" y="12009"/>
                </a:lnTo>
                <a:lnTo>
                  <a:pt x="4074" y="12058"/>
                </a:lnTo>
                <a:lnTo>
                  <a:pt x="4082" y="12041"/>
                </a:lnTo>
                <a:lnTo>
                  <a:pt x="4097" y="12058"/>
                </a:lnTo>
                <a:lnTo>
                  <a:pt x="4043" y="12252"/>
                </a:lnTo>
                <a:lnTo>
                  <a:pt x="4005" y="12301"/>
                </a:lnTo>
                <a:lnTo>
                  <a:pt x="3989" y="12415"/>
                </a:lnTo>
                <a:lnTo>
                  <a:pt x="3958" y="12431"/>
                </a:lnTo>
                <a:lnTo>
                  <a:pt x="3974" y="12496"/>
                </a:lnTo>
                <a:lnTo>
                  <a:pt x="3904" y="12561"/>
                </a:lnTo>
                <a:lnTo>
                  <a:pt x="3873" y="12804"/>
                </a:lnTo>
                <a:lnTo>
                  <a:pt x="3858" y="12788"/>
                </a:lnTo>
                <a:lnTo>
                  <a:pt x="3834" y="12902"/>
                </a:lnTo>
                <a:lnTo>
                  <a:pt x="3834" y="13048"/>
                </a:lnTo>
                <a:lnTo>
                  <a:pt x="3858" y="13129"/>
                </a:lnTo>
                <a:lnTo>
                  <a:pt x="3896" y="13080"/>
                </a:lnTo>
                <a:lnTo>
                  <a:pt x="3904" y="13031"/>
                </a:lnTo>
                <a:lnTo>
                  <a:pt x="3912" y="13145"/>
                </a:lnTo>
                <a:lnTo>
                  <a:pt x="3804" y="13470"/>
                </a:lnTo>
                <a:lnTo>
                  <a:pt x="3842" y="13632"/>
                </a:lnTo>
                <a:lnTo>
                  <a:pt x="3827" y="13648"/>
                </a:lnTo>
                <a:lnTo>
                  <a:pt x="4600" y="15660"/>
                </a:lnTo>
                <a:lnTo>
                  <a:pt x="4685" y="18744"/>
                </a:lnTo>
                <a:lnTo>
                  <a:pt x="4662" y="18776"/>
                </a:lnTo>
                <a:lnTo>
                  <a:pt x="4770" y="19507"/>
                </a:lnTo>
                <a:lnTo>
                  <a:pt x="4847" y="19458"/>
                </a:lnTo>
                <a:lnTo>
                  <a:pt x="4824" y="19539"/>
                </a:lnTo>
                <a:lnTo>
                  <a:pt x="4847" y="19539"/>
                </a:lnTo>
                <a:lnTo>
                  <a:pt x="4863" y="19620"/>
                </a:lnTo>
                <a:lnTo>
                  <a:pt x="4840" y="19620"/>
                </a:lnTo>
                <a:lnTo>
                  <a:pt x="4855" y="19880"/>
                </a:lnTo>
                <a:lnTo>
                  <a:pt x="4886" y="19912"/>
                </a:lnTo>
                <a:lnTo>
                  <a:pt x="4878" y="20074"/>
                </a:lnTo>
                <a:lnTo>
                  <a:pt x="4909" y="20107"/>
                </a:lnTo>
                <a:lnTo>
                  <a:pt x="4863" y="20107"/>
                </a:lnTo>
                <a:lnTo>
                  <a:pt x="4886" y="20221"/>
                </a:lnTo>
                <a:lnTo>
                  <a:pt x="4878" y="20269"/>
                </a:lnTo>
                <a:lnTo>
                  <a:pt x="4863" y="20156"/>
                </a:lnTo>
                <a:lnTo>
                  <a:pt x="4840" y="20221"/>
                </a:lnTo>
                <a:lnTo>
                  <a:pt x="4855" y="20156"/>
                </a:lnTo>
                <a:lnTo>
                  <a:pt x="4840" y="20091"/>
                </a:lnTo>
                <a:lnTo>
                  <a:pt x="4840" y="20156"/>
                </a:lnTo>
                <a:lnTo>
                  <a:pt x="4793" y="20172"/>
                </a:lnTo>
                <a:lnTo>
                  <a:pt x="4809" y="20221"/>
                </a:lnTo>
                <a:lnTo>
                  <a:pt x="4778" y="20302"/>
                </a:lnTo>
                <a:lnTo>
                  <a:pt x="4816" y="20269"/>
                </a:lnTo>
                <a:lnTo>
                  <a:pt x="4855" y="20334"/>
                </a:lnTo>
                <a:lnTo>
                  <a:pt x="4855" y="20318"/>
                </a:lnTo>
                <a:lnTo>
                  <a:pt x="4878" y="20350"/>
                </a:lnTo>
                <a:lnTo>
                  <a:pt x="4878" y="20383"/>
                </a:lnTo>
                <a:lnTo>
                  <a:pt x="4870" y="20415"/>
                </a:lnTo>
                <a:lnTo>
                  <a:pt x="4886" y="20480"/>
                </a:lnTo>
                <a:lnTo>
                  <a:pt x="4925" y="20448"/>
                </a:lnTo>
                <a:lnTo>
                  <a:pt x="4955" y="20545"/>
                </a:lnTo>
                <a:lnTo>
                  <a:pt x="4878" y="20513"/>
                </a:lnTo>
                <a:lnTo>
                  <a:pt x="4925" y="20578"/>
                </a:lnTo>
                <a:lnTo>
                  <a:pt x="4948" y="20740"/>
                </a:lnTo>
                <a:lnTo>
                  <a:pt x="4940" y="20675"/>
                </a:lnTo>
                <a:lnTo>
                  <a:pt x="4948" y="20675"/>
                </a:lnTo>
                <a:lnTo>
                  <a:pt x="4979" y="20821"/>
                </a:lnTo>
                <a:lnTo>
                  <a:pt x="4940" y="20853"/>
                </a:lnTo>
                <a:lnTo>
                  <a:pt x="4994" y="20902"/>
                </a:lnTo>
                <a:lnTo>
                  <a:pt x="4979" y="20902"/>
                </a:lnTo>
                <a:lnTo>
                  <a:pt x="5002" y="20951"/>
                </a:lnTo>
                <a:lnTo>
                  <a:pt x="5010" y="20902"/>
                </a:lnTo>
                <a:lnTo>
                  <a:pt x="5017" y="20935"/>
                </a:lnTo>
                <a:lnTo>
                  <a:pt x="5017" y="20983"/>
                </a:lnTo>
                <a:lnTo>
                  <a:pt x="5002" y="20951"/>
                </a:lnTo>
                <a:lnTo>
                  <a:pt x="4955" y="20886"/>
                </a:lnTo>
                <a:lnTo>
                  <a:pt x="4932" y="20935"/>
                </a:lnTo>
                <a:lnTo>
                  <a:pt x="5079" y="21146"/>
                </a:lnTo>
                <a:lnTo>
                  <a:pt x="5095" y="21129"/>
                </a:lnTo>
                <a:lnTo>
                  <a:pt x="5071" y="21064"/>
                </a:lnTo>
                <a:lnTo>
                  <a:pt x="5118" y="21113"/>
                </a:lnTo>
                <a:lnTo>
                  <a:pt x="5095" y="21129"/>
                </a:lnTo>
                <a:lnTo>
                  <a:pt x="5102" y="21146"/>
                </a:lnTo>
                <a:lnTo>
                  <a:pt x="5110" y="21129"/>
                </a:lnTo>
                <a:lnTo>
                  <a:pt x="5126" y="21194"/>
                </a:lnTo>
                <a:lnTo>
                  <a:pt x="5102" y="21146"/>
                </a:lnTo>
                <a:lnTo>
                  <a:pt x="5087" y="21162"/>
                </a:lnTo>
                <a:lnTo>
                  <a:pt x="5025" y="21162"/>
                </a:lnTo>
                <a:lnTo>
                  <a:pt x="5056" y="21227"/>
                </a:lnTo>
                <a:lnTo>
                  <a:pt x="5102" y="21210"/>
                </a:lnTo>
                <a:lnTo>
                  <a:pt x="5087" y="21276"/>
                </a:lnTo>
                <a:lnTo>
                  <a:pt x="5118" y="21308"/>
                </a:lnTo>
                <a:lnTo>
                  <a:pt x="5126" y="21276"/>
                </a:lnTo>
                <a:lnTo>
                  <a:pt x="5135" y="21263"/>
                </a:lnTo>
                <a:lnTo>
                  <a:pt x="5172" y="21373"/>
                </a:lnTo>
                <a:lnTo>
                  <a:pt x="5226" y="21259"/>
                </a:lnTo>
                <a:lnTo>
                  <a:pt x="5226" y="21308"/>
                </a:lnTo>
                <a:lnTo>
                  <a:pt x="5211" y="21340"/>
                </a:lnTo>
                <a:lnTo>
                  <a:pt x="5211" y="21373"/>
                </a:lnTo>
                <a:lnTo>
                  <a:pt x="5195" y="21389"/>
                </a:lnTo>
                <a:lnTo>
                  <a:pt x="5272" y="21389"/>
                </a:lnTo>
                <a:lnTo>
                  <a:pt x="5257" y="21292"/>
                </a:lnTo>
                <a:lnTo>
                  <a:pt x="5274" y="21261"/>
                </a:lnTo>
                <a:lnTo>
                  <a:pt x="5296" y="21292"/>
                </a:lnTo>
                <a:lnTo>
                  <a:pt x="5280" y="21308"/>
                </a:lnTo>
                <a:lnTo>
                  <a:pt x="5334" y="21357"/>
                </a:lnTo>
                <a:lnTo>
                  <a:pt x="5319" y="21421"/>
                </a:lnTo>
                <a:lnTo>
                  <a:pt x="5404" y="21519"/>
                </a:lnTo>
                <a:lnTo>
                  <a:pt x="5396" y="21535"/>
                </a:lnTo>
                <a:lnTo>
                  <a:pt x="5303" y="21454"/>
                </a:lnTo>
                <a:lnTo>
                  <a:pt x="5319" y="21454"/>
                </a:lnTo>
                <a:lnTo>
                  <a:pt x="5296" y="21421"/>
                </a:lnTo>
                <a:lnTo>
                  <a:pt x="5288" y="21438"/>
                </a:lnTo>
                <a:lnTo>
                  <a:pt x="5334" y="21535"/>
                </a:lnTo>
                <a:lnTo>
                  <a:pt x="5296" y="21503"/>
                </a:lnTo>
                <a:lnTo>
                  <a:pt x="5249" y="21535"/>
                </a:lnTo>
                <a:lnTo>
                  <a:pt x="5257" y="21551"/>
                </a:lnTo>
                <a:lnTo>
                  <a:pt x="5589" y="21600"/>
                </a:lnTo>
                <a:lnTo>
                  <a:pt x="5636" y="21551"/>
                </a:lnTo>
                <a:lnTo>
                  <a:pt x="5404" y="21340"/>
                </a:lnTo>
                <a:lnTo>
                  <a:pt x="5412" y="21308"/>
                </a:lnTo>
                <a:lnTo>
                  <a:pt x="5373" y="21243"/>
                </a:lnTo>
                <a:lnTo>
                  <a:pt x="5275" y="21259"/>
                </a:lnTo>
                <a:lnTo>
                  <a:pt x="5319" y="21178"/>
                </a:lnTo>
                <a:lnTo>
                  <a:pt x="5373" y="21194"/>
                </a:lnTo>
                <a:lnTo>
                  <a:pt x="5296" y="21081"/>
                </a:lnTo>
                <a:lnTo>
                  <a:pt x="5319" y="21064"/>
                </a:lnTo>
                <a:lnTo>
                  <a:pt x="5280" y="21000"/>
                </a:lnTo>
                <a:lnTo>
                  <a:pt x="5303" y="20837"/>
                </a:lnTo>
                <a:lnTo>
                  <a:pt x="5272" y="20821"/>
                </a:lnTo>
                <a:lnTo>
                  <a:pt x="5288" y="20821"/>
                </a:lnTo>
                <a:lnTo>
                  <a:pt x="5288" y="20789"/>
                </a:lnTo>
                <a:lnTo>
                  <a:pt x="5342" y="20821"/>
                </a:lnTo>
                <a:lnTo>
                  <a:pt x="5327" y="20707"/>
                </a:lnTo>
                <a:lnTo>
                  <a:pt x="5412" y="20496"/>
                </a:lnTo>
                <a:lnTo>
                  <a:pt x="5381" y="20480"/>
                </a:lnTo>
                <a:lnTo>
                  <a:pt x="5388" y="20383"/>
                </a:lnTo>
                <a:lnTo>
                  <a:pt x="5249" y="20204"/>
                </a:lnTo>
                <a:lnTo>
                  <a:pt x="5280" y="20058"/>
                </a:lnTo>
                <a:lnTo>
                  <a:pt x="5303" y="20026"/>
                </a:lnTo>
                <a:lnTo>
                  <a:pt x="5342" y="20026"/>
                </a:lnTo>
                <a:lnTo>
                  <a:pt x="5334" y="19782"/>
                </a:lnTo>
                <a:lnTo>
                  <a:pt x="5381" y="19701"/>
                </a:lnTo>
                <a:lnTo>
                  <a:pt x="5334" y="19653"/>
                </a:lnTo>
                <a:lnTo>
                  <a:pt x="5365" y="19636"/>
                </a:lnTo>
                <a:lnTo>
                  <a:pt x="5388" y="19685"/>
                </a:lnTo>
                <a:lnTo>
                  <a:pt x="5365" y="19588"/>
                </a:lnTo>
                <a:lnTo>
                  <a:pt x="5350" y="19604"/>
                </a:lnTo>
                <a:lnTo>
                  <a:pt x="5319" y="19555"/>
                </a:lnTo>
                <a:lnTo>
                  <a:pt x="5288" y="19409"/>
                </a:lnTo>
                <a:lnTo>
                  <a:pt x="5296" y="19360"/>
                </a:lnTo>
                <a:lnTo>
                  <a:pt x="5381" y="19409"/>
                </a:lnTo>
                <a:lnTo>
                  <a:pt x="5458" y="19360"/>
                </a:lnTo>
                <a:lnTo>
                  <a:pt x="5443" y="19231"/>
                </a:lnTo>
                <a:lnTo>
                  <a:pt x="5450" y="19182"/>
                </a:lnTo>
                <a:lnTo>
                  <a:pt x="5435" y="19133"/>
                </a:lnTo>
                <a:lnTo>
                  <a:pt x="5443" y="19133"/>
                </a:lnTo>
                <a:lnTo>
                  <a:pt x="5419" y="19068"/>
                </a:lnTo>
                <a:lnTo>
                  <a:pt x="5705" y="18922"/>
                </a:lnTo>
                <a:lnTo>
                  <a:pt x="5736" y="18679"/>
                </a:lnTo>
                <a:lnTo>
                  <a:pt x="5574" y="18176"/>
                </a:lnTo>
                <a:lnTo>
                  <a:pt x="5574" y="18095"/>
                </a:lnTo>
                <a:lnTo>
                  <a:pt x="5589" y="18095"/>
                </a:lnTo>
                <a:lnTo>
                  <a:pt x="5582" y="17997"/>
                </a:lnTo>
                <a:lnTo>
                  <a:pt x="5597" y="18078"/>
                </a:lnTo>
                <a:lnTo>
                  <a:pt x="5582" y="18143"/>
                </a:lnTo>
                <a:lnTo>
                  <a:pt x="5636" y="18322"/>
                </a:lnTo>
                <a:lnTo>
                  <a:pt x="5837" y="18387"/>
                </a:lnTo>
                <a:lnTo>
                  <a:pt x="6007" y="17705"/>
                </a:lnTo>
                <a:lnTo>
                  <a:pt x="6015" y="17721"/>
                </a:lnTo>
                <a:lnTo>
                  <a:pt x="6015" y="17657"/>
                </a:lnTo>
                <a:lnTo>
                  <a:pt x="6007" y="17608"/>
                </a:lnTo>
                <a:lnTo>
                  <a:pt x="6030" y="17657"/>
                </a:lnTo>
                <a:lnTo>
                  <a:pt x="6038" y="17657"/>
                </a:lnTo>
                <a:lnTo>
                  <a:pt x="5999" y="17851"/>
                </a:lnTo>
                <a:lnTo>
                  <a:pt x="6030" y="17803"/>
                </a:lnTo>
                <a:lnTo>
                  <a:pt x="6053" y="17640"/>
                </a:lnTo>
                <a:lnTo>
                  <a:pt x="6038" y="17657"/>
                </a:lnTo>
                <a:lnTo>
                  <a:pt x="6154" y="17121"/>
                </a:lnTo>
                <a:lnTo>
                  <a:pt x="6131" y="16845"/>
                </a:lnTo>
                <a:lnTo>
                  <a:pt x="6169" y="16829"/>
                </a:lnTo>
                <a:lnTo>
                  <a:pt x="6161" y="16845"/>
                </a:lnTo>
                <a:lnTo>
                  <a:pt x="6455" y="16456"/>
                </a:lnTo>
                <a:lnTo>
                  <a:pt x="6486" y="16439"/>
                </a:lnTo>
                <a:lnTo>
                  <a:pt x="6494" y="16407"/>
                </a:lnTo>
                <a:lnTo>
                  <a:pt x="6509" y="16456"/>
                </a:lnTo>
                <a:lnTo>
                  <a:pt x="6564" y="16439"/>
                </a:lnTo>
                <a:lnTo>
                  <a:pt x="6571" y="16358"/>
                </a:lnTo>
                <a:lnTo>
                  <a:pt x="6633" y="16277"/>
                </a:lnTo>
                <a:lnTo>
                  <a:pt x="6734" y="14979"/>
                </a:lnTo>
                <a:lnTo>
                  <a:pt x="6734" y="14784"/>
                </a:lnTo>
                <a:lnTo>
                  <a:pt x="6749" y="14768"/>
                </a:lnTo>
                <a:lnTo>
                  <a:pt x="6765" y="14817"/>
                </a:lnTo>
                <a:lnTo>
                  <a:pt x="6834" y="14524"/>
                </a:lnTo>
                <a:lnTo>
                  <a:pt x="6834" y="14557"/>
                </a:lnTo>
                <a:lnTo>
                  <a:pt x="6996" y="13827"/>
                </a:lnTo>
                <a:lnTo>
                  <a:pt x="6950" y="13551"/>
                </a:lnTo>
                <a:lnTo>
                  <a:pt x="6370" y="13129"/>
                </a:lnTo>
                <a:lnTo>
                  <a:pt x="6355" y="13161"/>
                </a:lnTo>
                <a:lnTo>
                  <a:pt x="6347" y="13096"/>
                </a:lnTo>
                <a:lnTo>
                  <a:pt x="6316" y="13226"/>
                </a:lnTo>
                <a:lnTo>
                  <a:pt x="6324" y="13112"/>
                </a:lnTo>
                <a:lnTo>
                  <a:pt x="6316" y="13064"/>
                </a:lnTo>
                <a:lnTo>
                  <a:pt x="6316" y="12983"/>
                </a:lnTo>
                <a:lnTo>
                  <a:pt x="6092" y="12820"/>
                </a:lnTo>
                <a:lnTo>
                  <a:pt x="5976" y="13129"/>
                </a:lnTo>
                <a:lnTo>
                  <a:pt x="5999" y="12983"/>
                </a:lnTo>
                <a:lnTo>
                  <a:pt x="5922" y="13031"/>
                </a:lnTo>
                <a:lnTo>
                  <a:pt x="5891" y="12902"/>
                </a:lnTo>
                <a:lnTo>
                  <a:pt x="5868" y="12885"/>
                </a:lnTo>
                <a:lnTo>
                  <a:pt x="5821" y="12950"/>
                </a:lnTo>
                <a:lnTo>
                  <a:pt x="5767" y="12950"/>
                </a:lnTo>
                <a:lnTo>
                  <a:pt x="5960" y="12496"/>
                </a:lnTo>
                <a:lnTo>
                  <a:pt x="5837" y="11960"/>
                </a:lnTo>
                <a:lnTo>
                  <a:pt x="5821" y="11993"/>
                </a:lnTo>
                <a:lnTo>
                  <a:pt x="5806" y="11912"/>
                </a:lnTo>
                <a:lnTo>
                  <a:pt x="5798" y="11928"/>
                </a:lnTo>
                <a:lnTo>
                  <a:pt x="5690" y="11766"/>
                </a:lnTo>
                <a:lnTo>
                  <a:pt x="5674" y="11831"/>
                </a:lnTo>
                <a:lnTo>
                  <a:pt x="5628" y="11717"/>
                </a:lnTo>
                <a:lnTo>
                  <a:pt x="5551" y="11766"/>
                </a:lnTo>
                <a:lnTo>
                  <a:pt x="5489" y="11733"/>
                </a:lnTo>
                <a:lnTo>
                  <a:pt x="5466" y="11798"/>
                </a:lnTo>
                <a:lnTo>
                  <a:pt x="5466" y="11701"/>
                </a:lnTo>
                <a:lnTo>
                  <a:pt x="5388" y="11571"/>
                </a:lnTo>
                <a:lnTo>
                  <a:pt x="5365" y="11652"/>
                </a:lnTo>
                <a:lnTo>
                  <a:pt x="5373" y="11474"/>
                </a:lnTo>
                <a:lnTo>
                  <a:pt x="5280" y="11311"/>
                </a:lnTo>
                <a:lnTo>
                  <a:pt x="5172" y="11295"/>
                </a:lnTo>
                <a:lnTo>
                  <a:pt x="5203" y="11246"/>
                </a:lnTo>
                <a:lnTo>
                  <a:pt x="5218" y="11198"/>
                </a:lnTo>
                <a:lnTo>
                  <a:pt x="5211" y="11133"/>
                </a:lnTo>
                <a:lnTo>
                  <a:pt x="5172" y="11084"/>
                </a:lnTo>
                <a:lnTo>
                  <a:pt x="5164" y="11100"/>
                </a:lnTo>
                <a:lnTo>
                  <a:pt x="5164" y="11133"/>
                </a:lnTo>
                <a:lnTo>
                  <a:pt x="5133" y="11084"/>
                </a:lnTo>
                <a:lnTo>
                  <a:pt x="5126" y="11100"/>
                </a:lnTo>
                <a:lnTo>
                  <a:pt x="5110" y="11035"/>
                </a:lnTo>
                <a:lnTo>
                  <a:pt x="5095" y="11052"/>
                </a:lnTo>
                <a:lnTo>
                  <a:pt x="5087" y="10987"/>
                </a:lnTo>
                <a:lnTo>
                  <a:pt x="5156" y="10954"/>
                </a:lnTo>
                <a:lnTo>
                  <a:pt x="4994" y="10970"/>
                </a:lnTo>
                <a:lnTo>
                  <a:pt x="4994" y="10987"/>
                </a:lnTo>
                <a:lnTo>
                  <a:pt x="5033" y="10987"/>
                </a:lnTo>
                <a:lnTo>
                  <a:pt x="4917" y="11052"/>
                </a:lnTo>
                <a:lnTo>
                  <a:pt x="4886" y="11019"/>
                </a:lnTo>
                <a:lnTo>
                  <a:pt x="4870" y="10970"/>
                </a:lnTo>
                <a:lnTo>
                  <a:pt x="4724" y="10970"/>
                </a:lnTo>
                <a:lnTo>
                  <a:pt x="4708" y="10873"/>
                </a:lnTo>
                <a:lnTo>
                  <a:pt x="4646" y="10824"/>
                </a:lnTo>
                <a:lnTo>
                  <a:pt x="4623" y="10743"/>
                </a:lnTo>
                <a:lnTo>
                  <a:pt x="4592" y="10743"/>
                </a:lnTo>
                <a:lnTo>
                  <a:pt x="4623" y="10808"/>
                </a:lnTo>
                <a:lnTo>
                  <a:pt x="4515" y="10905"/>
                </a:lnTo>
                <a:lnTo>
                  <a:pt x="4499" y="10987"/>
                </a:lnTo>
                <a:lnTo>
                  <a:pt x="4530" y="11116"/>
                </a:lnTo>
                <a:lnTo>
                  <a:pt x="4507" y="11214"/>
                </a:lnTo>
                <a:lnTo>
                  <a:pt x="4476" y="11165"/>
                </a:lnTo>
                <a:lnTo>
                  <a:pt x="4468" y="11052"/>
                </a:lnTo>
                <a:lnTo>
                  <a:pt x="4492" y="10987"/>
                </a:lnTo>
                <a:lnTo>
                  <a:pt x="4484" y="10905"/>
                </a:lnTo>
                <a:lnTo>
                  <a:pt x="4492" y="10905"/>
                </a:lnTo>
                <a:lnTo>
                  <a:pt x="4476" y="10808"/>
                </a:lnTo>
                <a:lnTo>
                  <a:pt x="4523" y="10759"/>
                </a:lnTo>
                <a:lnTo>
                  <a:pt x="4507" y="10678"/>
                </a:lnTo>
                <a:lnTo>
                  <a:pt x="4306" y="10938"/>
                </a:lnTo>
                <a:lnTo>
                  <a:pt x="4306" y="10905"/>
                </a:lnTo>
                <a:lnTo>
                  <a:pt x="4275" y="10889"/>
                </a:lnTo>
                <a:lnTo>
                  <a:pt x="4213" y="11052"/>
                </a:lnTo>
                <a:lnTo>
                  <a:pt x="4221" y="11035"/>
                </a:lnTo>
                <a:lnTo>
                  <a:pt x="4198" y="11165"/>
                </a:lnTo>
                <a:lnTo>
                  <a:pt x="4128" y="11295"/>
                </a:lnTo>
                <a:lnTo>
                  <a:pt x="4121" y="11409"/>
                </a:lnTo>
                <a:lnTo>
                  <a:pt x="4005" y="11165"/>
                </a:lnTo>
                <a:lnTo>
                  <a:pt x="3935" y="11149"/>
                </a:lnTo>
                <a:lnTo>
                  <a:pt x="3858" y="11246"/>
                </a:lnTo>
                <a:lnTo>
                  <a:pt x="3780" y="11214"/>
                </a:lnTo>
                <a:lnTo>
                  <a:pt x="3788" y="11246"/>
                </a:lnTo>
                <a:lnTo>
                  <a:pt x="3657" y="10857"/>
                </a:lnTo>
                <a:lnTo>
                  <a:pt x="3672" y="10727"/>
                </a:lnTo>
                <a:lnTo>
                  <a:pt x="3680" y="10743"/>
                </a:lnTo>
                <a:lnTo>
                  <a:pt x="3688" y="10630"/>
                </a:lnTo>
                <a:lnTo>
                  <a:pt x="3688" y="10662"/>
                </a:lnTo>
                <a:lnTo>
                  <a:pt x="3719" y="10273"/>
                </a:lnTo>
                <a:lnTo>
                  <a:pt x="3703" y="10208"/>
                </a:lnTo>
                <a:lnTo>
                  <a:pt x="3672" y="10175"/>
                </a:lnTo>
                <a:lnTo>
                  <a:pt x="3695" y="10191"/>
                </a:lnTo>
                <a:lnTo>
                  <a:pt x="3649" y="10110"/>
                </a:lnTo>
                <a:lnTo>
                  <a:pt x="3347" y="10094"/>
                </a:lnTo>
                <a:lnTo>
                  <a:pt x="3402" y="9964"/>
                </a:lnTo>
                <a:lnTo>
                  <a:pt x="3409" y="9705"/>
                </a:lnTo>
                <a:lnTo>
                  <a:pt x="3432" y="9623"/>
                </a:lnTo>
                <a:lnTo>
                  <a:pt x="3440" y="9721"/>
                </a:lnTo>
                <a:lnTo>
                  <a:pt x="3479" y="9542"/>
                </a:lnTo>
                <a:lnTo>
                  <a:pt x="3463" y="9559"/>
                </a:lnTo>
                <a:lnTo>
                  <a:pt x="3487" y="9510"/>
                </a:lnTo>
                <a:lnTo>
                  <a:pt x="3487" y="9461"/>
                </a:lnTo>
                <a:lnTo>
                  <a:pt x="3518" y="9331"/>
                </a:lnTo>
                <a:lnTo>
                  <a:pt x="3510" y="9202"/>
                </a:lnTo>
                <a:lnTo>
                  <a:pt x="3317" y="9250"/>
                </a:lnTo>
                <a:lnTo>
                  <a:pt x="3247" y="9559"/>
                </a:lnTo>
                <a:lnTo>
                  <a:pt x="3201" y="9623"/>
                </a:lnTo>
                <a:lnTo>
                  <a:pt x="3216" y="9623"/>
                </a:lnTo>
                <a:lnTo>
                  <a:pt x="3208" y="9672"/>
                </a:lnTo>
                <a:lnTo>
                  <a:pt x="2984" y="9721"/>
                </a:lnTo>
                <a:lnTo>
                  <a:pt x="2915" y="9640"/>
                </a:lnTo>
                <a:lnTo>
                  <a:pt x="2922" y="9656"/>
                </a:lnTo>
                <a:lnTo>
                  <a:pt x="2899" y="9623"/>
                </a:lnTo>
                <a:lnTo>
                  <a:pt x="2915" y="9640"/>
                </a:lnTo>
                <a:lnTo>
                  <a:pt x="2830" y="9202"/>
                </a:lnTo>
                <a:lnTo>
                  <a:pt x="2830" y="9234"/>
                </a:lnTo>
                <a:lnTo>
                  <a:pt x="2814" y="9104"/>
                </a:lnTo>
                <a:lnTo>
                  <a:pt x="2830" y="9202"/>
                </a:lnTo>
                <a:lnTo>
                  <a:pt x="2907" y="8276"/>
                </a:lnTo>
                <a:lnTo>
                  <a:pt x="2891" y="8212"/>
                </a:lnTo>
                <a:lnTo>
                  <a:pt x="2930" y="8179"/>
                </a:lnTo>
                <a:lnTo>
                  <a:pt x="2930" y="8147"/>
                </a:lnTo>
                <a:lnTo>
                  <a:pt x="2953" y="8114"/>
                </a:lnTo>
                <a:lnTo>
                  <a:pt x="2945" y="8114"/>
                </a:lnTo>
                <a:lnTo>
                  <a:pt x="2961" y="8098"/>
                </a:lnTo>
                <a:lnTo>
                  <a:pt x="2976" y="8066"/>
                </a:lnTo>
                <a:lnTo>
                  <a:pt x="3000" y="8049"/>
                </a:lnTo>
                <a:lnTo>
                  <a:pt x="2992" y="8017"/>
                </a:lnTo>
                <a:lnTo>
                  <a:pt x="3031" y="8033"/>
                </a:lnTo>
                <a:lnTo>
                  <a:pt x="3116" y="7919"/>
                </a:lnTo>
                <a:lnTo>
                  <a:pt x="3116" y="7887"/>
                </a:lnTo>
                <a:lnTo>
                  <a:pt x="3131" y="7838"/>
                </a:lnTo>
                <a:lnTo>
                  <a:pt x="3131" y="7871"/>
                </a:lnTo>
                <a:lnTo>
                  <a:pt x="3146" y="7871"/>
                </a:lnTo>
                <a:lnTo>
                  <a:pt x="3123" y="7903"/>
                </a:lnTo>
                <a:lnTo>
                  <a:pt x="3201" y="7806"/>
                </a:lnTo>
                <a:lnTo>
                  <a:pt x="3309" y="7871"/>
                </a:lnTo>
                <a:lnTo>
                  <a:pt x="3324" y="7838"/>
                </a:lnTo>
                <a:lnTo>
                  <a:pt x="3363" y="7871"/>
                </a:lnTo>
                <a:lnTo>
                  <a:pt x="3363" y="7919"/>
                </a:lnTo>
                <a:lnTo>
                  <a:pt x="3355" y="7919"/>
                </a:lnTo>
                <a:lnTo>
                  <a:pt x="3417" y="7952"/>
                </a:lnTo>
                <a:lnTo>
                  <a:pt x="3432" y="7887"/>
                </a:lnTo>
                <a:lnTo>
                  <a:pt x="3471" y="7968"/>
                </a:lnTo>
                <a:lnTo>
                  <a:pt x="3487" y="7968"/>
                </a:lnTo>
                <a:lnTo>
                  <a:pt x="3463" y="7887"/>
                </a:lnTo>
                <a:lnTo>
                  <a:pt x="3494" y="7790"/>
                </a:lnTo>
                <a:lnTo>
                  <a:pt x="3471" y="7822"/>
                </a:lnTo>
                <a:lnTo>
                  <a:pt x="3479" y="7773"/>
                </a:lnTo>
                <a:lnTo>
                  <a:pt x="3425" y="7790"/>
                </a:lnTo>
                <a:lnTo>
                  <a:pt x="3595" y="7692"/>
                </a:lnTo>
                <a:lnTo>
                  <a:pt x="3587" y="7773"/>
                </a:lnTo>
                <a:lnTo>
                  <a:pt x="3626" y="7741"/>
                </a:lnTo>
                <a:lnTo>
                  <a:pt x="3626" y="7757"/>
                </a:lnTo>
                <a:lnTo>
                  <a:pt x="3664" y="7709"/>
                </a:lnTo>
                <a:lnTo>
                  <a:pt x="3641" y="7757"/>
                </a:lnTo>
                <a:lnTo>
                  <a:pt x="3695" y="7741"/>
                </a:lnTo>
                <a:lnTo>
                  <a:pt x="3749" y="7757"/>
                </a:lnTo>
                <a:lnTo>
                  <a:pt x="3742" y="7790"/>
                </a:lnTo>
                <a:lnTo>
                  <a:pt x="3753" y="7839"/>
                </a:lnTo>
                <a:lnTo>
                  <a:pt x="3873" y="7855"/>
                </a:lnTo>
                <a:lnTo>
                  <a:pt x="3912" y="7968"/>
                </a:lnTo>
                <a:lnTo>
                  <a:pt x="3889" y="8179"/>
                </a:lnTo>
                <a:lnTo>
                  <a:pt x="3904" y="8130"/>
                </a:lnTo>
                <a:lnTo>
                  <a:pt x="3920" y="8147"/>
                </a:lnTo>
                <a:lnTo>
                  <a:pt x="3889" y="8212"/>
                </a:lnTo>
                <a:lnTo>
                  <a:pt x="3981" y="8585"/>
                </a:lnTo>
                <a:lnTo>
                  <a:pt x="3997" y="8585"/>
                </a:lnTo>
                <a:lnTo>
                  <a:pt x="4043" y="8472"/>
                </a:lnTo>
                <a:lnTo>
                  <a:pt x="4037" y="8079"/>
                </a:lnTo>
                <a:lnTo>
                  <a:pt x="4051" y="8049"/>
                </a:lnTo>
                <a:lnTo>
                  <a:pt x="4043" y="7579"/>
                </a:lnTo>
                <a:lnTo>
                  <a:pt x="4059" y="7562"/>
                </a:lnTo>
                <a:lnTo>
                  <a:pt x="4105" y="7400"/>
                </a:lnTo>
                <a:lnTo>
                  <a:pt x="4105" y="7433"/>
                </a:lnTo>
                <a:lnTo>
                  <a:pt x="4113" y="7416"/>
                </a:lnTo>
                <a:lnTo>
                  <a:pt x="4113" y="7400"/>
                </a:lnTo>
                <a:lnTo>
                  <a:pt x="4221" y="7254"/>
                </a:lnTo>
                <a:lnTo>
                  <a:pt x="4221" y="7270"/>
                </a:lnTo>
                <a:lnTo>
                  <a:pt x="4322" y="7124"/>
                </a:lnTo>
                <a:lnTo>
                  <a:pt x="4322" y="7157"/>
                </a:lnTo>
                <a:lnTo>
                  <a:pt x="4368" y="7027"/>
                </a:lnTo>
                <a:lnTo>
                  <a:pt x="4438" y="6995"/>
                </a:lnTo>
                <a:lnTo>
                  <a:pt x="4399" y="6962"/>
                </a:lnTo>
                <a:lnTo>
                  <a:pt x="4430" y="6962"/>
                </a:lnTo>
                <a:lnTo>
                  <a:pt x="4407" y="6897"/>
                </a:lnTo>
                <a:lnTo>
                  <a:pt x="4492" y="6881"/>
                </a:lnTo>
                <a:lnTo>
                  <a:pt x="4499" y="6832"/>
                </a:lnTo>
                <a:lnTo>
                  <a:pt x="4476" y="6881"/>
                </a:lnTo>
                <a:lnTo>
                  <a:pt x="4438" y="6832"/>
                </a:lnTo>
                <a:lnTo>
                  <a:pt x="4445" y="6783"/>
                </a:lnTo>
                <a:lnTo>
                  <a:pt x="4476" y="6800"/>
                </a:lnTo>
                <a:lnTo>
                  <a:pt x="4484" y="6783"/>
                </a:lnTo>
                <a:lnTo>
                  <a:pt x="4499" y="6800"/>
                </a:lnTo>
                <a:lnTo>
                  <a:pt x="4499" y="6751"/>
                </a:lnTo>
                <a:lnTo>
                  <a:pt x="4492" y="6670"/>
                </a:lnTo>
                <a:lnTo>
                  <a:pt x="4476" y="6654"/>
                </a:lnTo>
                <a:lnTo>
                  <a:pt x="4438" y="6605"/>
                </a:lnTo>
                <a:lnTo>
                  <a:pt x="4468" y="6621"/>
                </a:lnTo>
                <a:lnTo>
                  <a:pt x="4476" y="6654"/>
                </a:lnTo>
                <a:lnTo>
                  <a:pt x="4468" y="6572"/>
                </a:lnTo>
                <a:lnTo>
                  <a:pt x="4492" y="6572"/>
                </a:lnTo>
                <a:lnTo>
                  <a:pt x="4499" y="6556"/>
                </a:lnTo>
                <a:lnTo>
                  <a:pt x="4461" y="6459"/>
                </a:lnTo>
                <a:lnTo>
                  <a:pt x="4499" y="6540"/>
                </a:lnTo>
                <a:lnTo>
                  <a:pt x="4499" y="6475"/>
                </a:lnTo>
                <a:lnTo>
                  <a:pt x="4453" y="6426"/>
                </a:lnTo>
                <a:lnTo>
                  <a:pt x="4484" y="6345"/>
                </a:lnTo>
                <a:lnTo>
                  <a:pt x="4461" y="6426"/>
                </a:lnTo>
                <a:lnTo>
                  <a:pt x="4476" y="6410"/>
                </a:lnTo>
                <a:lnTo>
                  <a:pt x="4476" y="6443"/>
                </a:lnTo>
                <a:lnTo>
                  <a:pt x="4484" y="6426"/>
                </a:lnTo>
                <a:lnTo>
                  <a:pt x="4507" y="6475"/>
                </a:lnTo>
                <a:lnTo>
                  <a:pt x="4499" y="6394"/>
                </a:lnTo>
                <a:lnTo>
                  <a:pt x="4515" y="6426"/>
                </a:lnTo>
                <a:lnTo>
                  <a:pt x="4523" y="6280"/>
                </a:lnTo>
                <a:lnTo>
                  <a:pt x="4538" y="6264"/>
                </a:lnTo>
                <a:lnTo>
                  <a:pt x="4538" y="6280"/>
                </a:lnTo>
                <a:lnTo>
                  <a:pt x="4546" y="6248"/>
                </a:lnTo>
                <a:lnTo>
                  <a:pt x="4546" y="6264"/>
                </a:lnTo>
                <a:lnTo>
                  <a:pt x="4569" y="6232"/>
                </a:lnTo>
                <a:lnTo>
                  <a:pt x="4569" y="6248"/>
                </a:lnTo>
                <a:lnTo>
                  <a:pt x="4561" y="6264"/>
                </a:lnTo>
                <a:lnTo>
                  <a:pt x="4569" y="6264"/>
                </a:lnTo>
                <a:lnTo>
                  <a:pt x="4538" y="6313"/>
                </a:lnTo>
                <a:lnTo>
                  <a:pt x="4546" y="6313"/>
                </a:lnTo>
                <a:lnTo>
                  <a:pt x="4523" y="6378"/>
                </a:lnTo>
                <a:lnTo>
                  <a:pt x="4546" y="6394"/>
                </a:lnTo>
                <a:lnTo>
                  <a:pt x="4546" y="6426"/>
                </a:lnTo>
                <a:lnTo>
                  <a:pt x="4538" y="6459"/>
                </a:lnTo>
                <a:lnTo>
                  <a:pt x="4538" y="6491"/>
                </a:lnTo>
                <a:lnTo>
                  <a:pt x="4546" y="6491"/>
                </a:lnTo>
                <a:lnTo>
                  <a:pt x="4515" y="6637"/>
                </a:lnTo>
                <a:lnTo>
                  <a:pt x="4592" y="6426"/>
                </a:lnTo>
                <a:lnTo>
                  <a:pt x="4592" y="6248"/>
                </a:lnTo>
                <a:lnTo>
                  <a:pt x="4615" y="6329"/>
                </a:lnTo>
                <a:lnTo>
                  <a:pt x="4700" y="6167"/>
                </a:lnTo>
                <a:lnTo>
                  <a:pt x="4716" y="6102"/>
                </a:lnTo>
                <a:lnTo>
                  <a:pt x="4708" y="6069"/>
                </a:lnTo>
                <a:lnTo>
                  <a:pt x="4731" y="5972"/>
                </a:lnTo>
                <a:lnTo>
                  <a:pt x="4724" y="6053"/>
                </a:lnTo>
                <a:lnTo>
                  <a:pt x="4909" y="5891"/>
                </a:lnTo>
                <a:lnTo>
                  <a:pt x="4917" y="5907"/>
                </a:lnTo>
                <a:lnTo>
                  <a:pt x="4925" y="5891"/>
                </a:lnTo>
                <a:lnTo>
                  <a:pt x="4917" y="5940"/>
                </a:lnTo>
                <a:lnTo>
                  <a:pt x="4955" y="5907"/>
                </a:lnTo>
                <a:lnTo>
                  <a:pt x="4948" y="5923"/>
                </a:lnTo>
                <a:lnTo>
                  <a:pt x="4994" y="5907"/>
                </a:lnTo>
                <a:lnTo>
                  <a:pt x="4986" y="5842"/>
                </a:lnTo>
                <a:lnTo>
                  <a:pt x="4971" y="5891"/>
                </a:lnTo>
                <a:lnTo>
                  <a:pt x="4948" y="5810"/>
                </a:lnTo>
                <a:lnTo>
                  <a:pt x="5048" y="5566"/>
                </a:lnTo>
                <a:lnTo>
                  <a:pt x="5056" y="5583"/>
                </a:lnTo>
                <a:lnTo>
                  <a:pt x="5064" y="5550"/>
                </a:lnTo>
                <a:lnTo>
                  <a:pt x="5064" y="5566"/>
                </a:lnTo>
                <a:lnTo>
                  <a:pt x="5071" y="5534"/>
                </a:lnTo>
                <a:lnTo>
                  <a:pt x="5071" y="5566"/>
                </a:lnTo>
                <a:lnTo>
                  <a:pt x="5079" y="5550"/>
                </a:lnTo>
                <a:lnTo>
                  <a:pt x="5141" y="5453"/>
                </a:lnTo>
                <a:lnTo>
                  <a:pt x="5141" y="5469"/>
                </a:lnTo>
                <a:lnTo>
                  <a:pt x="5133" y="5485"/>
                </a:lnTo>
                <a:lnTo>
                  <a:pt x="5149" y="5501"/>
                </a:lnTo>
                <a:lnTo>
                  <a:pt x="5156" y="5453"/>
                </a:lnTo>
                <a:lnTo>
                  <a:pt x="5180" y="5485"/>
                </a:lnTo>
                <a:lnTo>
                  <a:pt x="5226" y="5436"/>
                </a:lnTo>
                <a:lnTo>
                  <a:pt x="5257" y="5339"/>
                </a:lnTo>
                <a:lnTo>
                  <a:pt x="5334" y="5307"/>
                </a:lnTo>
                <a:lnTo>
                  <a:pt x="5327" y="5323"/>
                </a:lnTo>
                <a:lnTo>
                  <a:pt x="5427" y="5226"/>
                </a:lnTo>
                <a:lnTo>
                  <a:pt x="5450" y="5242"/>
                </a:lnTo>
                <a:lnTo>
                  <a:pt x="5396" y="5307"/>
                </a:lnTo>
                <a:lnTo>
                  <a:pt x="5497" y="5307"/>
                </a:lnTo>
                <a:lnTo>
                  <a:pt x="5435" y="5372"/>
                </a:lnTo>
                <a:lnTo>
                  <a:pt x="5435" y="5323"/>
                </a:lnTo>
                <a:lnTo>
                  <a:pt x="5427" y="5323"/>
                </a:lnTo>
                <a:lnTo>
                  <a:pt x="5334" y="5436"/>
                </a:lnTo>
                <a:lnTo>
                  <a:pt x="5319" y="5453"/>
                </a:lnTo>
                <a:lnTo>
                  <a:pt x="5288" y="5583"/>
                </a:lnTo>
                <a:lnTo>
                  <a:pt x="5311" y="5615"/>
                </a:lnTo>
                <a:lnTo>
                  <a:pt x="5427" y="5453"/>
                </a:lnTo>
                <a:lnTo>
                  <a:pt x="5427" y="5469"/>
                </a:lnTo>
                <a:lnTo>
                  <a:pt x="5435" y="5436"/>
                </a:lnTo>
                <a:lnTo>
                  <a:pt x="5613" y="5339"/>
                </a:lnTo>
                <a:lnTo>
                  <a:pt x="5613" y="5258"/>
                </a:lnTo>
                <a:lnTo>
                  <a:pt x="5589" y="5226"/>
                </a:lnTo>
                <a:lnTo>
                  <a:pt x="5535" y="5274"/>
                </a:lnTo>
                <a:lnTo>
                  <a:pt x="5543" y="5258"/>
                </a:lnTo>
                <a:lnTo>
                  <a:pt x="5466" y="5209"/>
                </a:lnTo>
                <a:lnTo>
                  <a:pt x="5481" y="5193"/>
                </a:lnTo>
                <a:lnTo>
                  <a:pt x="5443" y="5144"/>
                </a:lnTo>
                <a:lnTo>
                  <a:pt x="5443" y="5047"/>
                </a:lnTo>
                <a:lnTo>
                  <a:pt x="5419" y="5031"/>
                </a:lnTo>
                <a:lnTo>
                  <a:pt x="5473" y="4933"/>
                </a:lnTo>
                <a:lnTo>
                  <a:pt x="5454" y="4919"/>
                </a:lnTo>
                <a:lnTo>
                  <a:pt x="5427" y="4933"/>
                </a:lnTo>
                <a:lnTo>
                  <a:pt x="5357" y="4885"/>
                </a:lnTo>
                <a:lnTo>
                  <a:pt x="5450" y="4885"/>
                </a:lnTo>
                <a:lnTo>
                  <a:pt x="5504" y="4755"/>
                </a:lnTo>
                <a:lnTo>
                  <a:pt x="5334" y="4755"/>
                </a:lnTo>
                <a:lnTo>
                  <a:pt x="4785" y="5372"/>
                </a:lnTo>
                <a:lnTo>
                  <a:pt x="5149" y="4933"/>
                </a:lnTo>
                <a:lnTo>
                  <a:pt x="5110" y="4820"/>
                </a:lnTo>
                <a:lnTo>
                  <a:pt x="6046" y="4317"/>
                </a:lnTo>
                <a:lnTo>
                  <a:pt x="6107" y="4203"/>
                </a:lnTo>
                <a:lnTo>
                  <a:pt x="6092" y="4171"/>
                </a:lnTo>
                <a:lnTo>
                  <a:pt x="6123" y="4138"/>
                </a:lnTo>
                <a:lnTo>
                  <a:pt x="6138" y="4041"/>
                </a:lnTo>
                <a:lnTo>
                  <a:pt x="6115" y="3992"/>
                </a:lnTo>
                <a:lnTo>
                  <a:pt x="6053" y="4025"/>
                </a:lnTo>
                <a:lnTo>
                  <a:pt x="6046" y="4008"/>
                </a:lnTo>
                <a:lnTo>
                  <a:pt x="6076" y="3943"/>
                </a:lnTo>
                <a:lnTo>
                  <a:pt x="6038" y="3927"/>
                </a:lnTo>
                <a:lnTo>
                  <a:pt x="5875" y="4057"/>
                </a:lnTo>
                <a:lnTo>
                  <a:pt x="5899" y="4025"/>
                </a:lnTo>
                <a:lnTo>
                  <a:pt x="5883" y="4008"/>
                </a:lnTo>
                <a:lnTo>
                  <a:pt x="6061" y="3895"/>
                </a:lnTo>
                <a:lnTo>
                  <a:pt x="6061" y="3814"/>
                </a:lnTo>
                <a:lnTo>
                  <a:pt x="6030" y="3830"/>
                </a:lnTo>
                <a:lnTo>
                  <a:pt x="5991" y="3765"/>
                </a:lnTo>
                <a:lnTo>
                  <a:pt x="5945" y="3814"/>
                </a:lnTo>
                <a:lnTo>
                  <a:pt x="5984" y="3765"/>
                </a:lnTo>
                <a:lnTo>
                  <a:pt x="5960" y="3749"/>
                </a:lnTo>
                <a:lnTo>
                  <a:pt x="5914" y="3781"/>
                </a:lnTo>
                <a:lnTo>
                  <a:pt x="5945" y="3733"/>
                </a:lnTo>
                <a:lnTo>
                  <a:pt x="5945" y="3668"/>
                </a:lnTo>
                <a:lnTo>
                  <a:pt x="5937" y="3684"/>
                </a:lnTo>
                <a:lnTo>
                  <a:pt x="5930" y="3651"/>
                </a:lnTo>
                <a:lnTo>
                  <a:pt x="5891" y="3635"/>
                </a:lnTo>
                <a:lnTo>
                  <a:pt x="5906" y="3603"/>
                </a:lnTo>
                <a:lnTo>
                  <a:pt x="5883" y="3603"/>
                </a:lnTo>
                <a:lnTo>
                  <a:pt x="5906" y="3586"/>
                </a:lnTo>
                <a:lnTo>
                  <a:pt x="5875" y="3570"/>
                </a:lnTo>
                <a:lnTo>
                  <a:pt x="5891" y="3554"/>
                </a:lnTo>
                <a:lnTo>
                  <a:pt x="5860" y="3522"/>
                </a:lnTo>
                <a:lnTo>
                  <a:pt x="5922" y="3505"/>
                </a:lnTo>
                <a:lnTo>
                  <a:pt x="5875" y="3408"/>
                </a:lnTo>
                <a:lnTo>
                  <a:pt x="5922" y="3359"/>
                </a:lnTo>
                <a:lnTo>
                  <a:pt x="5899" y="3311"/>
                </a:lnTo>
                <a:lnTo>
                  <a:pt x="5852" y="3327"/>
                </a:lnTo>
                <a:lnTo>
                  <a:pt x="5906" y="3262"/>
                </a:lnTo>
                <a:lnTo>
                  <a:pt x="5845" y="3278"/>
                </a:lnTo>
                <a:lnTo>
                  <a:pt x="5891" y="3246"/>
                </a:lnTo>
                <a:lnTo>
                  <a:pt x="5875" y="3197"/>
                </a:lnTo>
                <a:lnTo>
                  <a:pt x="5891" y="3181"/>
                </a:lnTo>
                <a:lnTo>
                  <a:pt x="5845" y="3181"/>
                </a:lnTo>
                <a:lnTo>
                  <a:pt x="5875" y="3165"/>
                </a:lnTo>
                <a:lnTo>
                  <a:pt x="5860" y="3116"/>
                </a:lnTo>
                <a:lnTo>
                  <a:pt x="5875" y="3100"/>
                </a:lnTo>
                <a:lnTo>
                  <a:pt x="5868" y="3067"/>
                </a:lnTo>
                <a:lnTo>
                  <a:pt x="5852" y="3067"/>
                </a:lnTo>
                <a:lnTo>
                  <a:pt x="5837" y="3035"/>
                </a:lnTo>
                <a:lnTo>
                  <a:pt x="5837" y="2986"/>
                </a:lnTo>
                <a:lnTo>
                  <a:pt x="5798" y="3132"/>
                </a:lnTo>
                <a:lnTo>
                  <a:pt x="5775" y="3132"/>
                </a:lnTo>
                <a:lnTo>
                  <a:pt x="5767" y="3181"/>
                </a:lnTo>
                <a:lnTo>
                  <a:pt x="5713" y="3262"/>
                </a:lnTo>
                <a:lnTo>
                  <a:pt x="5705" y="3213"/>
                </a:lnTo>
                <a:lnTo>
                  <a:pt x="5605" y="3343"/>
                </a:lnTo>
                <a:lnTo>
                  <a:pt x="5613" y="3278"/>
                </a:lnTo>
                <a:lnTo>
                  <a:pt x="5589" y="3311"/>
                </a:lnTo>
                <a:lnTo>
                  <a:pt x="5582" y="3294"/>
                </a:lnTo>
                <a:lnTo>
                  <a:pt x="5574" y="3294"/>
                </a:lnTo>
                <a:lnTo>
                  <a:pt x="5589" y="3213"/>
                </a:lnTo>
                <a:lnTo>
                  <a:pt x="5497" y="3213"/>
                </a:lnTo>
                <a:lnTo>
                  <a:pt x="5558" y="3132"/>
                </a:lnTo>
                <a:lnTo>
                  <a:pt x="5543" y="3132"/>
                </a:lnTo>
                <a:lnTo>
                  <a:pt x="5558" y="3067"/>
                </a:lnTo>
                <a:lnTo>
                  <a:pt x="5512" y="3035"/>
                </a:lnTo>
                <a:lnTo>
                  <a:pt x="5566" y="3019"/>
                </a:lnTo>
                <a:lnTo>
                  <a:pt x="5605" y="2872"/>
                </a:lnTo>
                <a:lnTo>
                  <a:pt x="5582" y="2905"/>
                </a:lnTo>
                <a:lnTo>
                  <a:pt x="5497" y="2824"/>
                </a:lnTo>
                <a:lnTo>
                  <a:pt x="5520" y="2791"/>
                </a:lnTo>
                <a:lnTo>
                  <a:pt x="5481" y="2791"/>
                </a:lnTo>
                <a:lnTo>
                  <a:pt x="5443" y="2678"/>
                </a:lnTo>
                <a:lnTo>
                  <a:pt x="5319" y="2710"/>
                </a:lnTo>
                <a:lnTo>
                  <a:pt x="5327" y="2694"/>
                </a:lnTo>
                <a:lnTo>
                  <a:pt x="5211" y="2678"/>
                </a:lnTo>
                <a:lnTo>
                  <a:pt x="5195" y="2807"/>
                </a:lnTo>
                <a:lnTo>
                  <a:pt x="5133" y="2905"/>
                </a:lnTo>
                <a:lnTo>
                  <a:pt x="5164" y="2905"/>
                </a:lnTo>
                <a:lnTo>
                  <a:pt x="5133" y="3019"/>
                </a:lnTo>
                <a:lnTo>
                  <a:pt x="5149" y="3035"/>
                </a:lnTo>
                <a:lnTo>
                  <a:pt x="5033" y="3213"/>
                </a:lnTo>
                <a:lnTo>
                  <a:pt x="5079" y="3457"/>
                </a:lnTo>
                <a:lnTo>
                  <a:pt x="4801" y="3846"/>
                </a:lnTo>
                <a:lnTo>
                  <a:pt x="4816" y="3927"/>
                </a:lnTo>
                <a:lnTo>
                  <a:pt x="4809" y="3927"/>
                </a:lnTo>
                <a:lnTo>
                  <a:pt x="4816" y="3976"/>
                </a:lnTo>
                <a:lnTo>
                  <a:pt x="4785" y="4219"/>
                </a:lnTo>
                <a:lnTo>
                  <a:pt x="4739" y="4284"/>
                </a:lnTo>
                <a:lnTo>
                  <a:pt x="4747" y="4333"/>
                </a:lnTo>
                <a:lnTo>
                  <a:pt x="4724" y="4382"/>
                </a:lnTo>
                <a:lnTo>
                  <a:pt x="4716" y="4317"/>
                </a:lnTo>
                <a:lnTo>
                  <a:pt x="4685" y="4365"/>
                </a:lnTo>
                <a:lnTo>
                  <a:pt x="4685" y="4447"/>
                </a:lnTo>
                <a:lnTo>
                  <a:pt x="4608" y="4398"/>
                </a:lnTo>
                <a:lnTo>
                  <a:pt x="4639" y="4284"/>
                </a:lnTo>
                <a:lnTo>
                  <a:pt x="4584" y="4219"/>
                </a:lnTo>
                <a:lnTo>
                  <a:pt x="4646" y="3862"/>
                </a:lnTo>
                <a:lnTo>
                  <a:pt x="4600" y="3749"/>
                </a:lnTo>
                <a:lnTo>
                  <a:pt x="4492" y="3781"/>
                </a:lnTo>
                <a:lnTo>
                  <a:pt x="4476" y="3684"/>
                </a:lnTo>
                <a:lnTo>
                  <a:pt x="4360" y="3505"/>
                </a:lnTo>
                <a:lnTo>
                  <a:pt x="4175" y="3489"/>
                </a:lnTo>
                <a:lnTo>
                  <a:pt x="4182" y="3473"/>
                </a:lnTo>
                <a:lnTo>
                  <a:pt x="4151" y="3505"/>
                </a:lnTo>
                <a:lnTo>
                  <a:pt x="4206" y="3294"/>
                </a:lnTo>
                <a:lnTo>
                  <a:pt x="4198" y="3213"/>
                </a:lnTo>
                <a:lnTo>
                  <a:pt x="4128" y="3294"/>
                </a:lnTo>
                <a:lnTo>
                  <a:pt x="4151" y="3229"/>
                </a:lnTo>
                <a:lnTo>
                  <a:pt x="4136" y="3181"/>
                </a:lnTo>
                <a:lnTo>
                  <a:pt x="4353" y="2775"/>
                </a:lnTo>
                <a:lnTo>
                  <a:pt x="4353" y="2743"/>
                </a:lnTo>
                <a:lnTo>
                  <a:pt x="4391" y="2678"/>
                </a:lnTo>
                <a:lnTo>
                  <a:pt x="4414" y="2710"/>
                </a:lnTo>
                <a:lnTo>
                  <a:pt x="4414" y="2678"/>
                </a:lnTo>
                <a:lnTo>
                  <a:pt x="4468" y="2645"/>
                </a:lnTo>
                <a:lnTo>
                  <a:pt x="4476" y="2613"/>
                </a:lnTo>
                <a:lnTo>
                  <a:pt x="4546" y="2597"/>
                </a:lnTo>
                <a:lnTo>
                  <a:pt x="4553" y="2515"/>
                </a:lnTo>
                <a:lnTo>
                  <a:pt x="4523" y="2483"/>
                </a:lnTo>
                <a:lnTo>
                  <a:pt x="4492" y="2515"/>
                </a:lnTo>
                <a:lnTo>
                  <a:pt x="4515" y="2483"/>
                </a:lnTo>
                <a:lnTo>
                  <a:pt x="4461" y="2450"/>
                </a:lnTo>
                <a:lnTo>
                  <a:pt x="4453" y="2418"/>
                </a:lnTo>
                <a:lnTo>
                  <a:pt x="4530" y="2467"/>
                </a:lnTo>
                <a:lnTo>
                  <a:pt x="4530" y="2483"/>
                </a:lnTo>
                <a:lnTo>
                  <a:pt x="4855" y="2272"/>
                </a:lnTo>
                <a:lnTo>
                  <a:pt x="4662" y="2158"/>
                </a:lnTo>
                <a:lnTo>
                  <a:pt x="4739" y="2175"/>
                </a:lnTo>
                <a:lnTo>
                  <a:pt x="4863" y="2240"/>
                </a:lnTo>
                <a:lnTo>
                  <a:pt x="4948" y="2158"/>
                </a:lnTo>
                <a:lnTo>
                  <a:pt x="4932" y="2093"/>
                </a:lnTo>
                <a:lnTo>
                  <a:pt x="5002" y="2077"/>
                </a:lnTo>
                <a:lnTo>
                  <a:pt x="5017" y="2126"/>
                </a:lnTo>
                <a:lnTo>
                  <a:pt x="5048" y="2110"/>
                </a:lnTo>
                <a:lnTo>
                  <a:pt x="5071" y="2077"/>
                </a:lnTo>
                <a:lnTo>
                  <a:pt x="5033" y="2029"/>
                </a:lnTo>
                <a:lnTo>
                  <a:pt x="5071" y="2045"/>
                </a:lnTo>
                <a:lnTo>
                  <a:pt x="5095" y="2110"/>
                </a:lnTo>
                <a:lnTo>
                  <a:pt x="5257" y="1947"/>
                </a:lnTo>
                <a:lnTo>
                  <a:pt x="5249" y="1850"/>
                </a:lnTo>
                <a:lnTo>
                  <a:pt x="5288" y="1753"/>
                </a:lnTo>
                <a:lnTo>
                  <a:pt x="5334" y="1720"/>
                </a:lnTo>
                <a:lnTo>
                  <a:pt x="5288" y="1704"/>
                </a:lnTo>
                <a:lnTo>
                  <a:pt x="5280" y="1672"/>
                </a:lnTo>
                <a:lnTo>
                  <a:pt x="5303" y="1655"/>
                </a:lnTo>
                <a:lnTo>
                  <a:pt x="5156" y="1623"/>
                </a:lnTo>
                <a:lnTo>
                  <a:pt x="5133" y="1704"/>
                </a:lnTo>
                <a:lnTo>
                  <a:pt x="5149" y="1736"/>
                </a:lnTo>
                <a:lnTo>
                  <a:pt x="5126" y="1753"/>
                </a:lnTo>
                <a:lnTo>
                  <a:pt x="5141" y="1769"/>
                </a:lnTo>
                <a:lnTo>
                  <a:pt x="4940" y="1996"/>
                </a:lnTo>
                <a:lnTo>
                  <a:pt x="4925" y="1866"/>
                </a:lnTo>
                <a:lnTo>
                  <a:pt x="4940" y="1834"/>
                </a:lnTo>
                <a:lnTo>
                  <a:pt x="4948" y="1834"/>
                </a:lnTo>
                <a:lnTo>
                  <a:pt x="4979" y="1753"/>
                </a:lnTo>
                <a:lnTo>
                  <a:pt x="4901" y="1753"/>
                </a:lnTo>
                <a:lnTo>
                  <a:pt x="4840" y="1834"/>
                </a:lnTo>
                <a:lnTo>
                  <a:pt x="4847" y="1704"/>
                </a:lnTo>
                <a:lnTo>
                  <a:pt x="4894" y="1672"/>
                </a:lnTo>
                <a:lnTo>
                  <a:pt x="4847" y="1672"/>
                </a:lnTo>
                <a:lnTo>
                  <a:pt x="4870" y="1655"/>
                </a:lnTo>
                <a:lnTo>
                  <a:pt x="4785" y="1639"/>
                </a:lnTo>
                <a:lnTo>
                  <a:pt x="4847" y="1590"/>
                </a:lnTo>
                <a:lnTo>
                  <a:pt x="4824" y="1590"/>
                </a:lnTo>
                <a:lnTo>
                  <a:pt x="4863" y="1574"/>
                </a:lnTo>
                <a:lnTo>
                  <a:pt x="4847" y="1493"/>
                </a:lnTo>
                <a:lnTo>
                  <a:pt x="4870" y="1428"/>
                </a:lnTo>
                <a:lnTo>
                  <a:pt x="4855" y="1363"/>
                </a:lnTo>
                <a:lnTo>
                  <a:pt x="4832" y="1331"/>
                </a:lnTo>
                <a:close/>
              </a:path>
            </a:pathLst>
          </a:custGeom>
          <a:solidFill>
            <a:srgbClr val="A6A6A6"/>
          </a:solidFill>
          <a:ln w="12700">
            <a:miter lim="400000"/>
          </a:ln>
        </p:spPr>
        <p:txBody>
          <a:bodyPr lIns="45719" rIns="45719" anchor="ctr"/>
          <a:lstStyle/>
          <a:p>
            <a:endParaRPr/>
          </a:p>
        </p:txBody>
      </p:sp>
      <p:grpSp>
        <p:nvGrpSpPr>
          <p:cNvPr id="1795" name="Shape 219"/>
          <p:cNvGrpSpPr/>
          <p:nvPr/>
        </p:nvGrpSpPr>
        <p:grpSpPr>
          <a:xfrm>
            <a:off x="10842907" y="1229336"/>
            <a:ext cx="790295" cy="667816"/>
            <a:chOff x="40" y="0"/>
            <a:chExt cx="790294" cy="667814"/>
          </a:xfrm>
        </p:grpSpPr>
        <p:sp>
          <p:nvSpPr>
            <p:cNvPr id="1792" name="Shape 220"/>
            <p:cNvSpPr/>
            <p:nvPr/>
          </p:nvSpPr>
          <p:spPr>
            <a:xfrm>
              <a:off x="269714" y="1011"/>
              <a:ext cx="249936" cy="666804"/>
            </a:xfrm>
            <a:custGeom>
              <a:avLst/>
              <a:gdLst/>
              <a:ahLst/>
              <a:cxnLst>
                <a:cxn ang="0">
                  <a:pos x="wd2" y="hd2"/>
                </a:cxn>
                <a:cxn ang="5400000">
                  <a:pos x="wd2" y="hd2"/>
                </a:cxn>
                <a:cxn ang="10800000">
                  <a:pos x="wd2" y="hd2"/>
                </a:cxn>
                <a:cxn ang="16200000">
                  <a:pos x="wd2" y="hd2"/>
                </a:cxn>
              </a:cxnLst>
              <a:rect l="0" t="0" r="r" b="b"/>
              <a:pathLst>
                <a:path w="21600" h="21600" extrusionOk="0">
                  <a:moveTo>
                    <a:pt x="2478" y="7200"/>
                  </a:moveTo>
                  <a:lnTo>
                    <a:pt x="2818" y="7231"/>
                  </a:lnTo>
                  <a:lnTo>
                    <a:pt x="3670" y="7424"/>
                  </a:lnTo>
                  <a:lnTo>
                    <a:pt x="4440" y="7615"/>
                  </a:lnTo>
                  <a:lnTo>
                    <a:pt x="4698" y="7711"/>
                  </a:lnTo>
                  <a:lnTo>
                    <a:pt x="4782" y="7839"/>
                  </a:lnTo>
                  <a:lnTo>
                    <a:pt x="4698" y="7968"/>
                  </a:lnTo>
                  <a:lnTo>
                    <a:pt x="4611" y="8063"/>
                  </a:lnTo>
                  <a:lnTo>
                    <a:pt x="4268" y="8159"/>
                  </a:lnTo>
                  <a:lnTo>
                    <a:pt x="3929" y="8192"/>
                  </a:lnTo>
                  <a:lnTo>
                    <a:pt x="3670" y="8159"/>
                  </a:lnTo>
                  <a:lnTo>
                    <a:pt x="3415" y="8128"/>
                  </a:lnTo>
                  <a:lnTo>
                    <a:pt x="2734" y="7968"/>
                  </a:lnTo>
                  <a:lnTo>
                    <a:pt x="2048" y="7808"/>
                  </a:lnTo>
                  <a:lnTo>
                    <a:pt x="1793" y="7744"/>
                  </a:lnTo>
                  <a:lnTo>
                    <a:pt x="1622" y="7648"/>
                  </a:lnTo>
                  <a:lnTo>
                    <a:pt x="1622" y="7520"/>
                  </a:lnTo>
                  <a:lnTo>
                    <a:pt x="1709" y="7391"/>
                  </a:lnTo>
                  <a:lnTo>
                    <a:pt x="1881" y="7296"/>
                  </a:lnTo>
                  <a:lnTo>
                    <a:pt x="2136" y="7231"/>
                  </a:lnTo>
                  <a:lnTo>
                    <a:pt x="2478" y="7200"/>
                  </a:lnTo>
                  <a:close/>
                  <a:moveTo>
                    <a:pt x="5890" y="8320"/>
                  </a:moveTo>
                  <a:lnTo>
                    <a:pt x="6233" y="8352"/>
                  </a:lnTo>
                  <a:lnTo>
                    <a:pt x="6488" y="8447"/>
                  </a:lnTo>
                  <a:lnTo>
                    <a:pt x="7002" y="8736"/>
                  </a:lnTo>
                  <a:lnTo>
                    <a:pt x="7428" y="9024"/>
                  </a:lnTo>
                  <a:lnTo>
                    <a:pt x="7516" y="9152"/>
                  </a:lnTo>
                  <a:lnTo>
                    <a:pt x="7516" y="9279"/>
                  </a:lnTo>
                  <a:lnTo>
                    <a:pt x="7344" y="9375"/>
                  </a:lnTo>
                  <a:lnTo>
                    <a:pt x="7086" y="9472"/>
                  </a:lnTo>
                  <a:lnTo>
                    <a:pt x="6918" y="9503"/>
                  </a:lnTo>
                  <a:lnTo>
                    <a:pt x="6488" y="9503"/>
                  </a:lnTo>
                  <a:lnTo>
                    <a:pt x="6233" y="9472"/>
                  </a:lnTo>
                  <a:lnTo>
                    <a:pt x="5890" y="9344"/>
                  </a:lnTo>
                  <a:lnTo>
                    <a:pt x="5037" y="8831"/>
                  </a:lnTo>
                  <a:lnTo>
                    <a:pt x="4953" y="8704"/>
                  </a:lnTo>
                  <a:lnTo>
                    <a:pt x="4953" y="8576"/>
                  </a:lnTo>
                  <a:lnTo>
                    <a:pt x="5037" y="8447"/>
                  </a:lnTo>
                  <a:lnTo>
                    <a:pt x="5296" y="8383"/>
                  </a:lnTo>
                  <a:lnTo>
                    <a:pt x="5635" y="8320"/>
                  </a:lnTo>
                  <a:close/>
                  <a:moveTo>
                    <a:pt x="7855" y="9823"/>
                  </a:moveTo>
                  <a:lnTo>
                    <a:pt x="8197" y="9856"/>
                  </a:lnTo>
                  <a:lnTo>
                    <a:pt x="8453" y="9920"/>
                  </a:lnTo>
                  <a:lnTo>
                    <a:pt x="8624" y="10016"/>
                  </a:lnTo>
                  <a:lnTo>
                    <a:pt x="9306" y="10624"/>
                  </a:lnTo>
                  <a:lnTo>
                    <a:pt x="9306" y="10752"/>
                  </a:lnTo>
                  <a:lnTo>
                    <a:pt x="9222" y="10879"/>
                  </a:lnTo>
                  <a:lnTo>
                    <a:pt x="9050" y="10976"/>
                  </a:lnTo>
                  <a:lnTo>
                    <a:pt x="8795" y="11039"/>
                  </a:lnTo>
                  <a:lnTo>
                    <a:pt x="8453" y="11072"/>
                  </a:lnTo>
                  <a:lnTo>
                    <a:pt x="8197" y="11039"/>
                  </a:lnTo>
                  <a:lnTo>
                    <a:pt x="7942" y="11008"/>
                  </a:lnTo>
                  <a:lnTo>
                    <a:pt x="7771" y="10943"/>
                  </a:lnTo>
                  <a:lnTo>
                    <a:pt x="7684" y="10848"/>
                  </a:lnTo>
                  <a:lnTo>
                    <a:pt x="7086" y="10271"/>
                  </a:lnTo>
                  <a:lnTo>
                    <a:pt x="7002" y="10144"/>
                  </a:lnTo>
                  <a:lnTo>
                    <a:pt x="7086" y="10016"/>
                  </a:lnTo>
                  <a:lnTo>
                    <a:pt x="7257" y="9920"/>
                  </a:lnTo>
                  <a:lnTo>
                    <a:pt x="7516" y="9856"/>
                  </a:lnTo>
                  <a:lnTo>
                    <a:pt x="7855" y="9823"/>
                  </a:lnTo>
                  <a:close/>
                  <a:moveTo>
                    <a:pt x="9477" y="11424"/>
                  </a:moveTo>
                  <a:lnTo>
                    <a:pt x="9736" y="11456"/>
                  </a:lnTo>
                  <a:lnTo>
                    <a:pt x="9991" y="11520"/>
                  </a:lnTo>
                  <a:lnTo>
                    <a:pt x="10162" y="11616"/>
                  </a:lnTo>
                  <a:lnTo>
                    <a:pt x="10760" y="12256"/>
                  </a:lnTo>
                  <a:lnTo>
                    <a:pt x="10844" y="12383"/>
                  </a:lnTo>
                  <a:lnTo>
                    <a:pt x="10760" y="12480"/>
                  </a:lnTo>
                  <a:lnTo>
                    <a:pt x="10501" y="12576"/>
                  </a:lnTo>
                  <a:lnTo>
                    <a:pt x="10246" y="12640"/>
                  </a:lnTo>
                  <a:lnTo>
                    <a:pt x="9991" y="12672"/>
                  </a:lnTo>
                  <a:lnTo>
                    <a:pt x="9736" y="12672"/>
                  </a:lnTo>
                  <a:lnTo>
                    <a:pt x="9477" y="12608"/>
                  </a:lnTo>
                  <a:lnTo>
                    <a:pt x="9306" y="12543"/>
                  </a:lnTo>
                  <a:lnTo>
                    <a:pt x="9138" y="12448"/>
                  </a:lnTo>
                  <a:lnTo>
                    <a:pt x="8624" y="11840"/>
                  </a:lnTo>
                  <a:lnTo>
                    <a:pt x="8540" y="11711"/>
                  </a:lnTo>
                  <a:lnTo>
                    <a:pt x="8624" y="11584"/>
                  </a:lnTo>
                  <a:lnTo>
                    <a:pt x="8795" y="11487"/>
                  </a:lnTo>
                  <a:lnTo>
                    <a:pt x="9138" y="11424"/>
                  </a:lnTo>
                  <a:close/>
                  <a:moveTo>
                    <a:pt x="11270" y="13024"/>
                  </a:moveTo>
                  <a:lnTo>
                    <a:pt x="11525" y="13120"/>
                  </a:lnTo>
                  <a:lnTo>
                    <a:pt x="11697" y="13216"/>
                  </a:lnTo>
                  <a:lnTo>
                    <a:pt x="12382" y="13792"/>
                  </a:lnTo>
                  <a:lnTo>
                    <a:pt x="12466" y="13920"/>
                  </a:lnTo>
                  <a:lnTo>
                    <a:pt x="12466" y="14048"/>
                  </a:lnTo>
                  <a:lnTo>
                    <a:pt x="12294" y="14144"/>
                  </a:lnTo>
                  <a:lnTo>
                    <a:pt x="12039" y="14207"/>
                  </a:lnTo>
                  <a:lnTo>
                    <a:pt x="11613" y="14240"/>
                  </a:lnTo>
                  <a:lnTo>
                    <a:pt x="11441" y="14240"/>
                  </a:lnTo>
                  <a:lnTo>
                    <a:pt x="11186" y="14207"/>
                  </a:lnTo>
                  <a:lnTo>
                    <a:pt x="11015" y="14144"/>
                  </a:lnTo>
                  <a:lnTo>
                    <a:pt x="10844" y="14080"/>
                  </a:lnTo>
                  <a:lnTo>
                    <a:pt x="10162" y="13440"/>
                  </a:lnTo>
                  <a:lnTo>
                    <a:pt x="10075" y="13312"/>
                  </a:lnTo>
                  <a:lnTo>
                    <a:pt x="10162" y="13216"/>
                  </a:lnTo>
                  <a:lnTo>
                    <a:pt x="10330" y="13120"/>
                  </a:lnTo>
                  <a:lnTo>
                    <a:pt x="10589" y="13024"/>
                  </a:lnTo>
                  <a:close/>
                  <a:moveTo>
                    <a:pt x="13147" y="14528"/>
                  </a:moveTo>
                  <a:lnTo>
                    <a:pt x="13406" y="14591"/>
                  </a:lnTo>
                  <a:lnTo>
                    <a:pt x="13661" y="14688"/>
                  </a:lnTo>
                  <a:lnTo>
                    <a:pt x="14602" y="15168"/>
                  </a:lnTo>
                  <a:lnTo>
                    <a:pt x="14769" y="15296"/>
                  </a:lnTo>
                  <a:lnTo>
                    <a:pt x="14857" y="15392"/>
                  </a:lnTo>
                  <a:lnTo>
                    <a:pt x="14685" y="15520"/>
                  </a:lnTo>
                  <a:lnTo>
                    <a:pt x="14514" y="15616"/>
                  </a:lnTo>
                  <a:lnTo>
                    <a:pt x="14259" y="15680"/>
                  </a:lnTo>
                  <a:lnTo>
                    <a:pt x="13577" y="15680"/>
                  </a:lnTo>
                  <a:lnTo>
                    <a:pt x="13319" y="15584"/>
                  </a:lnTo>
                  <a:lnTo>
                    <a:pt x="12808" y="15296"/>
                  </a:lnTo>
                  <a:lnTo>
                    <a:pt x="12211" y="15008"/>
                  </a:lnTo>
                  <a:lnTo>
                    <a:pt x="12123" y="14912"/>
                  </a:lnTo>
                  <a:lnTo>
                    <a:pt x="12123" y="14784"/>
                  </a:lnTo>
                  <a:lnTo>
                    <a:pt x="12294" y="14656"/>
                  </a:lnTo>
                  <a:lnTo>
                    <a:pt x="12466" y="14591"/>
                  </a:lnTo>
                  <a:lnTo>
                    <a:pt x="12808" y="14528"/>
                  </a:lnTo>
                  <a:close/>
                  <a:moveTo>
                    <a:pt x="16136" y="15776"/>
                  </a:moveTo>
                  <a:lnTo>
                    <a:pt x="16479" y="15840"/>
                  </a:lnTo>
                  <a:lnTo>
                    <a:pt x="17160" y="16000"/>
                  </a:lnTo>
                  <a:lnTo>
                    <a:pt x="17846" y="16160"/>
                  </a:lnTo>
                  <a:lnTo>
                    <a:pt x="18101" y="16224"/>
                  </a:lnTo>
                  <a:lnTo>
                    <a:pt x="18272" y="16352"/>
                  </a:lnTo>
                  <a:lnTo>
                    <a:pt x="18272" y="16448"/>
                  </a:lnTo>
                  <a:lnTo>
                    <a:pt x="18185" y="16576"/>
                  </a:lnTo>
                  <a:lnTo>
                    <a:pt x="18017" y="16672"/>
                  </a:lnTo>
                  <a:lnTo>
                    <a:pt x="17846" y="16703"/>
                  </a:lnTo>
                  <a:lnTo>
                    <a:pt x="17674" y="16736"/>
                  </a:lnTo>
                  <a:lnTo>
                    <a:pt x="17419" y="16768"/>
                  </a:lnTo>
                  <a:lnTo>
                    <a:pt x="17077" y="16736"/>
                  </a:lnTo>
                  <a:lnTo>
                    <a:pt x="16224" y="16544"/>
                  </a:lnTo>
                  <a:lnTo>
                    <a:pt x="15455" y="16352"/>
                  </a:lnTo>
                  <a:lnTo>
                    <a:pt x="15199" y="16255"/>
                  </a:lnTo>
                  <a:lnTo>
                    <a:pt x="15112" y="16128"/>
                  </a:lnTo>
                  <a:lnTo>
                    <a:pt x="15112" y="16031"/>
                  </a:lnTo>
                  <a:lnTo>
                    <a:pt x="15283" y="15904"/>
                  </a:lnTo>
                  <a:lnTo>
                    <a:pt x="15538" y="15809"/>
                  </a:lnTo>
                  <a:lnTo>
                    <a:pt x="15881" y="15776"/>
                  </a:lnTo>
                  <a:close/>
                  <a:moveTo>
                    <a:pt x="0" y="0"/>
                  </a:moveTo>
                  <a:lnTo>
                    <a:pt x="0" y="6976"/>
                  </a:lnTo>
                  <a:lnTo>
                    <a:pt x="259" y="7007"/>
                  </a:lnTo>
                  <a:lnTo>
                    <a:pt x="514" y="7103"/>
                  </a:lnTo>
                  <a:lnTo>
                    <a:pt x="598" y="7200"/>
                  </a:lnTo>
                  <a:lnTo>
                    <a:pt x="598" y="7391"/>
                  </a:lnTo>
                  <a:lnTo>
                    <a:pt x="426" y="7488"/>
                  </a:lnTo>
                  <a:lnTo>
                    <a:pt x="259" y="7551"/>
                  </a:lnTo>
                  <a:lnTo>
                    <a:pt x="0" y="7584"/>
                  </a:lnTo>
                  <a:lnTo>
                    <a:pt x="0" y="17504"/>
                  </a:lnTo>
                  <a:lnTo>
                    <a:pt x="21600" y="21600"/>
                  </a:lnTo>
                  <a:lnTo>
                    <a:pt x="21600" y="17184"/>
                  </a:lnTo>
                  <a:lnTo>
                    <a:pt x="20747" y="17152"/>
                  </a:lnTo>
                  <a:lnTo>
                    <a:pt x="19894" y="17087"/>
                  </a:lnTo>
                  <a:lnTo>
                    <a:pt x="19552" y="17024"/>
                  </a:lnTo>
                  <a:lnTo>
                    <a:pt x="19296" y="16960"/>
                  </a:lnTo>
                  <a:lnTo>
                    <a:pt x="19209" y="16832"/>
                  </a:lnTo>
                  <a:lnTo>
                    <a:pt x="19209" y="16703"/>
                  </a:lnTo>
                  <a:lnTo>
                    <a:pt x="19296" y="16608"/>
                  </a:lnTo>
                  <a:lnTo>
                    <a:pt x="19552" y="16512"/>
                  </a:lnTo>
                  <a:lnTo>
                    <a:pt x="19894" y="16448"/>
                  </a:lnTo>
                  <a:lnTo>
                    <a:pt x="20237" y="16448"/>
                  </a:lnTo>
                  <a:lnTo>
                    <a:pt x="21600" y="16544"/>
                  </a:lnTo>
                  <a:lnTo>
                    <a:pt x="21600" y="4096"/>
                  </a:lnTo>
                  <a:lnTo>
                    <a:pt x="0" y="0"/>
                  </a:ln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sp>
          <p:nvSpPr>
            <p:cNvPr id="1793" name="Shape 221"/>
            <p:cNvSpPr/>
            <p:nvPr/>
          </p:nvSpPr>
          <p:spPr>
            <a:xfrm>
              <a:off x="40" y="-1"/>
              <a:ext cx="248925" cy="658917"/>
            </a:xfrm>
            <a:custGeom>
              <a:avLst/>
              <a:gdLst/>
              <a:ahLst/>
              <a:cxnLst>
                <a:cxn ang="0">
                  <a:pos x="wd2" y="hd2"/>
                </a:cxn>
                <a:cxn ang="5400000">
                  <a:pos x="wd2" y="hd2"/>
                </a:cxn>
                <a:cxn ang="10800000">
                  <a:pos x="wd2" y="hd2"/>
                </a:cxn>
                <a:cxn ang="16200000">
                  <a:pos x="wd2" y="hd2"/>
                </a:cxn>
              </a:cxnLst>
              <a:rect l="0" t="0" r="r" b="b"/>
              <a:pathLst>
                <a:path w="21600" h="21600" extrusionOk="0">
                  <a:moveTo>
                    <a:pt x="18771" y="7286"/>
                  </a:moveTo>
                  <a:lnTo>
                    <a:pt x="19115" y="7319"/>
                  </a:lnTo>
                  <a:lnTo>
                    <a:pt x="19371" y="7384"/>
                  </a:lnTo>
                  <a:lnTo>
                    <a:pt x="19543" y="7513"/>
                  </a:lnTo>
                  <a:lnTo>
                    <a:pt x="19543" y="7643"/>
                  </a:lnTo>
                  <a:lnTo>
                    <a:pt x="19459" y="7740"/>
                  </a:lnTo>
                  <a:lnTo>
                    <a:pt x="19287" y="7870"/>
                  </a:lnTo>
                  <a:lnTo>
                    <a:pt x="19031" y="7935"/>
                  </a:lnTo>
                  <a:lnTo>
                    <a:pt x="18259" y="8031"/>
                  </a:lnTo>
                  <a:lnTo>
                    <a:pt x="17574" y="8161"/>
                  </a:lnTo>
                  <a:lnTo>
                    <a:pt x="17314" y="8193"/>
                  </a:lnTo>
                  <a:lnTo>
                    <a:pt x="16886" y="8193"/>
                  </a:lnTo>
                  <a:lnTo>
                    <a:pt x="16714" y="8161"/>
                  </a:lnTo>
                  <a:lnTo>
                    <a:pt x="16542" y="8096"/>
                  </a:lnTo>
                  <a:lnTo>
                    <a:pt x="16374" y="8031"/>
                  </a:lnTo>
                  <a:lnTo>
                    <a:pt x="16286" y="7901"/>
                  </a:lnTo>
                  <a:lnTo>
                    <a:pt x="16286" y="7773"/>
                  </a:lnTo>
                  <a:lnTo>
                    <a:pt x="16458" y="7675"/>
                  </a:lnTo>
                  <a:lnTo>
                    <a:pt x="16714" y="7611"/>
                  </a:lnTo>
                  <a:lnTo>
                    <a:pt x="17574" y="7448"/>
                  </a:lnTo>
                  <a:lnTo>
                    <a:pt x="18431" y="7319"/>
                  </a:lnTo>
                  <a:lnTo>
                    <a:pt x="18771" y="7286"/>
                  </a:lnTo>
                  <a:close/>
                  <a:moveTo>
                    <a:pt x="14914" y="8161"/>
                  </a:moveTo>
                  <a:lnTo>
                    <a:pt x="15258" y="8193"/>
                  </a:lnTo>
                  <a:lnTo>
                    <a:pt x="15514" y="8290"/>
                  </a:lnTo>
                  <a:lnTo>
                    <a:pt x="15686" y="8388"/>
                  </a:lnTo>
                  <a:lnTo>
                    <a:pt x="15686" y="8517"/>
                  </a:lnTo>
                  <a:lnTo>
                    <a:pt x="15602" y="8615"/>
                  </a:lnTo>
                  <a:lnTo>
                    <a:pt x="15430" y="8743"/>
                  </a:lnTo>
                  <a:lnTo>
                    <a:pt x="14829" y="8938"/>
                  </a:lnTo>
                  <a:lnTo>
                    <a:pt x="14313" y="9165"/>
                  </a:lnTo>
                  <a:lnTo>
                    <a:pt x="13973" y="9262"/>
                  </a:lnTo>
                  <a:lnTo>
                    <a:pt x="13629" y="9295"/>
                  </a:lnTo>
                  <a:lnTo>
                    <a:pt x="13373" y="9262"/>
                  </a:lnTo>
                  <a:lnTo>
                    <a:pt x="13117" y="9197"/>
                  </a:lnTo>
                  <a:lnTo>
                    <a:pt x="12857" y="9100"/>
                  </a:lnTo>
                  <a:lnTo>
                    <a:pt x="12773" y="9003"/>
                  </a:lnTo>
                  <a:lnTo>
                    <a:pt x="12857" y="8873"/>
                  </a:lnTo>
                  <a:lnTo>
                    <a:pt x="13029" y="8743"/>
                  </a:lnTo>
                  <a:lnTo>
                    <a:pt x="13629" y="8485"/>
                  </a:lnTo>
                  <a:lnTo>
                    <a:pt x="14313" y="8258"/>
                  </a:lnTo>
                  <a:lnTo>
                    <a:pt x="14573" y="8193"/>
                  </a:lnTo>
                  <a:lnTo>
                    <a:pt x="14914" y="8161"/>
                  </a:lnTo>
                  <a:close/>
                  <a:moveTo>
                    <a:pt x="12172" y="9489"/>
                  </a:moveTo>
                  <a:lnTo>
                    <a:pt x="12685" y="9619"/>
                  </a:lnTo>
                  <a:lnTo>
                    <a:pt x="12857" y="9747"/>
                  </a:lnTo>
                  <a:lnTo>
                    <a:pt x="12857" y="9877"/>
                  </a:lnTo>
                  <a:lnTo>
                    <a:pt x="12773" y="10007"/>
                  </a:lnTo>
                  <a:lnTo>
                    <a:pt x="11916" y="10557"/>
                  </a:lnTo>
                  <a:lnTo>
                    <a:pt x="11828" y="10622"/>
                  </a:lnTo>
                  <a:lnTo>
                    <a:pt x="11572" y="10687"/>
                  </a:lnTo>
                  <a:lnTo>
                    <a:pt x="11400" y="10719"/>
                  </a:lnTo>
                  <a:lnTo>
                    <a:pt x="11144" y="10719"/>
                  </a:lnTo>
                  <a:lnTo>
                    <a:pt x="10800" y="10687"/>
                  </a:lnTo>
                  <a:lnTo>
                    <a:pt x="10544" y="10622"/>
                  </a:lnTo>
                  <a:lnTo>
                    <a:pt x="10372" y="10492"/>
                  </a:lnTo>
                  <a:lnTo>
                    <a:pt x="10288" y="10396"/>
                  </a:lnTo>
                  <a:lnTo>
                    <a:pt x="10372" y="10266"/>
                  </a:lnTo>
                  <a:lnTo>
                    <a:pt x="11316" y="9650"/>
                  </a:lnTo>
                  <a:lnTo>
                    <a:pt x="11484" y="9554"/>
                  </a:lnTo>
                  <a:lnTo>
                    <a:pt x="11828" y="9520"/>
                  </a:lnTo>
                  <a:lnTo>
                    <a:pt x="12172" y="9489"/>
                  </a:lnTo>
                  <a:close/>
                  <a:moveTo>
                    <a:pt x="10028" y="11043"/>
                  </a:moveTo>
                  <a:lnTo>
                    <a:pt x="10372" y="11076"/>
                  </a:lnTo>
                  <a:lnTo>
                    <a:pt x="10628" y="11141"/>
                  </a:lnTo>
                  <a:lnTo>
                    <a:pt x="10800" y="11238"/>
                  </a:lnTo>
                  <a:lnTo>
                    <a:pt x="10888" y="11368"/>
                  </a:lnTo>
                  <a:lnTo>
                    <a:pt x="10888" y="11496"/>
                  </a:lnTo>
                  <a:lnTo>
                    <a:pt x="10288" y="12080"/>
                  </a:lnTo>
                  <a:lnTo>
                    <a:pt x="10200" y="12176"/>
                  </a:lnTo>
                  <a:lnTo>
                    <a:pt x="10028" y="12241"/>
                  </a:lnTo>
                  <a:lnTo>
                    <a:pt x="9772" y="12306"/>
                  </a:lnTo>
                  <a:lnTo>
                    <a:pt x="9256" y="12306"/>
                  </a:lnTo>
                  <a:lnTo>
                    <a:pt x="8915" y="12241"/>
                  </a:lnTo>
                  <a:lnTo>
                    <a:pt x="8743" y="12145"/>
                  </a:lnTo>
                  <a:lnTo>
                    <a:pt x="8659" y="12015"/>
                  </a:lnTo>
                  <a:lnTo>
                    <a:pt x="8659" y="11885"/>
                  </a:lnTo>
                  <a:lnTo>
                    <a:pt x="9256" y="11269"/>
                  </a:lnTo>
                  <a:lnTo>
                    <a:pt x="9428" y="11141"/>
                  </a:lnTo>
                  <a:lnTo>
                    <a:pt x="9687" y="11076"/>
                  </a:lnTo>
                  <a:lnTo>
                    <a:pt x="10028" y="11043"/>
                  </a:lnTo>
                  <a:close/>
                  <a:moveTo>
                    <a:pt x="8915" y="12695"/>
                  </a:moveTo>
                  <a:lnTo>
                    <a:pt x="9256" y="12760"/>
                  </a:lnTo>
                  <a:lnTo>
                    <a:pt x="9515" y="12857"/>
                  </a:lnTo>
                  <a:lnTo>
                    <a:pt x="9600" y="12953"/>
                  </a:lnTo>
                  <a:lnTo>
                    <a:pt x="9600" y="13083"/>
                  </a:lnTo>
                  <a:lnTo>
                    <a:pt x="9256" y="13730"/>
                  </a:lnTo>
                  <a:lnTo>
                    <a:pt x="9087" y="13829"/>
                  </a:lnTo>
                  <a:lnTo>
                    <a:pt x="8915" y="13925"/>
                  </a:lnTo>
                  <a:lnTo>
                    <a:pt x="8659" y="13957"/>
                  </a:lnTo>
                  <a:lnTo>
                    <a:pt x="8399" y="13990"/>
                  </a:lnTo>
                  <a:lnTo>
                    <a:pt x="8227" y="13990"/>
                  </a:lnTo>
                  <a:lnTo>
                    <a:pt x="7887" y="13925"/>
                  </a:lnTo>
                  <a:lnTo>
                    <a:pt x="7715" y="13829"/>
                  </a:lnTo>
                  <a:lnTo>
                    <a:pt x="7543" y="13730"/>
                  </a:lnTo>
                  <a:lnTo>
                    <a:pt x="7543" y="13602"/>
                  </a:lnTo>
                  <a:lnTo>
                    <a:pt x="7887" y="12953"/>
                  </a:lnTo>
                  <a:lnTo>
                    <a:pt x="8059" y="12825"/>
                  </a:lnTo>
                  <a:lnTo>
                    <a:pt x="8315" y="12727"/>
                  </a:lnTo>
                  <a:lnTo>
                    <a:pt x="8571" y="12695"/>
                  </a:lnTo>
                  <a:close/>
                  <a:moveTo>
                    <a:pt x="8059" y="14379"/>
                  </a:moveTo>
                  <a:lnTo>
                    <a:pt x="8399" y="14411"/>
                  </a:lnTo>
                  <a:lnTo>
                    <a:pt x="8659" y="14509"/>
                  </a:lnTo>
                  <a:lnTo>
                    <a:pt x="8827" y="14606"/>
                  </a:lnTo>
                  <a:lnTo>
                    <a:pt x="8827" y="14735"/>
                  </a:lnTo>
                  <a:lnTo>
                    <a:pt x="8743" y="15059"/>
                  </a:lnTo>
                  <a:lnTo>
                    <a:pt x="8659" y="15156"/>
                  </a:lnTo>
                  <a:lnTo>
                    <a:pt x="8487" y="15253"/>
                  </a:lnTo>
                  <a:lnTo>
                    <a:pt x="8227" y="15318"/>
                  </a:lnTo>
                  <a:lnTo>
                    <a:pt x="7887" y="15351"/>
                  </a:lnTo>
                  <a:lnTo>
                    <a:pt x="7799" y="15351"/>
                  </a:lnTo>
                  <a:lnTo>
                    <a:pt x="7459" y="15318"/>
                  </a:lnTo>
                  <a:lnTo>
                    <a:pt x="7199" y="15253"/>
                  </a:lnTo>
                  <a:lnTo>
                    <a:pt x="7115" y="15124"/>
                  </a:lnTo>
                  <a:lnTo>
                    <a:pt x="7027" y="14994"/>
                  </a:lnTo>
                  <a:lnTo>
                    <a:pt x="7115" y="14670"/>
                  </a:lnTo>
                  <a:lnTo>
                    <a:pt x="7199" y="14541"/>
                  </a:lnTo>
                  <a:lnTo>
                    <a:pt x="7459" y="14444"/>
                  </a:lnTo>
                  <a:lnTo>
                    <a:pt x="7715" y="14379"/>
                  </a:lnTo>
                  <a:close/>
                  <a:moveTo>
                    <a:pt x="21600" y="0"/>
                  </a:moveTo>
                  <a:lnTo>
                    <a:pt x="1885" y="3790"/>
                  </a:lnTo>
                  <a:lnTo>
                    <a:pt x="1457" y="3853"/>
                  </a:lnTo>
                  <a:lnTo>
                    <a:pt x="1113" y="3983"/>
                  </a:lnTo>
                  <a:lnTo>
                    <a:pt x="772" y="4113"/>
                  </a:lnTo>
                  <a:lnTo>
                    <a:pt x="512" y="4275"/>
                  </a:lnTo>
                  <a:lnTo>
                    <a:pt x="256" y="4405"/>
                  </a:lnTo>
                  <a:lnTo>
                    <a:pt x="84" y="4567"/>
                  </a:lnTo>
                  <a:lnTo>
                    <a:pt x="0" y="4728"/>
                  </a:lnTo>
                  <a:lnTo>
                    <a:pt x="0" y="21276"/>
                  </a:lnTo>
                  <a:lnTo>
                    <a:pt x="172" y="21373"/>
                  </a:lnTo>
                  <a:lnTo>
                    <a:pt x="340" y="21471"/>
                  </a:lnTo>
                  <a:lnTo>
                    <a:pt x="600" y="21535"/>
                  </a:lnTo>
                  <a:lnTo>
                    <a:pt x="856" y="21568"/>
                  </a:lnTo>
                  <a:lnTo>
                    <a:pt x="1200" y="21600"/>
                  </a:lnTo>
                  <a:lnTo>
                    <a:pt x="1629" y="21568"/>
                  </a:lnTo>
                  <a:lnTo>
                    <a:pt x="1973" y="21503"/>
                  </a:lnTo>
                  <a:lnTo>
                    <a:pt x="21600" y="17715"/>
                  </a:lnTo>
                  <a:lnTo>
                    <a:pt x="21600" y="7708"/>
                  </a:lnTo>
                  <a:lnTo>
                    <a:pt x="21088" y="7708"/>
                  </a:lnTo>
                  <a:lnTo>
                    <a:pt x="20831" y="7643"/>
                  </a:lnTo>
                  <a:lnTo>
                    <a:pt x="20659" y="7546"/>
                  </a:lnTo>
                  <a:lnTo>
                    <a:pt x="20572" y="7416"/>
                  </a:lnTo>
                  <a:lnTo>
                    <a:pt x="20659" y="7286"/>
                  </a:lnTo>
                  <a:lnTo>
                    <a:pt x="20831" y="7189"/>
                  </a:lnTo>
                  <a:lnTo>
                    <a:pt x="21088" y="7124"/>
                  </a:lnTo>
                  <a:lnTo>
                    <a:pt x="21344" y="7093"/>
                  </a:lnTo>
                  <a:lnTo>
                    <a:pt x="21600" y="7059"/>
                  </a:lnTo>
                  <a:lnTo>
                    <a:pt x="21600" y="0"/>
                  </a:ln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sp>
          <p:nvSpPr>
            <p:cNvPr id="1794" name="Shape 222"/>
            <p:cNvSpPr/>
            <p:nvPr/>
          </p:nvSpPr>
          <p:spPr>
            <a:xfrm>
              <a:off x="541410" y="8898"/>
              <a:ext cx="248925" cy="657946"/>
            </a:xfrm>
            <a:custGeom>
              <a:avLst/>
              <a:gdLst/>
              <a:ahLst/>
              <a:cxnLst>
                <a:cxn ang="0">
                  <a:pos x="wd2" y="hd2"/>
                </a:cxn>
                <a:cxn ang="5400000">
                  <a:pos x="wd2" y="hd2"/>
                </a:cxn>
                <a:cxn ang="10800000">
                  <a:pos x="wd2" y="hd2"/>
                </a:cxn>
                <a:cxn ang="16200000">
                  <a:pos x="wd2" y="hd2"/>
                </a:cxn>
              </a:cxnLst>
              <a:rect l="0" t="0" r="r" b="b"/>
              <a:pathLst>
                <a:path w="21600" h="21600" extrusionOk="0">
                  <a:moveTo>
                    <a:pt x="13029" y="5772"/>
                  </a:moveTo>
                  <a:lnTo>
                    <a:pt x="13113" y="5806"/>
                  </a:lnTo>
                  <a:lnTo>
                    <a:pt x="13285" y="5838"/>
                  </a:lnTo>
                  <a:lnTo>
                    <a:pt x="13373" y="5869"/>
                  </a:lnTo>
                  <a:lnTo>
                    <a:pt x="13457" y="6033"/>
                  </a:lnTo>
                  <a:lnTo>
                    <a:pt x="13373" y="6195"/>
                  </a:lnTo>
                  <a:lnTo>
                    <a:pt x="13113" y="6389"/>
                  </a:lnTo>
                  <a:lnTo>
                    <a:pt x="11312" y="7589"/>
                  </a:lnTo>
                  <a:lnTo>
                    <a:pt x="13201" y="7978"/>
                  </a:lnTo>
                  <a:lnTo>
                    <a:pt x="13285" y="8010"/>
                  </a:lnTo>
                  <a:lnTo>
                    <a:pt x="13373" y="8075"/>
                  </a:lnTo>
                  <a:lnTo>
                    <a:pt x="13457" y="8205"/>
                  </a:lnTo>
                  <a:lnTo>
                    <a:pt x="13373" y="8399"/>
                  </a:lnTo>
                  <a:lnTo>
                    <a:pt x="13201" y="8594"/>
                  </a:lnTo>
                  <a:lnTo>
                    <a:pt x="12857" y="8756"/>
                  </a:lnTo>
                  <a:lnTo>
                    <a:pt x="12513" y="8853"/>
                  </a:lnTo>
                  <a:lnTo>
                    <a:pt x="12085" y="8918"/>
                  </a:lnTo>
                  <a:lnTo>
                    <a:pt x="11913" y="8918"/>
                  </a:lnTo>
                  <a:lnTo>
                    <a:pt x="11828" y="8886"/>
                  </a:lnTo>
                  <a:lnTo>
                    <a:pt x="9944" y="8497"/>
                  </a:lnTo>
                  <a:lnTo>
                    <a:pt x="8143" y="9696"/>
                  </a:lnTo>
                  <a:lnTo>
                    <a:pt x="7799" y="9860"/>
                  </a:lnTo>
                  <a:lnTo>
                    <a:pt x="7455" y="9957"/>
                  </a:lnTo>
                  <a:lnTo>
                    <a:pt x="7027" y="10022"/>
                  </a:lnTo>
                  <a:lnTo>
                    <a:pt x="6855" y="10022"/>
                  </a:lnTo>
                  <a:lnTo>
                    <a:pt x="6771" y="9989"/>
                  </a:lnTo>
                  <a:lnTo>
                    <a:pt x="6599" y="9957"/>
                  </a:lnTo>
                  <a:lnTo>
                    <a:pt x="6514" y="9892"/>
                  </a:lnTo>
                  <a:lnTo>
                    <a:pt x="6427" y="9762"/>
                  </a:lnTo>
                  <a:lnTo>
                    <a:pt x="6514" y="9568"/>
                  </a:lnTo>
                  <a:lnTo>
                    <a:pt x="6771" y="9372"/>
                  </a:lnTo>
                  <a:lnTo>
                    <a:pt x="8571" y="8173"/>
                  </a:lnTo>
                  <a:lnTo>
                    <a:pt x="6686" y="7783"/>
                  </a:lnTo>
                  <a:lnTo>
                    <a:pt x="6599" y="7751"/>
                  </a:lnTo>
                  <a:lnTo>
                    <a:pt x="6514" y="7686"/>
                  </a:lnTo>
                  <a:lnTo>
                    <a:pt x="6427" y="7556"/>
                  </a:lnTo>
                  <a:lnTo>
                    <a:pt x="6514" y="7394"/>
                  </a:lnTo>
                  <a:lnTo>
                    <a:pt x="6686" y="7200"/>
                  </a:lnTo>
                  <a:lnTo>
                    <a:pt x="7027" y="7038"/>
                  </a:lnTo>
                  <a:lnTo>
                    <a:pt x="7371" y="6908"/>
                  </a:lnTo>
                  <a:lnTo>
                    <a:pt x="7799" y="6876"/>
                  </a:lnTo>
                  <a:lnTo>
                    <a:pt x="7971" y="6876"/>
                  </a:lnTo>
                  <a:lnTo>
                    <a:pt x="8055" y="6908"/>
                  </a:lnTo>
                  <a:lnTo>
                    <a:pt x="9944" y="7297"/>
                  </a:lnTo>
                  <a:lnTo>
                    <a:pt x="11744" y="6096"/>
                  </a:lnTo>
                  <a:lnTo>
                    <a:pt x="12085" y="5934"/>
                  </a:lnTo>
                  <a:lnTo>
                    <a:pt x="12429" y="5806"/>
                  </a:lnTo>
                  <a:lnTo>
                    <a:pt x="12857" y="5772"/>
                  </a:lnTo>
                  <a:close/>
                  <a:moveTo>
                    <a:pt x="11144" y="9696"/>
                  </a:moveTo>
                  <a:lnTo>
                    <a:pt x="11400" y="9730"/>
                  </a:lnTo>
                  <a:lnTo>
                    <a:pt x="11656" y="9827"/>
                  </a:lnTo>
                  <a:lnTo>
                    <a:pt x="11828" y="9924"/>
                  </a:lnTo>
                  <a:lnTo>
                    <a:pt x="12000" y="10281"/>
                  </a:lnTo>
                  <a:lnTo>
                    <a:pt x="12000" y="10411"/>
                  </a:lnTo>
                  <a:lnTo>
                    <a:pt x="11828" y="10508"/>
                  </a:lnTo>
                  <a:lnTo>
                    <a:pt x="11572" y="10605"/>
                  </a:lnTo>
                  <a:lnTo>
                    <a:pt x="11312" y="10638"/>
                  </a:lnTo>
                  <a:lnTo>
                    <a:pt x="10884" y="10638"/>
                  </a:lnTo>
                  <a:lnTo>
                    <a:pt x="10372" y="10508"/>
                  </a:lnTo>
                  <a:lnTo>
                    <a:pt x="10284" y="10378"/>
                  </a:lnTo>
                  <a:lnTo>
                    <a:pt x="10116" y="10086"/>
                  </a:lnTo>
                  <a:lnTo>
                    <a:pt x="10116" y="9957"/>
                  </a:lnTo>
                  <a:lnTo>
                    <a:pt x="10200" y="9860"/>
                  </a:lnTo>
                  <a:lnTo>
                    <a:pt x="10456" y="9762"/>
                  </a:lnTo>
                  <a:lnTo>
                    <a:pt x="10800" y="9696"/>
                  </a:lnTo>
                  <a:close/>
                  <a:moveTo>
                    <a:pt x="11400" y="11092"/>
                  </a:moveTo>
                  <a:lnTo>
                    <a:pt x="11744" y="11124"/>
                  </a:lnTo>
                  <a:lnTo>
                    <a:pt x="12085" y="11189"/>
                  </a:lnTo>
                  <a:lnTo>
                    <a:pt x="12257" y="11286"/>
                  </a:lnTo>
                  <a:lnTo>
                    <a:pt x="12344" y="11416"/>
                  </a:lnTo>
                  <a:lnTo>
                    <a:pt x="12429" y="11967"/>
                  </a:lnTo>
                  <a:lnTo>
                    <a:pt x="12344" y="12097"/>
                  </a:lnTo>
                  <a:lnTo>
                    <a:pt x="12344" y="12226"/>
                  </a:lnTo>
                  <a:lnTo>
                    <a:pt x="12172" y="12324"/>
                  </a:lnTo>
                  <a:lnTo>
                    <a:pt x="11828" y="12390"/>
                  </a:lnTo>
                  <a:lnTo>
                    <a:pt x="11484" y="12421"/>
                  </a:lnTo>
                  <a:lnTo>
                    <a:pt x="11144" y="12390"/>
                  </a:lnTo>
                  <a:lnTo>
                    <a:pt x="10884" y="12324"/>
                  </a:lnTo>
                  <a:lnTo>
                    <a:pt x="10716" y="12194"/>
                  </a:lnTo>
                  <a:lnTo>
                    <a:pt x="10628" y="12064"/>
                  </a:lnTo>
                  <a:lnTo>
                    <a:pt x="10716" y="11967"/>
                  </a:lnTo>
                  <a:lnTo>
                    <a:pt x="10628" y="11448"/>
                  </a:lnTo>
                  <a:lnTo>
                    <a:pt x="10716" y="11319"/>
                  </a:lnTo>
                  <a:lnTo>
                    <a:pt x="10884" y="11221"/>
                  </a:lnTo>
                  <a:lnTo>
                    <a:pt x="11144" y="11124"/>
                  </a:lnTo>
                  <a:lnTo>
                    <a:pt x="11400" y="11092"/>
                  </a:lnTo>
                  <a:close/>
                  <a:moveTo>
                    <a:pt x="11400" y="12810"/>
                  </a:moveTo>
                  <a:lnTo>
                    <a:pt x="11744" y="12876"/>
                  </a:lnTo>
                  <a:lnTo>
                    <a:pt x="12000" y="12941"/>
                  </a:lnTo>
                  <a:lnTo>
                    <a:pt x="12172" y="13069"/>
                  </a:lnTo>
                  <a:lnTo>
                    <a:pt x="12172" y="13200"/>
                  </a:lnTo>
                  <a:lnTo>
                    <a:pt x="11744" y="13881"/>
                  </a:lnTo>
                  <a:lnTo>
                    <a:pt x="11656" y="13978"/>
                  </a:lnTo>
                  <a:lnTo>
                    <a:pt x="11484" y="14043"/>
                  </a:lnTo>
                  <a:lnTo>
                    <a:pt x="11228" y="14076"/>
                  </a:lnTo>
                  <a:lnTo>
                    <a:pt x="10972" y="14108"/>
                  </a:lnTo>
                  <a:lnTo>
                    <a:pt x="10716" y="14108"/>
                  </a:lnTo>
                  <a:lnTo>
                    <a:pt x="10372" y="14043"/>
                  </a:lnTo>
                  <a:lnTo>
                    <a:pt x="10200" y="13946"/>
                  </a:lnTo>
                  <a:lnTo>
                    <a:pt x="10116" y="13816"/>
                  </a:lnTo>
                  <a:lnTo>
                    <a:pt x="10116" y="13686"/>
                  </a:lnTo>
                  <a:lnTo>
                    <a:pt x="10456" y="13103"/>
                  </a:lnTo>
                  <a:lnTo>
                    <a:pt x="10544" y="12972"/>
                  </a:lnTo>
                  <a:lnTo>
                    <a:pt x="10800" y="12876"/>
                  </a:lnTo>
                  <a:lnTo>
                    <a:pt x="11056" y="12810"/>
                  </a:lnTo>
                  <a:close/>
                  <a:moveTo>
                    <a:pt x="10028" y="14432"/>
                  </a:moveTo>
                  <a:lnTo>
                    <a:pt x="10284" y="14465"/>
                  </a:lnTo>
                  <a:lnTo>
                    <a:pt x="10544" y="14562"/>
                  </a:lnTo>
                  <a:lnTo>
                    <a:pt x="10716" y="14659"/>
                  </a:lnTo>
                  <a:lnTo>
                    <a:pt x="10800" y="14789"/>
                  </a:lnTo>
                  <a:lnTo>
                    <a:pt x="10200" y="15243"/>
                  </a:lnTo>
                  <a:lnTo>
                    <a:pt x="9600" y="15535"/>
                  </a:lnTo>
                  <a:lnTo>
                    <a:pt x="9343" y="15599"/>
                  </a:lnTo>
                  <a:lnTo>
                    <a:pt x="8999" y="15632"/>
                  </a:lnTo>
                  <a:lnTo>
                    <a:pt x="8655" y="15632"/>
                  </a:lnTo>
                  <a:lnTo>
                    <a:pt x="8399" y="15567"/>
                  </a:lnTo>
                  <a:lnTo>
                    <a:pt x="8227" y="15470"/>
                  </a:lnTo>
                  <a:lnTo>
                    <a:pt x="8143" y="15372"/>
                  </a:lnTo>
                  <a:lnTo>
                    <a:pt x="8143" y="15243"/>
                  </a:lnTo>
                  <a:lnTo>
                    <a:pt x="8315" y="15113"/>
                  </a:lnTo>
                  <a:lnTo>
                    <a:pt x="8743" y="14886"/>
                  </a:lnTo>
                  <a:lnTo>
                    <a:pt x="9171" y="14627"/>
                  </a:lnTo>
                  <a:lnTo>
                    <a:pt x="9343" y="14497"/>
                  </a:lnTo>
                  <a:lnTo>
                    <a:pt x="9684" y="14465"/>
                  </a:lnTo>
                  <a:lnTo>
                    <a:pt x="10028" y="14432"/>
                  </a:lnTo>
                  <a:close/>
                  <a:moveTo>
                    <a:pt x="7115" y="15729"/>
                  </a:moveTo>
                  <a:lnTo>
                    <a:pt x="7371" y="15762"/>
                  </a:lnTo>
                  <a:lnTo>
                    <a:pt x="7627" y="15859"/>
                  </a:lnTo>
                  <a:lnTo>
                    <a:pt x="7799" y="15988"/>
                  </a:lnTo>
                  <a:lnTo>
                    <a:pt x="7799" y="16086"/>
                  </a:lnTo>
                  <a:lnTo>
                    <a:pt x="7627" y="16215"/>
                  </a:lnTo>
                  <a:lnTo>
                    <a:pt x="7455" y="16314"/>
                  </a:lnTo>
                  <a:lnTo>
                    <a:pt x="6599" y="16507"/>
                  </a:lnTo>
                  <a:lnTo>
                    <a:pt x="5826" y="16669"/>
                  </a:lnTo>
                  <a:lnTo>
                    <a:pt x="5398" y="16703"/>
                  </a:lnTo>
                  <a:lnTo>
                    <a:pt x="5226" y="16669"/>
                  </a:lnTo>
                  <a:lnTo>
                    <a:pt x="4970" y="16638"/>
                  </a:lnTo>
                  <a:lnTo>
                    <a:pt x="4626" y="16507"/>
                  </a:lnTo>
                  <a:lnTo>
                    <a:pt x="4542" y="16379"/>
                  </a:lnTo>
                  <a:lnTo>
                    <a:pt x="4626" y="16248"/>
                  </a:lnTo>
                  <a:lnTo>
                    <a:pt x="4798" y="16152"/>
                  </a:lnTo>
                  <a:lnTo>
                    <a:pt x="5058" y="16086"/>
                  </a:lnTo>
                  <a:lnTo>
                    <a:pt x="6427" y="15762"/>
                  </a:lnTo>
                  <a:lnTo>
                    <a:pt x="6771" y="15729"/>
                  </a:lnTo>
                  <a:close/>
                  <a:moveTo>
                    <a:pt x="2913" y="16379"/>
                  </a:moveTo>
                  <a:lnTo>
                    <a:pt x="3257" y="16442"/>
                  </a:lnTo>
                  <a:lnTo>
                    <a:pt x="3513" y="16507"/>
                  </a:lnTo>
                  <a:lnTo>
                    <a:pt x="3598" y="16638"/>
                  </a:lnTo>
                  <a:lnTo>
                    <a:pt x="3598" y="16768"/>
                  </a:lnTo>
                  <a:lnTo>
                    <a:pt x="3513" y="16865"/>
                  </a:lnTo>
                  <a:lnTo>
                    <a:pt x="3257" y="16962"/>
                  </a:lnTo>
                  <a:lnTo>
                    <a:pt x="2997" y="17027"/>
                  </a:lnTo>
                  <a:lnTo>
                    <a:pt x="1113" y="17124"/>
                  </a:lnTo>
                  <a:lnTo>
                    <a:pt x="1028" y="17124"/>
                  </a:lnTo>
                  <a:lnTo>
                    <a:pt x="769" y="17092"/>
                  </a:lnTo>
                  <a:lnTo>
                    <a:pt x="256" y="16962"/>
                  </a:lnTo>
                  <a:lnTo>
                    <a:pt x="168" y="16831"/>
                  </a:lnTo>
                  <a:lnTo>
                    <a:pt x="256" y="16703"/>
                  </a:lnTo>
                  <a:lnTo>
                    <a:pt x="428" y="16606"/>
                  </a:lnTo>
                  <a:lnTo>
                    <a:pt x="684" y="16507"/>
                  </a:lnTo>
                  <a:lnTo>
                    <a:pt x="941" y="16476"/>
                  </a:lnTo>
                  <a:lnTo>
                    <a:pt x="2569" y="16379"/>
                  </a:lnTo>
                  <a:close/>
                  <a:moveTo>
                    <a:pt x="19971" y="0"/>
                  </a:moveTo>
                  <a:lnTo>
                    <a:pt x="19627" y="65"/>
                  </a:lnTo>
                  <a:lnTo>
                    <a:pt x="0" y="3859"/>
                  </a:lnTo>
                  <a:lnTo>
                    <a:pt x="0" y="21600"/>
                  </a:lnTo>
                  <a:lnTo>
                    <a:pt x="19715" y="17805"/>
                  </a:lnTo>
                  <a:lnTo>
                    <a:pt x="20143" y="17740"/>
                  </a:lnTo>
                  <a:lnTo>
                    <a:pt x="20487" y="17611"/>
                  </a:lnTo>
                  <a:lnTo>
                    <a:pt x="20828" y="17481"/>
                  </a:lnTo>
                  <a:lnTo>
                    <a:pt x="21088" y="17351"/>
                  </a:lnTo>
                  <a:lnTo>
                    <a:pt x="21344" y="17189"/>
                  </a:lnTo>
                  <a:lnTo>
                    <a:pt x="21516" y="17027"/>
                  </a:lnTo>
                  <a:lnTo>
                    <a:pt x="21600" y="16865"/>
                  </a:lnTo>
                  <a:lnTo>
                    <a:pt x="21600" y="292"/>
                  </a:lnTo>
                  <a:lnTo>
                    <a:pt x="21428" y="194"/>
                  </a:lnTo>
                  <a:lnTo>
                    <a:pt x="21260" y="97"/>
                  </a:lnTo>
                  <a:lnTo>
                    <a:pt x="21000" y="32"/>
                  </a:lnTo>
                  <a:lnTo>
                    <a:pt x="20744" y="0"/>
                  </a:lnTo>
                  <a:close/>
                </a:path>
              </a:pathLst>
            </a:custGeom>
            <a:solidFill>
              <a:srgbClr val="A6A6A6"/>
            </a:solidFill>
            <a:ln w="12700" cap="flat">
              <a:noFill/>
              <a:miter lim="400000"/>
            </a:ln>
            <a:effectLst/>
          </p:spPr>
          <p:txBody>
            <a:bodyPr wrap="square" lIns="45719" tIns="45719" rIns="45719" bIns="45719" numCol="1" anchor="ctr">
              <a:noAutofit/>
            </a:bodyPr>
            <a:lstStyle/>
            <a:p>
              <a:endParaRPr/>
            </a:p>
          </p:txBody>
        </p:sp>
      </p:grpSp>
      <p:grpSp>
        <p:nvGrpSpPr>
          <p:cNvPr id="1798" name="Shape 217"/>
          <p:cNvGrpSpPr/>
          <p:nvPr/>
        </p:nvGrpSpPr>
        <p:grpSpPr>
          <a:xfrm>
            <a:off x="7606623" y="2617319"/>
            <a:ext cx="755500" cy="398751"/>
            <a:chOff x="0" y="0"/>
            <a:chExt cx="755499" cy="398749"/>
          </a:xfrm>
        </p:grpSpPr>
        <p:sp>
          <p:nvSpPr>
            <p:cNvPr id="1796" name="Shape"/>
            <p:cNvSpPr/>
            <p:nvPr/>
          </p:nvSpPr>
          <p:spPr>
            <a:xfrm>
              <a:off x="0" y="115054"/>
              <a:ext cx="755500" cy="2458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4814"/>
                  </a:lnTo>
                  <a:lnTo>
                    <a:pt x="9000" y="14814"/>
                  </a:lnTo>
                  <a:lnTo>
                    <a:pt x="3765" y="21600"/>
                  </a:lnTo>
                  <a:lnTo>
                    <a:pt x="3600" y="14814"/>
                  </a:lnTo>
                  <a:lnTo>
                    <a:pt x="0" y="14814"/>
                  </a:lnTo>
                  <a:lnTo>
                    <a:pt x="0" y="8642"/>
                  </a:lnTo>
                  <a:close/>
                </a:path>
              </a:pathLst>
            </a:custGeom>
            <a:solidFill>
              <a:srgbClr val="808080"/>
            </a:solidFill>
            <a:ln w="12700" cap="flat">
              <a:noFill/>
              <a:miter lim="400000"/>
            </a:ln>
            <a:effectLst/>
          </p:spPr>
          <p:txBody>
            <a:bodyPr wrap="square" lIns="45719" tIns="45719" rIns="45719" bIns="45719" numCol="1" anchor="ctr">
              <a:noAutofit/>
            </a:bodyPr>
            <a:lstStyle/>
            <a:p>
              <a:pPr algn="ctr">
                <a:defRPr sz="1400">
                  <a:solidFill>
                    <a:srgbClr val="FFFFFF"/>
                  </a:solidFill>
                  <a:latin typeface="Poppins Medium"/>
                  <a:ea typeface="Poppins Medium"/>
                  <a:cs typeface="Poppins Medium"/>
                  <a:sym typeface="Poppins Medium"/>
                </a:defRPr>
              </a:pPr>
              <a:endParaRPr/>
            </a:p>
          </p:txBody>
        </p:sp>
        <p:sp>
          <p:nvSpPr>
            <p:cNvPr id="1797" name="PoliTO"/>
            <p:cNvSpPr txBox="1"/>
            <p:nvPr/>
          </p:nvSpPr>
          <p:spPr>
            <a:xfrm>
              <a:off x="0" y="0"/>
              <a:ext cx="755499" cy="3987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24" tIns="91424" rIns="91424" bIns="91424" numCol="1" anchor="ctr">
              <a:spAutoFit/>
            </a:bodyPr>
            <a:lstStyle>
              <a:lvl1pPr algn="ctr">
                <a:defRPr sz="1400">
                  <a:solidFill>
                    <a:srgbClr val="FFFFFF"/>
                  </a:solidFill>
                  <a:latin typeface="Poppins Medium"/>
                  <a:ea typeface="Poppins Medium"/>
                  <a:cs typeface="Poppins Medium"/>
                  <a:sym typeface="Poppins Medium"/>
                </a:defRPr>
              </a:lvl1pPr>
            </a:lstStyle>
            <a:p>
              <a:r>
                <a:t>PoliTO</a:t>
              </a:r>
            </a:p>
          </p:txBody>
        </p:sp>
      </p:grpSp>
      <p:sp>
        <p:nvSpPr>
          <p:cNvPr id="1799" name="Rounded Rectangle 2"/>
          <p:cNvSpPr/>
          <p:nvPr/>
        </p:nvSpPr>
        <p:spPr>
          <a:xfrm>
            <a:off x="263525" y="927751"/>
            <a:ext cx="3743157" cy="5256001"/>
          </a:xfrm>
          <a:prstGeom prst="roundRect">
            <a:avLst>
              <a:gd name="adj" fmla="val 3968"/>
            </a:avLst>
          </a:prstGeom>
          <a:solidFill>
            <a:srgbClr val="808080"/>
          </a:solidFill>
          <a:ln w="12700">
            <a:miter lim="400000"/>
          </a:ln>
        </p:spPr>
        <p:txBody>
          <a:bodyPr lIns="45719" rIns="45719" anchor="ctr"/>
          <a:lstStyle/>
          <a:p>
            <a:pPr algn="ctr">
              <a:defRPr sz="1300">
                <a:solidFill>
                  <a:srgbClr val="FFFFFF"/>
                </a:solidFill>
              </a:defRPr>
            </a:pPr>
            <a:endParaRPr/>
          </a:p>
        </p:txBody>
      </p:sp>
      <p:sp>
        <p:nvSpPr>
          <p:cNvPr id="1800" name="Rounded Rectangle 3"/>
          <p:cNvSpPr/>
          <p:nvPr/>
        </p:nvSpPr>
        <p:spPr>
          <a:xfrm>
            <a:off x="441448" y="1125750"/>
            <a:ext cx="153869" cy="4860001"/>
          </a:xfrm>
          <a:prstGeom prst="roundRect">
            <a:avLst>
              <a:gd name="adj" fmla="val 50000"/>
            </a:avLst>
          </a:prstGeom>
          <a:solidFill>
            <a:srgbClr val="A6A6A6"/>
          </a:solidFill>
          <a:ln w="12700">
            <a:miter lim="400000"/>
          </a:ln>
        </p:spPr>
        <p:txBody>
          <a:bodyPr lIns="45719" rIns="45719" anchor="ctr"/>
          <a:lstStyle/>
          <a:p>
            <a:pPr algn="ctr">
              <a:defRPr sz="1300">
                <a:solidFill>
                  <a:srgbClr val="FFFFFF"/>
                </a:solidFill>
              </a:defRPr>
            </a:pPr>
            <a:endParaRPr/>
          </a:p>
        </p:txBody>
      </p:sp>
      <p:sp>
        <p:nvSpPr>
          <p:cNvPr id="1801" name="Half Frame 4"/>
          <p:cNvSpPr/>
          <p:nvPr/>
        </p:nvSpPr>
        <p:spPr>
          <a:xfrm rot="5400000">
            <a:off x="3136411" y="1145529"/>
            <a:ext cx="685850" cy="6851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6475" y="5125"/>
                </a:lnTo>
                <a:lnTo>
                  <a:pt x="5317" y="5125"/>
                </a:lnTo>
                <a:lnTo>
                  <a:pt x="5317" y="16283"/>
                </a:lnTo>
                <a:lnTo>
                  <a:pt x="0" y="21600"/>
                </a:lnTo>
                <a:close/>
              </a:path>
            </a:pathLst>
          </a:custGeom>
          <a:solidFill>
            <a:srgbClr val="A6A6A6"/>
          </a:solidFill>
          <a:ln w="12700">
            <a:miter lim="400000"/>
          </a:ln>
        </p:spPr>
        <p:txBody>
          <a:bodyPr lIns="45719" rIns="45719" anchor="ctr"/>
          <a:lstStyle/>
          <a:p>
            <a:pPr algn="ctr">
              <a:defRPr sz="1300">
                <a:solidFill>
                  <a:srgbClr val="00528B"/>
                </a:solidFill>
              </a:defRPr>
            </a:pPr>
            <a:endParaRPr/>
          </a:p>
        </p:txBody>
      </p:sp>
      <p:sp>
        <p:nvSpPr>
          <p:cNvPr id="1802" name="TextBox 57"/>
          <p:cNvSpPr txBox="1"/>
          <p:nvPr/>
        </p:nvSpPr>
        <p:spPr>
          <a:xfrm>
            <a:off x="666937" y="1655296"/>
            <a:ext cx="249488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ridimensionare senza perdere la qualità </a:t>
            </a:r>
          </a:p>
        </p:txBody>
      </p:sp>
      <p:sp>
        <p:nvSpPr>
          <p:cNvPr id="1803" name="TextBox 58"/>
          <p:cNvSpPr txBox="1"/>
          <p:nvPr/>
        </p:nvSpPr>
        <p:spPr>
          <a:xfrm>
            <a:off x="666938" y="2356665"/>
            <a:ext cx="2140810"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solidFill>
                  <a:srgbClr val="FFFFFF"/>
                </a:solidFill>
              </a:defRPr>
            </a:pPr>
            <a:r>
              <a:t>È possibile cambiare il colore di riempimento e il colore della linea</a:t>
            </a:r>
          </a:p>
        </p:txBody>
      </p:sp>
      <p:sp>
        <p:nvSpPr>
          <p:cNvPr id="1804" name="TextBox 60"/>
          <p:cNvSpPr txBox="1"/>
          <p:nvPr/>
        </p:nvSpPr>
        <p:spPr>
          <a:xfrm>
            <a:off x="676463" y="4406196"/>
            <a:ext cx="3265971" cy="955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800" b="1">
                <a:solidFill>
                  <a:srgbClr val="FFFFFF"/>
                </a:solidFill>
                <a:latin typeface="Poppins Medium"/>
                <a:ea typeface="Poppins Medium"/>
                <a:cs typeface="Poppins Medium"/>
                <a:sym typeface="Poppins Medium"/>
              </a:defRPr>
            </a:lvl1pPr>
          </a:lstStyle>
          <a:p>
            <a:r>
              <a:t>MAPPA MODIFICABILE</a:t>
            </a:r>
          </a:p>
        </p:txBody>
      </p:sp>
      <p:sp>
        <p:nvSpPr>
          <p:cNvPr id="1805" name="CasellaDiTesto 26"/>
          <p:cNvSpPr txBox="1"/>
          <p:nvPr/>
        </p:nvSpPr>
        <p:spPr>
          <a:xfrm>
            <a:off x="3401076" y="5413740"/>
            <a:ext cx="386666" cy="70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000" b="1">
                <a:solidFill>
                  <a:srgbClr val="FFFFFF"/>
                </a:solidFill>
                <a:latin typeface="Poppins Medium"/>
                <a:ea typeface="Poppins Medium"/>
                <a:cs typeface="Poppins Medium"/>
                <a:sym typeface="Poppins Medium"/>
              </a:defRPr>
            </a:lvl1pPr>
          </a:lstStyle>
          <a:p>
            <a:r>
              <a:t>a</a:t>
            </a:r>
          </a:p>
        </p:txBody>
      </p:sp>
      <p:sp>
        <p:nvSpPr>
          <p:cNvPr id="180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tx">
  <p:cSld name="Mappa [b]">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13" name="Shape 169"/>
          <p:cNvSpPr/>
          <p:nvPr/>
        </p:nvSpPr>
        <p:spPr>
          <a:xfrm>
            <a:off x="1227400" y="1453100"/>
            <a:ext cx="10010776" cy="4783889"/>
          </a:xfrm>
          <a:custGeom>
            <a:avLst/>
            <a:gdLst/>
            <a:ahLst/>
            <a:cxnLst>
              <a:cxn ang="0">
                <a:pos x="wd2" y="hd2"/>
              </a:cxn>
              <a:cxn ang="5400000">
                <a:pos x="wd2" y="hd2"/>
              </a:cxn>
              <a:cxn ang="10800000">
                <a:pos x="wd2" y="hd2"/>
              </a:cxn>
              <a:cxn ang="16200000">
                <a:pos x="wd2" y="hd2"/>
              </a:cxn>
            </a:cxnLst>
            <a:rect l="0" t="0" r="r" b="b"/>
            <a:pathLst>
              <a:path w="21600" h="21600" extrusionOk="0">
                <a:moveTo>
                  <a:pt x="5656" y="208"/>
                </a:moveTo>
                <a:lnTo>
                  <a:pt x="5620" y="211"/>
                </a:lnTo>
                <a:lnTo>
                  <a:pt x="5659" y="211"/>
                </a:lnTo>
                <a:lnTo>
                  <a:pt x="5656" y="208"/>
                </a:lnTo>
                <a:close/>
                <a:moveTo>
                  <a:pt x="5883" y="276"/>
                </a:moveTo>
                <a:close/>
                <a:moveTo>
                  <a:pt x="13305" y="227"/>
                </a:moveTo>
                <a:lnTo>
                  <a:pt x="13313" y="260"/>
                </a:lnTo>
                <a:lnTo>
                  <a:pt x="13266" y="292"/>
                </a:lnTo>
                <a:lnTo>
                  <a:pt x="13289" y="308"/>
                </a:lnTo>
                <a:lnTo>
                  <a:pt x="13521" y="308"/>
                </a:lnTo>
                <a:lnTo>
                  <a:pt x="13514" y="260"/>
                </a:lnTo>
                <a:lnTo>
                  <a:pt x="13305" y="227"/>
                </a:lnTo>
                <a:close/>
                <a:moveTo>
                  <a:pt x="10212" y="292"/>
                </a:moveTo>
                <a:lnTo>
                  <a:pt x="10197" y="308"/>
                </a:lnTo>
                <a:lnTo>
                  <a:pt x="10212" y="324"/>
                </a:lnTo>
                <a:lnTo>
                  <a:pt x="10166" y="324"/>
                </a:lnTo>
                <a:lnTo>
                  <a:pt x="10189" y="341"/>
                </a:lnTo>
                <a:lnTo>
                  <a:pt x="10166" y="341"/>
                </a:lnTo>
                <a:lnTo>
                  <a:pt x="10274" y="373"/>
                </a:lnTo>
                <a:lnTo>
                  <a:pt x="10228" y="390"/>
                </a:lnTo>
                <a:lnTo>
                  <a:pt x="10367" y="406"/>
                </a:lnTo>
                <a:lnTo>
                  <a:pt x="10367" y="422"/>
                </a:lnTo>
                <a:lnTo>
                  <a:pt x="10545" y="341"/>
                </a:lnTo>
                <a:lnTo>
                  <a:pt x="10367" y="324"/>
                </a:lnTo>
                <a:lnTo>
                  <a:pt x="10375" y="292"/>
                </a:lnTo>
                <a:lnTo>
                  <a:pt x="10336" y="292"/>
                </a:lnTo>
                <a:lnTo>
                  <a:pt x="10336" y="324"/>
                </a:lnTo>
                <a:lnTo>
                  <a:pt x="10212" y="292"/>
                </a:lnTo>
                <a:close/>
                <a:moveTo>
                  <a:pt x="13490" y="324"/>
                </a:moveTo>
                <a:lnTo>
                  <a:pt x="13413" y="341"/>
                </a:lnTo>
                <a:lnTo>
                  <a:pt x="13390" y="390"/>
                </a:lnTo>
                <a:lnTo>
                  <a:pt x="13722" y="454"/>
                </a:lnTo>
                <a:lnTo>
                  <a:pt x="13660" y="422"/>
                </a:lnTo>
                <a:lnTo>
                  <a:pt x="13684" y="422"/>
                </a:lnTo>
                <a:lnTo>
                  <a:pt x="13668" y="357"/>
                </a:lnTo>
                <a:lnTo>
                  <a:pt x="13490" y="324"/>
                </a:lnTo>
                <a:close/>
                <a:moveTo>
                  <a:pt x="5674" y="503"/>
                </a:moveTo>
                <a:lnTo>
                  <a:pt x="5659" y="512"/>
                </a:lnTo>
                <a:lnTo>
                  <a:pt x="5671" y="508"/>
                </a:lnTo>
                <a:lnTo>
                  <a:pt x="5674" y="503"/>
                </a:lnTo>
                <a:close/>
                <a:moveTo>
                  <a:pt x="5512" y="195"/>
                </a:moveTo>
                <a:lnTo>
                  <a:pt x="5450" y="211"/>
                </a:lnTo>
                <a:lnTo>
                  <a:pt x="5481" y="211"/>
                </a:lnTo>
                <a:lnTo>
                  <a:pt x="5365" y="243"/>
                </a:lnTo>
                <a:lnTo>
                  <a:pt x="5412" y="276"/>
                </a:lnTo>
                <a:lnTo>
                  <a:pt x="5319" y="276"/>
                </a:lnTo>
                <a:lnTo>
                  <a:pt x="5334" y="292"/>
                </a:lnTo>
                <a:lnTo>
                  <a:pt x="5296" y="308"/>
                </a:lnTo>
                <a:lnTo>
                  <a:pt x="5373" y="324"/>
                </a:lnTo>
                <a:lnTo>
                  <a:pt x="5265" y="324"/>
                </a:lnTo>
                <a:lnTo>
                  <a:pt x="5272" y="373"/>
                </a:lnTo>
                <a:lnTo>
                  <a:pt x="5342" y="373"/>
                </a:lnTo>
                <a:lnTo>
                  <a:pt x="5257" y="406"/>
                </a:lnTo>
                <a:lnTo>
                  <a:pt x="5334" y="406"/>
                </a:lnTo>
                <a:lnTo>
                  <a:pt x="5327" y="422"/>
                </a:lnTo>
                <a:lnTo>
                  <a:pt x="5450" y="406"/>
                </a:lnTo>
                <a:lnTo>
                  <a:pt x="5350" y="438"/>
                </a:lnTo>
                <a:lnTo>
                  <a:pt x="5327" y="471"/>
                </a:lnTo>
                <a:lnTo>
                  <a:pt x="5303" y="487"/>
                </a:lnTo>
                <a:lnTo>
                  <a:pt x="5365" y="503"/>
                </a:lnTo>
                <a:lnTo>
                  <a:pt x="5319" y="519"/>
                </a:lnTo>
                <a:lnTo>
                  <a:pt x="5450" y="552"/>
                </a:lnTo>
                <a:lnTo>
                  <a:pt x="5450" y="503"/>
                </a:lnTo>
                <a:lnTo>
                  <a:pt x="5466" y="519"/>
                </a:lnTo>
                <a:lnTo>
                  <a:pt x="5543" y="503"/>
                </a:lnTo>
                <a:lnTo>
                  <a:pt x="5535" y="487"/>
                </a:lnTo>
                <a:lnTo>
                  <a:pt x="5574" y="454"/>
                </a:lnTo>
                <a:lnTo>
                  <a:pt x="5551" y="487"/>
                </a:lnTo>
                <a:lnTo>
                  <a:pt x="5713" y="406"/>
                </a:lnTo>
                <a:lnTo>
                  <a:pt x="5636" y="390"/>
                </a:lnTo>
                <a:lnTo>
                  <a:pt x="5644" y="324"/>
                </a:lnTo>
                <a:lnTo>
                  <a:pt x="5667" y="292"/>
                </a:lnTo>
                <a:lnTo>
                  <a:pt x="5620" y="308"/>
                </a:lnTo>
                <a:lnTo>
                  <a:pt x="5628" y="324"/>
                </a:lnTo>
                <a:lnTo>
                  <a:pt x="5558" y="276"/>
                </a:lnTo>
                <a:lnTo>
                  <a:pt x="5558" y="260"/>
                </a:lnTo>
                <a:lnTo>
                  <a:pt x="5512" y="195"/>
                </a:lnTo>
                <a:close/>
                <a:moveTo>
                  <a:pt x="5659" y="512"/>
                </a:moveTo>
                <a:lnTo>
                  <a:pt x="5535" y="552"/>
                </a:lnTo>
                <a:lnTo>
                  <a:pt x="5616" y="536"/>
                </a:lnTo>
                <a:lnTo>
                  <a:pt x="5659" y="512"/>
                </a:lnTo>
                <a:close/>
                <a:moveTo>
                  <a:pt x="5620" y="536"/>
                </a:moveTo>
                <a:lnTo>
                  <a:pt x="5616" y="536"/>
                </a:lnTo>
                <a:lnTo>
                  <a:pt x="5589" y="552"/>
                </a:lnTo>
                <a:lnTo>
                  <a:pt x="5620" y="536"/>
                </a:lnTo>
                <a:close/>
                <a:moveTo>
                  <a:pt x="13769" y="406"/>
                </a:moveTo>
                <a:lnTo>
                  <a:pt x="13776" y="471"/>
                </a:lnTo>
                <a:lnTo>
                  <a:pt x="13769" y="503"/>
                </a:lnTo>
                <a:lnTo>
                  <a:pt x="13761" y="568"/>
                </a:lnTo>
                <a:lnTo>
                  <a:pt x="13993" y="503"/>
                </a:lnTo>
                <a:lnTo>
                  <a:pt x="13885" y="438"/>
                </a:lnTo>
                <a:lnTo>
                  <a:pt x="13846" y="454"/>
                </a:lnTo>
                <a:lnTo>
                  <a:pt x="13831" y="438"/>
                </a:lnTo>
                <a:lnTo>
                  <a:pt x="13838" y="422"/>
                </a:lnTo>
                <a:lnTo>
                  <a:pt x="13792" y="406"/>
                </a:lnTo>
                <a:lnTo>
                  <a:pt x="13800" y="422"/>
                </a:lnTo>
                <a:lnTo>
                  <a:pt x="13769" y="406"/>
                </a:lnTo>
                <a:close/>
                <a:moveTo>
                  <a:pt x="4894" y="406"/>
                </a:moveTo>
                <a:lnTo>
                  <a:pt x="4809" y="454"/>
                </a:lnTo>
                <a:lnTo>
                  <a:pt x="4840" y="454"/>
                </a:lnTo>
                <a:lnTo>
                  <a:pt x="4816" y="471"/>
                </a:lnTo>
                <a:lnTo>
                  <a:pt x="4870" y="454"/>
                </a:lnTo>
                <a:lnTo>
                  <a:pt x="4847" y="471"/>
                </a:lnTo>
                <a:lnTo>
                  <a:pt x="4878" y="487"/>
                </a:lnTo>
                <a:lnTo>
                  <a:pt x="4847" y="487"/>
                </a:lnTo>
                <a:lnTo>
                  <a:pt x="4863" y="503"/>
                </a:lnTo>
                <a:lnTo>
                  <a:pt x="4801" y="536"/>
                </a:lnTo>
                <a:lnTo>
                  <a:pt x="4940" y="552"/>
                </a:lnTo>
                <a:lnTo>
                  <a:pt x="4940" y="568"/>
                </a:lnTo>
                <a:lnTo>
                  <a:pt x="4994" y="584"/>
                </a:lnTo>
                <a:lnTo>
                  <a:pt x="5010" y="536"/>
                </a:lnTo>
                <a:lnTo>
                  <a:pt x="5033" y="503"/>
                </a:lnTo>
                <a:lnTo>
                  <a:pt x="4986" y="471"/>
                </a:lnTo>
                <a:lnTo>
                  <a:pt x="4994" y="454"/>
                </a:lnTo>
                <a:lnTo>
                  <a:pt x="4925" y="471"/>
                </a:lnTo>
                <a:lnTo>
                  <a:pt x="4925" y="454"/>
                </a:lnTo>
                <a:lnTo>
                  <a:pt x="4894" y="406"/>
                </a:lnTo>
                <a:close/>
                <a:moveTo>
                  <a:pt x="5118" y="471"/>
                </a:moveTo>
                <a:lnTo>
                  <a:pt x="5087" y="519"/>
                </a:lnTo>
                <a:lnTo>
                  <a:pt x="5118" y="552"/>
                </a:lnTo>
                <a:lnTo>
                  <a:pt x="5095" y="584"/>
                </a:lnTo>
                <a:lnTo>
                  <a:pt x="5226" y="519"/>
                </a:lnTo>
                <a:lnTo>
                  <a:pt x="5118" y="471"/>
                </a:lnTo>
                <a:close/>
                <a:moveTo>
                  <a:pt x="10352" y="503"/>
                </a:moveTo>
                <a:lnTo>
                  <a:pt x="10267" y="519"/>
                </a:lnTo>
                <a:lnTo>
                  <a:pt x="10344" y="584"/>
                </a:lnTo>
                <a:lnTo>
                  <a:pt x="10313" y="617"/>
                </a:lnTo>
                <a:lnTo>
                  <a:pt x="10398" y="617"/>
                </a:lnTo>
                <a:lnTo>
                  <a:pt x="10383" y="633"/>
                </a:lnTo>
                <a:lnTo>
                  <a:pt x="10413" y="649"/>
                </a:lnTo>
                <a:lnTo>
                  <a:pt x="10491" y="600"/>
                </a:lnTo>
                <a:lnTo>
                  <a:pt x="10406" y="552"/>
                </a:lnTo>
                <a:lnTo>
                  <a:pt x="10413" y="552"/>
                </a:lnTo>
                <a:lnTo>
                  <a:pt x="10367" y="536"/>
                </a:lnTo>
                <a:lnTo>
                  <a:pt x="10352" y="503"/>
                </a:lnTo>
                <a:close/>
                <a:moveTo>
                  <a:pt x="9911" y="357"/>
                </a:moveTo>
                <a:lnTo>
                  <a:pt x="9911" y="373"/>
                </a:lnTo>
                <a:lnTo>
                  <a:pt x="9849" y="373"/>
                </a:lnTo>
                <a:lnTo>
                  <a:pt x="9926" y="454"/>
                </a:lnTo>
                <a:lnTo>
                  <a:pt x="9880" y="454"/>
                </a:lnTo>
                <a:lnTo>
                  <a:pt x="9950" y="536"/>
                </a:lnTo>
                <a:lnTo>
                  <a:pt x="10027" y="519"/>
                </a:lnTo>
                <a:lnTo>
                  <a:pt x="10019" y="503"/>
                </a:lnTo>
                <a:lnTo>
                  <a:pt x="10019" y="487"/>
                </a:lnTo>
                <a:lnTo>
                  <a:pt x="10050" y="487"/>
                </a:lnTo>
                <a:lnTo>
                  <a:pt x="10073" y="519"/>
                </a:lnTo>
                <a:lnTo>
                  <a:pt x="10120" y="487"/>
                </a:lnTo>
                <a:lnTo>
                  <a:pt x="10104" y="503"/>
                </a:lnTo>
                <a:lnTo>
                  <a:pt x="10135" y="519"/>
                </a:lnTo>
                <a:lnTo>
                  <a:pt x="10011" y="568"/>
                </a:lnTo>
                <a:lnTo>
                  <a:pt x="10035" y="600"/>
                </a:lnTo>
                <a:lnTo>
                  <a:pt x="10135" y="600"/>
                </a:lnTo>
                <a:lnTo>
                  <a:pt x="10019" y="649"/>
                </a:lnTo>
                <a:lnTo>
                  <a:pt x="10151" y="730"/>
                </a:lnTo>
                <a:lnTo>
                  <a:pt x="10158" y="698"/>
                </a:lnTo>
                <a:lnTo>
                  <a:pt x="10151" y="682"/>
                </a:lnTo>
                <a:lnTo>
                  <a:pt x="10197" y="617"/>
                </a:lnTo>
                <a:lnTo>
                  <a:pt x="10197" y="568"/>
                </a:lnTo>
                <a:lnTo>
                  <a:pt x="10220" y="552"/>
                </a:lnTo>
                <a:lnTo>
                  <a:pt x="10243" y="503"/>
                </a:lnTo>
                <a:lnTo>
                  <a:pt x="10313" y="487"/>
                </a:lnTo>
                <a:lnTo>
                  <a:pt x="10274" y="454"/>
                </a:lnTo>
                <a:lnTo>
                  <a:pt x="10282" y="438"/>
                </a:lnTo>
                <a:lnTo>
                  <a:pt x="10189" y="422"/>
                </a:lnTo>
                <a:lnTo>
                  <a:pt x="10189" y="390"/>
                </a:lnTo>
                <a:lnTo>
                  <a:pt x="10143" y="406"/>
                </a:lnTo>
                <a:lnTo>
                  <a:pt x="10158" y="373"/>
                </a:lnTo>
                <a:lnTo>
                  <a:pt x="10073" y="357"/>
                </a:lnTo>
                <a:lnTo>
                  <a:pt x="10096" y="454"/>
                </a:lnTo>
                <a:lnTo>
                  <a:pt x="10035" y="390"/>
                </a:lnTo>
                <a:lnTo>
                  <a:pt x="9926" y="390"/>
                </a:lnTo>
                <a:lnTo>
                  <a:pt x="9973" y="357"/>
                </a:lnTo>
                <a:close/>
                <a:moveTo>
                  <a:pt x="5041" y="698"/>
                </a:moveTo>
                <a:lnTo>
                  <a:pt x="5048" y="714"/>
                </a:lnTo>
                <a:lnTo>
                  <a:pt x="5025" y="714"/>
                </a:lnTo>
                <a:lnTo>
                  <a:pt x="5071" y="747"/>
                </a:lnTo>
                <a:lnTo>
                  <a:pt x="5048" y="747"/>
                </a:lnTo>
                <a:lnTo>
                  <a:pt x="5158" y="761"/>
                </a:lnTo>
                <a:lnTo>
                  <a:pt x="5187" y="714"/>
                </a:lnTo>
                <a:lnTo>
                  <a:pt x="5041" y="698"/>
                </a:lnTo>
                <a:close/>
                <a:moveTo>
                  <a:pt x="5158" y="761"/>
                </a:moveTo>
                <a:lnTo>
                  <a:pt x="5156" y="763"/>
                </a:lnTo>
                <a:lnTo>
                  <a:pt x="5165" y="762"/>
                </a:lnTo>
                <a:lnTo>
                  <a:pt x="5158" y="761"/>
                </a:lnTo>
                <a:close/>
                <a:moveTo>
                  <a:pt x="5404" y="714"/>
                </a:moveTo>
                <a:lnTo>
                  <a:pt x="5334" y="747"/>
                </a:lnTo>
                <a:lnTo>
                  <a:pt x="5373" y="763"/>
                </a:lnTo>
                <a:lnTo>
                  <a:pt x="5404" y="714"/>
                </a:lnTo>
                <a:close/>
                <a:moveTo>
                  <a:pt x="6131" y="33"/>
                </a:moveTo>
                <a:lnTo>
                  <a:pt x="6169" y="65"/>
                </a:lnTo>
                <a:lnTo>
                  <a:pt x="6076" y="49"/>
                </a:lnTo>
                <a:lnTo>
                  <a:pt x="6084" y="65"/>
                </a:lnTo>
                <a:lnTo>
                  <a:pt x="6030" y="65"/>
                </a:lnTo>
                <a:lnTo>
                  <a:pt x="6046" y="81"/>
                </a:lnTo>
                <a:lnTo>
                  <a:pt x="6007" y="81"/>
                </a:lnTo>
                <a:lnTo>
                  <a:pt x="6100" y="146"/>
                </a:lnTo>
                <a:lnTo>
                  <a:pt x="5984" y="114"/>
                </a:lnTo>
                <a:lnTo>
                  <a:pt x="5821" y="114"/>
                </a:lnTo>
                <a:lnTo>
                  <a:pt x="5875" y="130"/>
                </a:lnTo>
                <a:lnTo>
                  <a:pt x="5582" y="162"/>
                </a:lnTo>
                <a:lnTo>
                  <a:pt x="5589" y="179"/>
                </a:lnTo>
                <a:lnTo>
                  <a:pt x="5659" y="162"/>
                </a:lnTo>
                <a:lnTo>
                  <a:pt x="5613" y="179"/>
                </a:lnTo>
                <a:lnTo>
                  <a:pt x="5744" y="179"/>
                </a:lnTo>
                <a:lnTo>
                  <a:pt x="5644" y="195"/>
                </a:lnTo>
                <a:lnTo>
                  <a:pt x="5656" y="208"/>
                </a:lnTo>
                <a:lnTo>
                  <a:pt x="5837" y="195"/>
                </a:lnTo>
                <a:lnTo>
                  <a:pt x="5636" y="243"/>
                </a:lnTo>
                <a:lnTo>
                  <a:pt x="5899" y="211"/>
                </a:lnTo>
                <a:lnTo>
                  <a:pt x="5729" y="276"/>
                </a:lnTo>
                <a:lnTo>
                  <a:pt x="5922" y="260"/>
                </a:lnTo>
                <a:lnTo>
                  <a:pt x="5883" y="276"/>
                </a:lnTo>
                <a:lnTo>
                  <a:pt x="6185" y="179"/>
                </a:lnTo>
                <a:lnTo>
                  <a:pt x="6076" y="243"/>
                </a:lnTo>
                <a:lnTo>
                  <a:pt x="6154" y="243"/>
                </a:lnTo>
                <a:lnTo>
                  <a:pt x="5860" y="308"/>
                </a:lnTo>
                <a:lnTo>
                  <a:pt x="5945" y="373"/>
                </a:lnTo>
                <a:lnTo>
                  <a:pt x="5698" y="324"/>
                </a:lnTo>
                <a:lnTo>
                  <a:pt x="5698" y="373"/>
                </a:lnTo>
                <a:lnTo>
                  <a:pt x="5759" y="438"/>
                </a:lnTo>
                <a:lnTo>
                  <a:pt x="5721" y="438"/>
                </a:lnTo>
                <a:lnTo>
                  <a:pt x="5837" y="454"/>
                </a:lnTo>
                <a:lnTo>
                  <a:pt x="5671" y="508"/>
                </a:lnTo>
                <a:lnTo>
                  <a:pt x="5651" y="536"/>
                </a:lnTo>
                <a:lnTo>
                  <a:pt x="5682" y="552"/>
                </a:lnTo>
                <a:lnTo>
                  <a:pt x="5605" y="584"/>
                </a:lnTo>
                <a:lnTo>
                  <a:pt x="5597" y="617"/>
                </a:lnTo>
                <a:lnTo>
                  <a:pt x="5744" y="568"/>
                </a:lnTo>
                <a:lnTo>
                  <a:pt x="5574" y="633"/>
                </a:lnTo>
                <a:lnTo>
                  <a:pt x="5551" y="584"/>
                </a:lnTo>
                <a:lnTo>
                  <a:pt x="5497" y="584"/>
                </a:lnTo>
                <a:lnTo>
                  <a:pt x="5504" y="665"/>
                </a:lnTo>
                <a:lnTo>
                  <a:pt x="5404" y="714"/>
                </a:lnTo>
                <a:lnTo>
                  <a:pt x="5388" y="763"/>
                </a:lnTo>
                <a:lnTo>
                  <a:pt x="5435" y="747"/>
                </a:lnTo>
                <a:lnTo>
                  <a:pt x="5435" y="763"/>
                </a:lnTo>
                <a:lnTo>
                  <a:pt x="5729" y="763"/>
                </a:lnTo>
                <a:lnTo>
                  <a:pt x="5705" y="795"/>
                </a:lnTo>
                <a:lnTo>
                  <a:pt x="5845" y="747"/>
                </a:lnTo>
                <a:lnTo>
                  <a:pt x="5875" y="698"/>
                </a:lnTo>
                <a:lnTo>
                  <a:pt x="5829" y="698"/>
                </a:lnTo>
                <a:lnTo>
                  <a:pt x="5837" y="665"/>
                </a:lnTo>
                <a:lnTo>
                  <a:pt x="5721" y="649"/>
                </a:lnTo>
                <a:lnTo>
                  <a:pt x="5759" y="649"/>
                </a:lnTo>
                <a:lnTo>
                  <a:pt x="5752" y="633"/>
                </a:lnTo>
                <a:lnTo>
                  <a:pt x="5922" y="617"/>
                </a:lnTo>
                <a:lnTo>
                  <a:pt x="5937" y="568"/>
                </a:lnTo>
                <a:lnTo>
                  <a:pt x="6084" y="536"/>
                </a:lnTo>
                <a:lnTo>
                  <a:pt x="6046" y="503"/>
                </a:lnTo>
                <a:lnTo>
                  <a:pt x="6138" y="487"/>
                </a:lnTo>
                <a:lnTo>
                  <a:pt x="5984" y="438"/>
                </a:lnTo>
                <a:lnTo>
                  <a:pt x="6169" y="422"/>
                </a:lnTo>
                <a:lnTo>
                  <a:pt x="6076" y="390"/>
                </a:lnTo>
                <a:lnTo>
                  <a:pt x="6239" y="373"/>
                </a:lnTo>
                <a:lnTo>
                  <a:pt x="6192" y="357"/>
                </a:lnTo>
                <a:lnTo>
                  <a:pt x="6347" y="357"/>
                </a:lnTo>
                <a:lnTo>
                  <a:pt x="6339" y="341"/>
                </a:lnTo>
                <a:lnTo>
                  <a:pt x="6378" y="324"/>
                </a:lnTo>
                <a:lnTo>
                  <a:pt x="6316" y="324"/>
                </a:lnTo>
                <a:lnTo>
                  <a:pt x="6401" y="308"/>
                </a:lnTo>
                <a:lnTo>
                  <a:pt x="6393" y="276"/>
                </a:lnTo>
                <a:lnTo>
                  <a:pt x="6687" y="179"/>
                </a:lnTo>
                <a:lnTo>
                  <a:pt x="6517" y="211"/>
                </a:lnTo>
                <a:lnTo>
                  <a:pt x="6873" y="97"/>
                </a:lnTo>
                <a:lnTo>
                  <a:pt x="6795" y="81"/>
                </a:lnTo>
                <a:lnTo>
                  <a:pt x="6803" y="65"/>
                </a:lnTo>
                <a:lnTo>
                  <a:pt x="6788" y="65"/>
                </a:lnTo>
                <a:lnTo>
                  <a:pt x="6795" y="49"/>
                </a:lnTo>
                <a:lnTo>
                  <a:pt x="6587" y="65"/>
                </a:lnTo>
                <a:lnTo>
                  <a:pt x="6687" y="33"/>
                </a:lnTo>
                <a:lnTo>
                  <a:pt x="6401" y="33"/>
                </a:lnTo>
                <a:lnTo>
                  <a:pt x="6424" y="65"/>
                </a:lnTo>
                <a:lnTo>
                  <a:pt x="6254" y="33"/>
                </a:lnTo>
                <a:lnTo>
                  <a:pt x="6301" y="65"/>
                </a:lnTo>
                <a:lnTo>
                  <a:pt x="6131" y="33"/>
                </a:lnTo>
                <a:close/>
                <a:moveTo>
                  <a:pt x="4754" y="779"/>
                </a:moveTo>
                <a:lnTo>
                  <a:pt x="4778" y="795"/>
                </a:lnTo>
                <a:lnTo>
                  <a:pt x="4778" y="779"/>
                </a:lnTo>
                <a:close/>
                <a:moveTo>
                  <a:pt x="4175" y="633"/>
                </a:moveTo>
                <a:lnTo>
                  <a:pt x="4182" y="649"/>
                </a:lnTo>
                <a:lnTo>
                  <a:pt x="3804" y="795"/>
                </a:lnTo>
                <a:lnTo>
                  <a:pt x="3819" y="795"/>
                </a:lnTo>
                <a:lnTo>
                  <a:pt x="3804" y="828"/>
                </a:lnTo>
                <a:lnTo>
                  <a:pt x="3896" y="795"/>
                </a:lnTo>
                <a:lnTo>
                  <a:pt x="3889" y="844"/>
                </a:lnTo>
                <a:lnTo>
                  <a:pt x="4090" y="714"/>
                </a:lnTo>
                <a:lnTo>
                  <a:pt x="4051" y="779"/>
                </a:lnTo>
                <a:lnTo>
                  <a:pt x="4236" y="649"/>
                </a:lnTo>
                <a:lnTo>
                  <a:pt x="4175" y="633"/>
                </a:lnTo>
                <a:close/>
                <a:moveTo>
                  <a:pt x="4971" y="747"/>
                </a:moveTo>
                <a:lnTo>
                  <a:pt x="4824" y="763"/>
                </a:lnTo>
                <a:lnTo>
                  <a:pt x="4855" y="779"/>
                </a:lnTo>
                <a:lnTo>
                  <a:pt x="4832" y="779"/>
                </a:lnTo>
                <a:lnTo>
                  <a:pt x="4863" y="795"/>
                </a:lnTo>
                <a:lnTo>
                  <a:pt x="4840" y="828"/>
                </a:lnTo>
                <a:lnTo>
                  <a:pt x="4778" y="795"/>
                </a:lnTo>
                <a:lnTo>
                  <a:pt x="4754" y="811"/>
                </a:lnTo>
                <a:lnTo>
                  <a:pt x="4762" y="811"/>
                </a:lnTo>
                <a:lnTo>
                  <a:pt x="4770" y="844"/>
                </a:lnTo>
                <a:lnTo>
                  <a:pt x="4724" y="828"/>
                </a:lnTo>
                <a:lnTo>
                  <a:pt x="4677" y="860"/>
                </a:lnTo>
                <a:lnTo>
                  <a:pt x="4847" y="860"/>
                </a:lnTo>
                <a:lnTo>
                  <a:pt x="4754" y="893"/>
                </a:lnTo>
                <a:lnTo>
                  <a:pt x="4770" y="909"/>
                </a:lnTo>
                <a:lnTo>
                  <a:pt x="4762" y="941"/>
                </a:lnTo>
                <a:lnTo>
                  <a:pt x="4925" y="860"/>
                </a:lnTo>
                <a:lnTo>
                  <a:pt x="4909" y="844"/>
                </a:lnTo>
                <a:lnTo>
                  <a:pt x="4971" y="747"/>
                </a:lnTo>
                <a:close/>
                <a:moveTo>
                  <a:pt x="15810" y="795"/>
                </a:moveTo>
                <a:lnTo>
                  <a:pt x="15833" y="860"/>
                </a:lnTo>
                <a:lnTo>
                  <a:pt x="15655" y="828"/>
                </a:lnTo>
                <a:lnTo>
                  <a:pt x="15678" y="844"/>
                </a:lnTo>
                <a:lnTo>
                  <a:pt x="15663" y="844"/>
                </a:lnTo>
                <a:lnTo>
                  <a:pt x="15701" y="893"/>
                </a:lnTo>
                <a:lnTo>
                  <a:pt x="15686" y="893"/>
                </a:lnTo>
                <a:lnTo>
                  <a:pt x="16003" y="941"/>
                </a:lnTo>
                <a:lnTo>
                  <a:pt x="15887" y="860"/>
                </a:lnTo>
                <a:lnTo>
                  <a:pt x="16057" y="909"/>
                </a:lnTo>
                <a:lnTo>
                  <a:pt x="16049" y="876"/>
                </a:lnTo>
                <a:lnTo>
                  <a:pt x="15810" y="795"/>
                </a:lnTo>
                <a:close/>
                <a:moveTo>
                  <a:pt x="4925" y="941"/>
                </a:moveTo>
                <a:lnTo>
                  <a:pt x="4986" y="990"/>
                </a:lnTo>
                <a:lnTo>
                  <a:pt x="5064" y="941"/>
                </a:lnTo>
                <a:close/>
                <a:moveTo>
                  <a:pt x="4499" y="714"/>
                </a:moveTo>
                <a:lnTo>
                  <a:pt x="4399" y="763"/>
                </a:lnTo>
                <a:lnTo>
                  <a:pt x="4407" y="795"/>
                </a:lnTo>
                <a:lnTo>
                  <a:pt x="4376" y="828"/>
                </a:lnTo>
                <a:lnTo>
                  <a:pt x="4399" y="860"/>
                </a:lnTo>
                <a:lnTo>
                  <a:pt x="4267" y="828"/>
                </a:lnTo>
                <a:lnTo>
                  <a:pt x="4283" y="828"/>
                </a:lnTo>
                <a:lnTo>
                  <a:pt x="4213" y="779"/>
                </a:lnTo>
                <a:lnTo>
                  <a:pt x="4221" y="763"/>
                </a:lnTo>
                <a:lnTo>
                  <a:pt x="4136" y="779"/>
                </a:lnTo>
                <a:lnTo>
                  <a:pt x="4175" y="795"/>
                </a:lnTo>
                <a:lnTo>
                  <a:pt x="4066" y="828"/>
                </a:lnTo>
                <a:lnTo>
                  <a:pt x="4144" y="828"/>
                </a:lnTo>
                <a:lnTo>
                  <a:pt x="4020" y="860"/>
                </a:lnTo>
                <a:lnTo>
                  <a:pt x="4121" y="844"/>
                </a:lnTo>
                <a:lnTo>
                  <a:pt x="3966" y="909"/>
                </a:lnTo>
                <a:lnTo>
                  <a:pt x="4035" y="941"/>
                </a:lnTo>
                <a:lnTo>
                  <a:pt x="4059" y="925"/>
                </a:lnTo>
                <a:lnTo>
                  <a:pt x="4074" y="941"/>
                </a:lnTo>
                <a:lnTo>
                  <a:pt x="4105" y="925"/>
                </a:lnTo>
                <a:lnTo>
                  <a:pt x="4113" y="909"/>
                </a:lnTo>
                <a:lnTo>
                  <a:pt x="4175" y="893"/>
                </a:lnTo>
                <a:lnTo>
                  <a:pt x="4128" y="925"/>
                </a:lnTo>
                <a:lnTo>
                  <a:pt x="4267" y="909"/>
                </a:lnTo>
                <a:lnTo>
                  <a:pt x="4090" y="974"/>
                </a:lnTo>
                <a:lnTo>
                  <a:pt x="4090" y="1006"/>
                </a:lnTo>
                <a:lnTo>
                  <a:pt x="4368" y="941"/>
                </a:lnTo>
                <a:lnTo>
                  <a:pt x="4360" y="941"/>
                </a:lnTo>
                <a:lnTo>
                  <a:pt x="4507" y="909"/>
                </a:lnTo>
                <a:lnTo>
                  <a:pt x="4569" y="811"/>
                </a:lnTo>
                <a:lnTo>
                  <a:pt x="4453" y="844"/>
                </a:lnTo>
                <a:lnTo>
                  <a:pt x="4476" y="811"/>
                </a:lnTo>
                <a:lnTo>
                  <a:pt x="4453" y="811"/>
                </a:lnTo>
                <a:lnTo>
                  <a:pt x="4499" y="714"/>
                </a:lnTo>
                <a:close/>
                <a:moveTo>
                  <a:pt x="5296" y="747"/>
                </a:moveTo>
                <a:lnTo>
                  <a:pt x="5165" y="762"/>
                </a:lnTo>
                <a:lnTo>
                  <a:pt x="5172" y="763"/>
                </a:lnTo>
                <a:lnTo>
                  <a:pt x="5172" y="844"/>
                </a:lnTo>
                <a:lnTo>
                  <a:pt x="5133" y="893"/>
                </a:lnTo>
                <a:lnTo>
                  <a:pt x="5126" y="925"/>
                </a:lnTo>
                <a:lnTo>
                  <a:pt x="5172" y="957"/>
                </a:lnTo>
                <a:lnTo>
                  <a:pt x="5164" y="974"/>
                </a:lnTo>
                <a:lnTo>
                  <a:pt x="5288" y="974"/>
                </a:lnTo>
                <a:lnTo>
                  <a:pt x="5265" y="1006"/>
                </a:lnTo>
                <a:lnTo>
                  <a:pt x="5713" y="957"/>
                </a:lnTo>
                <a:lnTo>
                  <a:pt x="5674" y="941"/>
                </a:lnTo>
                <a:lnTo>
                  <a:pt x="5713" y="876"/>
                </a:lnTo>
                <a:lnTo>
                  <a:pt x="5667" y="860"/>
                </a:lnTo>
                <a:lnTo>
                  <a:pt x="5674" y="844"/>
                </a:lnTo>
                <a:lnTo>
                  <a:pt x="5435" y="876"/>
                </a:lnTo>
                <a:lnTo>
                  <a:pt x="5443" y="893"/>
                </a:lnTo>
                <a:lnTo>
                  <a:pt x="5311" y="860"/>
                </a:lnTo>
                <a:lnTo>
                  <a:pt x="5303" y="876"/>
                </a:lnTo>
                <a:lnTo>
                  <a:pt x="5272" y="876"/>
                </a:lnTo>
                <a:lnTo>
                  <a:pt x="5311" y="844"/>
                </a:lnTo>
                <a:lnTo>
                  <a:pt x="5234" y="779"/>
                </a:lnTo>
                <a:lnTo>
                  <a:pt x="5334" y="779"/>
                </a:lnTo>
                <a:lnTo>
                  <a:pt x="5249" y="763"/>
                </a:lnTo>
                <a:lnTo>
                  <a:pt x="5296" y="747"/>
                </a:lnTo>
                <a:close/>
                <a:moveTo>
                  <a:pt x="12493" y="747"/>
                </a:moveTo>
                <a:lnTo>
                  <a:pt x="12153" y="779"/>
                </a:lnTo>
                <a:lnTo>
                  <a:pt x="12161" y="795"/>
                </a:lnTo>
                <a:lnTo>
                  <a:pt x="12122" y="811"/>
                </a:lnTo>
                <a:lnTo>
                  <a:pt x="12045" y="860"/>
                </a:lnTo>
                <a:lnTo>
                  <a:pt x="11998" y="893"/>
                </a:lnTo>
                <a:lnTo>
                  <a:pt x="12006" y="909"/>
                </a:lnTo>
                <a:lnTo>
                  <a:pt x="11960" y="925"/>
                </a:lnTo>
                <a:lnTo>
                  <a:pt x="11998" y="941"/>
                </a:lnTo>
                <a:lnTo>
                  <a:pt x="11967" y="990"/>
                </a:lnTo>
                <a:lnTo>
                  <a:pt x="11998" y="1006"/>
                </a:lnTo>
                <a:lnTo>
                  <a:pt x="11967" y="1022"/>
                </a:lnTo>
                <a:lnTo>
                  <a:pt x="11952" y="1055"/>
                </a:lnTo>
                <a:lnTo>
                  <a:pt x="11913" y="1104"/>
                </a:lnTo>
                <a:lnTo>
                  <a:pt x="11952" y="1152"/>
                </a:lnTo>
                <a:lnTo>
                  <a:pt x="12099" y="1120"/>
                </a:lnTo>
                <a:lnTo>
                  <a:pt x="12076" y="1087"/>
                </a:lnTo>
                <a:lnTo>
                  <a:pt x="12107" y="1006"/>
                </a:lnTo>
                <a:lnTo>
                  <a:pt x="12161" y="990"/>
                </a:lnTo>
                <a:lnTo>
                  <a:pt x="12161" y="974"/>
                </a:lnTo>
                <a:lnTo>
                  <a:pt x="12184" y="957"/>
                </a:lnTo>
                <a:lnTo>
                  <a:pt x="12168" y="941"/>
                </a:lnTo>
                <a:lnTo>
                  <a:pt x="12493" y="747"/>
                </a:lnTo>
                <a:close/>
                <a:moveTo>
                  <a:pt x="16034" y="1087"/>
                </a:moveTo>
                <a:lnTo>
                  <a:pt x="15987" y="1152"/>
                </a:lnTo>
                <a:lnTo>
                  <a:pt x="16181" y="1169"/>
                </a:lnTo>
                <a:lnTo>
                  <a:pt x="16034" y="1087"/>
                </a:lnTo>
                <a:close/>
                <a:moveTo>
                  <a:pt x="13452" y="1136"/>
                </a:moveTo>
                <a:lnTo>
                  <a:pt x="13498" y="1185"/>
                </a:lnTo>
                <a:lnTo>
                  <a:pt x="13444" y="1152"/>
                </a:lnTo>
                <a:lnTo>
                  <a:pt x="13452" y="1136"/>
                </a:lnTo>
                <a:close/>
                <a:moveTo>
                  <a:pt x="4430" y="1104"/>
                </a:moveTo>
                <a:lnTo>
                  <a:pt x="4337" y="1136"/>
                </a:lnTo>
                <a:lnTo>
                  <a:pt x="4368" y="1201"/>
                </a:lnTo>
                <a:lnTo>
                  <a:pt x="4430" y="1152"/>
                </a:lnTo>
                <a:lnTo>
                  <a:pt x="4430" y="1104"/>
                </a:lnTo>
                <a:close/>
                <a:moveTo>
                  <a:pt x="8187" y="1201"/>
                </a:moveTo>
                <a:lnTo>
                  <a:pt x="8180" y="1204"/>
                </a:lnTo>
                <a:lnTo>
                  <a:pt x="8193" y="1206"/>
                </a:lnTo>
                <a:lnTo>
                  <a:pt x="8187" y="1201"/>
                </a:lnTo>
                <a:close/>
                <a:moveTo>
                  <a:pt x="5566" y="1136"/>
                </a:moveTo>
                <a:lnTo>
                  <a:pt x="5644" y="1217"/>
                </a:lnTo>
                <a:lnTo>
                  <a:pt x="5759" y="1217"/>
                </a:lnTo>
                <a:lnTo>
                  <a:pt x="5759" y="1185"/>
                </a:lnTo>
                <a:lnTo>
                  <a:pt x="5744" y="1152"/>
                </a:lnTo>
                <a:lnTo>
                  <a:pt x="5566" y="1136"/>
                </a:lnTo>
                <a:close/>
                <a:moveTo>
                  <a:pt x="8193" y="1206"/>
                </a:moveTo>
                <a:lnTo>
                  <a:pt x="8303" y="1314"/>
                </a:lnTo>
                <a:lnTo>
                  <a:pt x="8334" y="1233"/>
                </a:lnTo>
                <a:lnTo>
                  <a:pt x="8193" y="1206"/>
                </a:lnTo>
                <a:close/>
                <a:moveTo>
                  <a:pt x="5141" y="1087"/>
                </a:moveTo>
                <a:lnTo>
                  <a:pt x="4855" y="1169"/>
                </a:lnTo>
                <a:lnTo>
                  <a:pt x="4801" y="1331"/>
                </a:lnTo>
                <a:lnTo>
                  <a:pt x="4878" y="1298"/>
                </a:lnTo>
                <a:lnTo>
                  <a:pt x="4894" y="1233"/>
                </a:lnTo>
                <a:lnTo>
                  <a:pt x="4940" y="1233"/>
                </a:lnTo>
                <a:lnTo>
                  <a:pt x="5141" y="1087"/>
                </a:lnTo>
                <a:close/>
                <a:moveTo>
                  <a:pt x="16382" y="1298"/>
                </a:moveTo>
                <a:lnTo>
                  <a:pt x="16420" y="1347"/>
                </a:lnTo>
                <a:lnTo>
                  <a:pt x="16428" y="1298"/>
                </a:lnTo>
                <a:close/>
                <a:moveTo>
                  <a:pt x="4693" y="1087"/>
                </a:moveTo>
                <a:lnTo>
                  <a:pt x="4600" y="1136"/>
                </a:lnTo>
                <a:lnTo>
                  <a:pt x="4654" y="1169"/>
                </a:lnTo>
                <a:lnTo>
                  <a:pt x="4615" y="1185"/>
                </a:lnTo>
                <a:lnTo>
                  <a:pt x="4615" y="1201"/>
                </a:lnTo>
                <a:lnTo>
                  <a:pt x="4561" y="1233"/>
                </a:lnTo>
                <a:lnTo>
                  <a:pt x="4538" y="1185"/>
                </a:lnTo>
                <a:lnTo>
                  <a:pt x="4492" y="1233"/>
                </a:lnTo>
                <a:lnTo>
                  <a:pt x="4515" y="1298"/>
                </a:lnTo>
                <a:lnTo>
                  <a:pt x="4546" y="1314"/>
                </a:lnTo>
                <a:lnTo>
                  <a:pt x="4569" y="1412"/>
                </a:lnTo>
                <a:lnTo>
                  <a:pt x="4623" y="1412"/>
                </a:lnTo>
                <a:lnTo>
                  <a:pt x="4639" y="1347"/>
                </a:lnTo>
                <a:lnTo>
                  <a:pt x="4700" y="1363"/>
                </a:lnTo>
                <a:lnTo>
                  <a:pt x="4778" y="1233"/>
                </a:lnTo>
                <a:lnTo>
                  <a:pt x="4747" y="1250"/>
                </a:lnTo>
                <a:lnTo>
                  <a:pt x="4747" y="1217"/>
                </a:lnTo>
                <a:lnTo>
                  <a:pt x="4754" y="1217"/>
                </a:lnTo>
                <a:lnTo>
                  <a:pt x="4700" y="1201"/>
                </a:lnTo>
                <a:lnTo>
                  <a:pt x="4793" y="1152"/>
                </a:lnTo>
                <a:lnTo>
                  <a:pt x="4778" y="1136"/>
                </a:lnTo>
                <a:lnTo>
                  <a:pt x="4801" y="1087"/>
                </a:lnTo>
                <a:close/>
                <a:moveTo>
                  <a:pt x="3572" y="1022"/>
                </a:moveTo>
                <a:lnTo>
                  <a:pt x="3564" y="1087"/>
                </a:lnTo>
                <a:lnTo>
                  <a:pt x="3324" y="1331"/>
                </a:lnTo>
                <a:lnTo>
                  <a:pt x="3347" y="1331"/>
                </a:lnTo>
                <a:lnTo>
                  <a:pt x="3394" y="1379"/>
                </a:lnTo>
                <a:lnTo>
                  <a:pt x="3386" y="1444"/>
                </a:lnTo>
                <a:lnTo>
                  <a:pt x="3927" y="1136"/>
                </a:lnTo>
                <a:lnTo>
                  <a:pt x="3896" y="1039"/>
                </a:lnTo>
                <a:lnTo>
                  <a:pt x="3804" y="1071"/>
                </a:lnTo>
                <a:lnTo>
                  <a:pt x="3811" y="1039"/>
                </a:lnTo>
                <a:lnTo>
                  <a:pt x="3780" y="1055"/>
                </a:lnTo>
                <a:lnTo>
                  <a:pt x="3796" y="1039"/>
                </a:lnTo>
                <a:lnTo>
                  <a:pt x="3572" y="1022"/>
                </a:lnTo>
                <a:close/>
                <a:moveTo>
                  <a:pt x="11991" y="1152"/>
                </a:moveTo>
                <a:lnTo>
                  <a:pt x="11913" y="1250"/>
                </a:lnTo>
                <a:lnTo>
                  <a:pt x="11906" y="1298"/>
                </a:lnTo>
                <a:lnTo>
                  <a:pt x="11867" y="1314"/>
                </a:lnTo>
                <a:lnTo>
                  <a:pt x="12021" y="1444"/>
                </a:lnTo>
                <a:lnTo>
                  <a:pt x="12006" y="1444"/>
                </a:lnTo>
                <a:lnTo>
                  <a:pt x="12006" y="1461"/>
                </a:lnTo>
                <a:lnTo>
                  <a:pt x="11998" y="1461"/>
                </a:lnTo>
                <a:lnTo>
                  <a:pt x="11998" y="1477"/>
                </a:lnTo>
                <a:lnTo>
                  <a:pt x="11991" y="1477"/>
                </a:lnTo>
                <a:lnTo>
                  <a:pt x="12153" y="1526"/>
                </a:lnTo>
                <a:lnTo>
                  <a:pt x="12137" y="1509"/>
                </a:lnTo>
                <a:lnTo>
                  <a:pt x="12207" y="1509"/>
                </a:lnTo>
                <a:lnTo>
                  <a:pt x="12037" y="1282"/>
                </a:lnTo>
                <a:lnTo>
                  <a:pt x="12045" y="1233"/>
                </a:lnTo>
                <a:lnTo>
                  <a:pt x="12060" y="1217"/>
                </a:lnTo>
                <a:lnTo>
                  <a:pt x="12060" y="1185"/>
                </a:lnTo>
                <a:lnTo>
                  <a:pt x="11991" y="1152"/>
                </a:lnTo>
                <a:close/>
                <a:moveTo>
                  <a:pt x="1430" y="1558"/>
                </a:moveTo>
                <a:lnTo>
                  <a:pt x="1399" y="1574"/>
                </a:lnTo>
                <a:lnTo>
                  <a:pt x="1409" y="1571"/>
                </a:lnTo>
                <a:lnTo>
                  <a:pt x="1430" y="1558"/>
                </a:lnTo>
                <a:close/>
                <a:moveTo>
                  <a:pt x="10383" y="1607"/>
                </a:moveTo>
                <a:close/>
                <a:moveTo>
                  <a:pt x="6726" y="1558"/>
                </a:moveTo>
                <a:lnTo>
                  <a:pt x="6703" y="1607"/>
                </a:lnTo>
                <a:lnTo>
                  <a:pt x="6687" y="1607"/>
                </a:lnTo>
                <a:lnTo>
                  <a:pt x="6679" y="1655"/>
                </a:lnTo>
                <a:lnTo>
                  <a:pt x="6718" y="1672"/>
                </a:lnTo>
                <a:lnTo>
                  <a:pt x="6695" y="1688"/>
                </a:lnTo>
                <a:lnTo>
                  <a:pt x="6765" y="1688"/>
                </a:lnTo>
                <a:lnTo>
                  <a:pt x="6803" y="1623"/>
                </a:lnTo>
                <a:lnTo>
                  <a:pt x="6726" y="1558"/>
                </a:lnTo>
                <a:close/>
                <a:moveTo>
                  <a:pt x="3966" y="1152"/>
                </a:moveTo>
                <a:lnTo>
                  <a:pt x="3641" y="1363"/>
                </a:lnTo>
                <a:lnTo>
                  <a:pt x="3688" y="1379"/>
                </a:lnTo>
                <a:lnTo>
                  <a:pt x="3657" y="1412"/>
                </a:lnTo>
                <a:lnTo>
                  <a:pt x="3796" y="1396"/>
                </a:lnTo>
                <a:lnTo>
                  <a:pt x="3757" y="1412"/>
                </a:lnTo>
                <a:lnTo>
                  <a:pt x="3765" y="1412"/>
                </a:lnTo>
                <a:lnTo>
                  <a:pt x="3610" y="1477"/>
                </a:lnTo>
                <a:lnTo>
                  <a:pt x="3896" y="1558"/>
                </a:lnTo>
                <a:lnTo>
                  <a:pt x="3649" y="1574"/>
                </a:lnTo>
                <a:lnTo>
                  <a:pt x="3595" y="1672"/>
                </a:lnTo>
                <a:lnTo>
                  <a:pt x="3719" y="1704"/>
                </a:lnTo>
                <a:lnTo>
                  <a:pt x="3703" y="1801"/>
                </a:lnTo>
                <a:lnTo>
                  <a:pt x="4090" y="1672"/>
                </a:lnTo>
                <a:lnTo>
                  <a:pt x="4090" y="1704"/>
                </a:lnTo>
                <a:lnTo>
                  <a:pt x="4144" y="1720"/>
                </a:lnTo>
                <a:lnTo>
                  <a:pt x="4128" y="1736"/>
                </a:lnTo>
                <a:lnTo>
                  <a:pt x="4244" y="1753"/>
                </a:lnTo>
                <a:lnTo>
                  <a:pt x="4322" y="1672"/>
                </a:lnTo>
                <a:lnTo>
                  <a:pt x="4252" y="1704"/>
                </a:lnTo>
                <a:lnTo>
                  <a:pt x="4267" y="1672"/>
                </a:lnTo>
                <a:lnTo>
                  <a:pt x="4260" y="1655"/>
                </a:lnTo>
                <a:lnTo>
                  <a:pt x="4407" y="1590"/>
                </a:lnTo>
                <a:lnTo>
                  <a:pt x="4383" y="1574"/>
                </a:lnTo>
                <a:lnTo>
                  <a:pt x="4383" y="1558"/>
                </a:lnTo>
                <a:lnTo>
                  <a:pt x="4298" y="1493"/>
                </a:lnTo>
                <a:lnTo>
                  <a:pt x="4360" y="1217"/>
                </a:lnTo>
                <a:lnTo>
                  <a:pt x="4267" y="1169"/>
                </a:lnTo>
                <a:lnTo>
                  <a:pt x="4213" y="1347"/>
                </a:lnTo>
                <a:lnTo>
                  <a:pt x="4159" y="1379"/>
                </a:lnTo>
                <a:lnTo>
                  <a:pt x="4175" y="1250"/>
                </a:lnTo>
                <a:lnTo>
                  <a:pt x="4128" y="1233"/>
                </a:lnTo>
                <a:lnTo>
                  <a:pt x="4051" y="1282"/>
                </a:lnTo>
                <a:lnTo>
                  <a:pt x="4059" y="1266"/>
                </a:lnTo>
                <a:lnTo>
                  <a:pt x="4020" y="1282"/>
                </a:lnTo>
                <a:lnTo>
                  <a:pt x="4074" y="1233"/>
                </a:lnTo>
                <a:lnTo>
                  <a:pt x="3912" y="1250"/>
                </a:lnTo>
                <a:lnTo>
                  <a:pt x="3966" y="1152"/>
                </a:lnTo>
                <a:close/>
                <a:moveTo>
                  <a:pt x="4561" y="1639"/>
                </a:moveTo>
                <a:lnTo>
                  <a:pt x="4430" y="1720"/>
                </a:lnTo>
                <a:lnTo>
                  <a:pt x="4468" y="1769"/>
                </a:lnTo>
                <a:lnTo>
                  <a:pt x="4546" y="1801"/>
                </a:lnTo>
                <a:lnTo>
                  <a:pt x="4623" y="1753"/>
                </a:lnTo>
                <a:lnTo>
                  <a:pt x="4553" y="1655"/>
                </a:lnTo>
                <a:lnTo>
                  <a:pt x="4561" y="1639"/>
                </a:lnTo>
                <a:close/>
                <a:moveTo>
                  <a:pt x="13243" y="1785"/>
                </a:moveTo>
                <a:lnTo>
                  <a:pt x="13313" y="1834"/>
                </a:lnTo>
                <a:lnTo>
                  <a:pt x="13313" y="1915"/>
                </a:lnTo>
                <a:lnTo>
                  <a:pt x="13390" y="1931"/>
                </a:lnTo>
                <a:lnTo>
                  <a:pt x="13305" y="1915"/>
                </a:lnTo>
                <a:lnTo>
                  <a:pt x="13243" y="1785"/>
                </a:lnTo>
                <a:close/>
                <a:moveTo>
                  <a:pt x="5520" y="1834"/>
                </a:moveTo>
                <a:lnTo>
                  <a:pt x="5466" y="1964"/>
                </a:lnTo>
                <a:lnTo>
                  <a:pt x="5551" y="1964"/>
                </a:lnTo>
                <a:lnTo>
                  <a:pt x="5605" y="1850"/>
                </a:lnTo>
                <a:lnTo>
                  <a:pt x="5520" y="1834"/>
                </a:lnTo>
                <a:close/>
                <a:moveTo>
                  <a:pt x="8195" y="2110"/>
                </a:moveTo>
                <a:lnTo>
                  <a:pt x="8218" y="2126"/>
                </a:lnTo>
                <a:lnTo>
                  <a:pt x="8226" y="2126"/>
                </a:lnTo>
                <a:lnTo>
                  <a:pt x="8195" y="2110"/>
                </a:lnTo>
                <a:close/>
                <a:moveTo>
                  <a:pt x="696" y="2191"/>
                </a:moveTo>
                <a:lnTo>
                  <a:pt x="688" y="2207"/>
                </a:lnTo>
                <a:lnTo>
                  <a:pt x="696" y="2207"/>
                </a:lnTo>
                <a:lnTo>
                  <a:pt x="696" y="2191"/>
                </a:lnTo>
                <a:close/>
                <a:moveTo>
                  <a:pt x="410" y="1753"/>
                </a:moveTo>
                <a:lnTo>
                  <a:pt x="0" y="2288"/>
                </a:lnTo>
                <a:lnTo>
                  <a:pt x="39" y="2272"/>
                </a:lnTo>
                <a:lnTo>
                  <a:pt x="93" y="2207"/>
                </a:lnTo>
                <a:lnTo>
                  <a:pt x="93" y="2175"/>
                </a:lnTo>
                <a:lnTo>
                  <a:pt x="131" y="2126"/>
                </a:lnTo>
                <a:lnTo>
                  <a:pt x="124" y="2142"/>
                </a:lnTo>
                <a:lnTo>
                  <a:pt x="178" y="2110"/>
                </a:lnTo>
                <a:lnTo>
                  <a:pt x="162" y="2126"/>
                </a:lnTo>
                <a:lnTo>
                  <a:pt x="209" y="2093"/>
                </a:lnTo>
                <a:lnTo>
                  <a:pt x="124" y="2223"/>
                </a:lnTo>
                <a:lnTo>
                  <a:pt x="247" y="2240"/>
                </a:lnTo>
                <a:lnTo>
                  <a:pt x="232" y="2321"/>
                </a:lnTo>
                <a:lnTo>
                  <a:pt x="255" y="2386"/>
                </a:lnTo>
                <a:lnTo>
                  <a:pt x="302" y="2369"/>
                </a:lnTo>
                <a:lnTo>
                  <a:pt x="278" y="2402"/>
                </a:lnTo>
                <a:lnTo>
                  <a:pt x="325" y="2369"/>
                </a:lnTo>
                <a:lnTo>
                  <a:pt x="317" y="2386"/>
                </a:lnTo>
                <a:lnTo>
                  <a:pt x="348" y="2337"/>
                </a:lnTo>
                <a:lnTo>
                  <a:pt x="340" y="2321"/>
                </a:lnTo>
                <a:lnTo>
                  <a:pt x="417" y="2272"/>
                </a:lnTo>
                <a:lnTo>
                  <a:pt x="402" y="2272"/>
                </a:lnTo>
                <a:lnTo>
                  <a:pt x="441" y="2240"/>
                </a:lnTo>
                <a:lnTo>
                  <a:pt x="433" y="2240"/>
                </a:lnTo>
                <a:lnTo>
                  <a:pt x="433" y="2207"/>
                </a:lnTo>
                <a:lnTo>
                  <a:pt x="464" y="2223"/>
                </a:lnTo>
                <a:lnTo>
                  <a:pt x="510" y="2223"/>
                </a:lnTo>
                <a:lnTo>
                  <a:pt x="518" y="2191"/>
                </a:lnTo>
                <a:lnTo>
                  <a:pt x="541" y="2207"/>
                </a:lnTo>
                <a:lnTo>
                  <a:pt x="634" y="2142"/>
                </a:lnTo>
                <a:lnTo>
                  <a:pt x="611" y="2126"/>
                </a:lnTo>
                <a:lnTo>
                  <a:pt x="603" y="2126"/>
                </a:lnTo>
                <a:lnTo>
                  <a:pt x="611" y="2093"/>
                </a:lnTo>
                <a:lnTo>
                  <a:pt x="611" y="2045"/>
                </a:lnTo>
                <a:lnTo>
                  <a:pt x="557" y="2012"/>
                </a:lnTo>
                <a:lnTo>
                  <a:pt x="572" y="2029"/>
                </a:lnTo>
                <a:lnTo>
                  <a:pt x="518" y="2045"/>
                </a:lnTo>
                <a:lnTo>
                  <a:pt x="549" y="2012"/>
                </a:lnTo>
                <a:lnTo>
                  <a:pt x="479" y="2012"/>
                </a:lnTo>
                <a:lnTo>
                  <a:pt x="456" y="2061"/>
                </a:lnTo>
                <a:lnTo>
                  <a:pt x="456" y="2093"/>
                </a:lnTo>
                <a:lnTo>
                  <a:pt x="425" y="2126"/>
                </a:lnTo>
                <a:lnTo>
                  <a:pt x="448" y="2093"/>
                </a:lnTo>
                <a:lnTo>
                  <a:pt x="417" y="2110"/>
                </a:lnTo>
                <a:lnTo>
                  <a:pt x="417" y="2077"/>
                </a:lnTo>
                <a:lnTo>
                  <a:pt x="495" y="1964"/>
                </a:lnTo>
                <a:lnTo>
                  <a:pt x="464" y="1964"/>
                </a:lnTo>
                <a:lnTo>
                  <a:pt x="503" y="1915"/>
                </a:lnTo>
                <a:lnTo>
                  <a:pt x="441" y="1850"/>
                </a:lnTo>
                <a:lnTo>
                  <a:pt x="448" y="1834"/>
                </a:lnTo>
                <a:lnTo>
                  <a:pt x="433" y="1801"/>
                </a:lnTo>
                <a:lnTo>
                  <a:pt x="417" y="1834"/>
                </a:lnTo>
                <a:lnTo>
                  <a:pt x="417" y="1801"/>
                </a:lnTo>
                <a:lnTo>
                  <a:pt x="425" y="1785"/>
                </a:lnTo>
                <a:lnTo>
                  <a:pt x="410" y="1753"/>
                </a:lnTo>
                <a:close/>
                <a:moveTo>
                  <a:pt x="8543" y="2093"/>
                </a:moveTo>
                <a:lnTo>
                  <a:pt x="8527" y="2126"/>
                </a:lnTo>
                <a:lnTo>
                  <a:pt x="8504" y="2126"/>
                </a:lnTo>
                <a:lnTo>
                  <a:pt x="8481" y="2158"/>
                </a:lnTo>
                <a:lnTo>
                  <a:pt x="8442" y="2142"/>
                </a:lnTo>
                <a:lnTo>
                  <a:pt x="8450" y="2191"/>
                </a:lnTo>
                <a:lnTo>
                  <a:pt x="8403" y="2142"/>
                </a:lnTo>
                <a:lnTo>
                  <a:pt x="8380" y="2142"/>
                </a:lnTo>
                <a:lnTo>
                  <a:pt x="8380" y="2191"/>
                </a:lnTo>
                <a:lnTo>
                  <a:pt x="8334" y="2158"/>
                </a:lnTo>
                <a:lnTo>
                  <a:pt x="8326" y="2223"/>
                </a:lnTo>
                <a:lnTo>
                  <a:pt x="8295" y="2223"/>
                </a:lnTo>
                <a:lnTo>
                  <a:pt x="8287" y="2256"/>
                </a:lnTo>
                <a:lnTo>
                  <a:pt x="8272" y="2240"/>
                </a:lnTo>
                <a:lnTo>
                  <a:pt x="8280" y="2223"/>
                </a:lnTo>
                <a:lnTo>
                  <a:pt x="8264" y="2191"/>
                </a:lnTo>
                <a:lnTo>
                  <a:pt x="8280" y="2158"/>
                </a:lnTo>
                <a:lnTo>
                  <a:pt x="8218" y="2126"/>
                </a:lnTo>
                <a:lnTo>
                  <a:pt x="8202" y="2126"/>
                </a:lnTo>
                <a:lnTo>
                  <a:pt x="8218" y="2175"/>
                </a:lnTo>
                <a:lnTo>
                  <a:pt x="8171" y="2142"/>
                </a:lnTo>
                <a:lnTo>
                  <a:pt x="8179" y="2158"/>
                </a:lnTo>
                <a:lnTo>
                  <a:pt x="8171" y="2175"/>
                </a:lnTo>
                <a:lnTo>
                  <a:pt x="8156" y="2175"/>
                </a:lnTo>
                <a:lnTo>
                  <a:pt x="8179" y="2191"/>
                </a:lnTo>
                <a:lnTo>
                  <a:pt x="8141" y="2191"/>
                </a:lnTo>
                <a:lnTo>
                  <a:pt x="8148" y="2223"/>
                </a:lnTo>
                <a:lnTo>
                  <a:pt x="8117" y="2223"/>
                </a:lnTo>
                <a:lnTo>
                  <a:pt x="8249" y="2240"/>
                </a:lnTo>
                <a:lnTo>
                  <a:pt x="8210" y="2272"/>
                </a:lnTo>
                <a:lnTo>
                  <a:pt x="8249" y="2272"/>
                </a:lnTo>
                <a:lnTo>
                  <a:pt x="8249" y="2288"/>
                </a:lnTo>
                <a:lnTo>
                  <a:pt x="8156" y="2304"/>
                </a:lnTo>
                <a:lnTo>
                  <a:pt x="8148" y="2337"/>
                </a:lnTo>
                <a:lnTo>
                  <a:pt x="8257" y="2353"/>
                </a:lnTo>
                <a:lnTo>
                  <a:pt x="8226" y="2402"/>
                </a:lnTo>
                <a:lnTo>
                  <a:pt x="8257" y="2386"/>
                </a:lnTo>
                <a:lnTo>
                  <a:pt x="8187" y="2434"/>
                </a:lnTo>
                <a:lnTo>
                  <a:pt x="8218" y="2467"/>
                </a:lnTo>
                <a:lnTo>
                  <a:pt x="8272" y="2450"/>
                </a:lnTo>
                <a:lnTo>
                  <a:pt x="8419" y="2515"/>
                </a:lnTo>
                <a:lnTo>
                  <a:pt x="8666" y="2321"/>
                </a:lnTo>
                <a:lnTo>
                  <a:pt x="8666" y="2256"/>
                </a:lnTo>
                <a:lnTo>
                  <a:pt x="8620" y="2191"/>
                </a:lnTo>
                <a:lnTo>
                  <a:pt x="8604" y="2142"/>
                </a:lnTo>
                <a:lnTo>
                  <a:pt x="8635" y="2110"/>
                </a:lnTo>
                <a:lnTo>
                  <a:pt x="8543" y="2093"/>
                </a:lnTo>
                <a:close/>
                <a:moveTo>
                  <a:pt x="4955" y="2175"/>
                </a:moveTo>
                <a:lnTo>
                  <a:pt x="4770" y="2499"/>
                </a:lnTo>
                <a:lnTo>
                  <a:pt x="4824" y="2499"/>
                </a:lnTo>
                <a:lnTo>
                  <a:pt x="4840" y="2564"/>
                </a:lnTo>
                <a:lnTo>
                  <a:pt x="5012" y="2438"/>
                </a:lnTo>
                <a:lnTo>
                  <a:pt x="5071" y="2515"/>
                </a:lnTo>
                <a:lnTo>
                  <a:pt x="5149" y="2467"/>
                </a:lnTo>
                <a:lnTo>
                  <a:pt x="5071" y="2450"/>
                </a:lnTo>
                <a:lnTo>
                  <a:pt x="5087" y="2353"/>
                </a:lnTo>
                <a:lnTo>
                  <a:pt x="4963" y="2223"/>
                </a:lnTo>
                <a:lnTo>
                  <a:pt x="4955" y="2175"/>
                </a:lnTo>
                <a:close/>
                <a:moveTo>
                  <a:pt x="9741" y="2662"/>
                </a:moveTo>
                <a:lnTo>
                  <a:pt x="9710" y="2678"/>
                </a:lnTo>
                <a:lnTo>
                  <a:pt x="9735" y="2666"/>
                </a:lnTo>
                <a:lnTo>
                  <a:pt x="9741" y="2662"/>
                </a:lnTo>
                <a:close/>
                <a:moveTo>
                  <a:pt x="5535" y="1104"/>
                </a:moveTo>
                <a:lnTo>
                  <a:pt x="5350" y="1169"/>
                </a:lnTo>
                <a:lnTo>
                  <a:pt x="5373" y="1217"/>
                </a:lnTo>
                <a:lnTo>
                  <a:pt x="5303" y="1233"/>
                </a:lnTo>
                <a:lnTo>
                  <a:pt x="5327" y="1282"/>
                </a:lnTo>
                <a:lnTo>
                  <a:pt x="5327" y="1331"/>
                </a:lnTo>
                <a:lnTo>
                  <a:pt x="5249" y="1331"/>
                </a:lnTo>
                <a:lnTo>
                  <a:pt x="5288" y="1379"/>
                </a:lnTo>
                <a:lnTo>
                  <a:pt x="5257" y="1461"/>
                </a:lnTo>
                <a:lnTo>
                  <a:pt x="5164" y="1461"/>
                </a:lnTo>
                <a:lnTo>
                  <a:pt x="5257" y="1412"/>
                </a:lnTo>
                <a:lnTo>
                  <a:pt x="5226" y="1347"/>
                </a:lnTo>
                <a:lnTo>
                  <a:pt x="5249" y="1233"/>
                </a:lnTo>
                <a:lnTo>
                  <a:pt x="5388" y="1104"/>
                </a:lnTo>
                <a:lnTo>
                  <a:pt x="5079" y="1314"/>
                </a:lnTo>
                <a:lnTo>
                  <a:pt x="5041" y="1412"/>
                </a:lnTo>
                <a:lnTo>
                  <a:pt x="5133" y="1461"/>
                </a:lnTo>
                <a:lnTo>
                  <a:pt x="5025" y="1461"/>
                </a:lnTo>
                <a:lnTo>
                  <a:pt x="5149" y="1542"/>
                </a:lnTo>
                <a:lnTo>
                  <a:pt x="5133" y="1574"/>
                </a:lnTo>
                <a:lnTo>
                  <a:pt x="5357" y="1607"/>
                </a:lnTo>
                <a:lnTo>
                  <a:pt x="5357" y="1590"/>
                </a:lnTo>
                <a:lnTo>
                  <a:pt x="5458" y="1623"/>
                </a:lnTo>
                <a:lnTo>
                  <a:pt x="5489" y="1542"/>
                </a:lnTo>
                <a:lnTo>
                  <a:pt x="5558" y="1574"/>
                </a:lnTo>
                <a:lnTo>
                  <a:pt x="5551" y="1623"/>
                </a:lnTo>
                <a:lnTo>
                  <a:pt x="5582" y="1639"/>
                </a:lnTo>
                <a:lnTo>
                  <a:pt x="5566" y="1655"/>
                </a:lnTo>
                <a:lnTo>
                  <a:pt x="5605" y="1639"/>
                </a:lnTo>
                <a:lnTo>
                  <a:pt x="5613" y="1704"/>
                </a:lnTo>
                <a:lnTo>
                  <a:pt x="5551" y="1769"/>
                </a:lnTo>
                <a:lnTo>
                  <a:pt x="5645" y="1741"/>
                </a:lnTo>
                <a:lnTo>
                  <a:pt x="5651" y="1753"/>
                </a:lnTo>
                <a:lnTo>
                  <a:pt x="5636" y="1769"/>
                </a:lnTo>
                <a:lnTo>
                  <a:pt x="5698" y="1834"/>
                </a:lnTo>
                <a:lnTo>
                  <a:pt x="5705" y="1947"/>
                </a:lnTo>
                <a:lnTo>
                  <a:pt x="5558" y="2126"/>
                </a:lnTo>
                <a:lnTo>
                  <a:pt x="5566" y="2191"/>
                </a:lnTo>
                <a:lnTo>
                  <a:pt x="5443" y="2256"/>
                </a:lnTo>
                <a:lnTo>
                  <a:pt x="5443" y="2288"/>
                </a:lnTo>
                <a:lnTo>
                  <a:pt x="5435" y="2321"/>
                </a:lnTo>
                <a:lnTo>
                  <a:pt x="5443" y="2272"/>
                </a:lnTo>
                <a:lnTo>
                  <a:pt x="5373" y="2240"/>
                </a:lnTo>
                <a:lnTo>
                  <a:pt x="5296" y="2337"/>
                </a:lnTo>
                <a:lnTo>
                  <a:pt x="5365" y="2402"/>
                </a:lnTo>
                <a:lnTo>
                  <a:pt x="5466" y="2337"/>
                </a:lnTo>
                <a:lnTo>
                  <a:pt x="5504" y="2353"/>
                </a:lnTo>
                <a:lnTo>
                  <a:pt x="5497" y="2386"/>
                </a:lnTo>
                <a:lnTo>
                  <a:pt x="5543" y="2353"/>
                </a:lnTo>
                <a:lnTo>
                  <a:pt x="5528" y="2386"/>
                </a:lnTo>
                <a:lnTo>
                  <a:pt x="5574" y="2467"/>
                </a:lnTo>
                <a:lnTo>
                  <a:pt x="5566" y="2483"/>
                </a:lnTo>
                <a:lnTo>
                  <a:pt x="5605" y="2499"/>
                </a:lnTo>
                <a:lnTo>
                  <a:pt x="5566" y="2532"/>
                </a:lnTo>
                <a:lnTo>
                  <a:pt x="5613" y="2580"/>
                </a:lnTo>
                <a:lnTo>
                  <a:pt x="5597" y="2597"/>
                </a:lnTo>
                <a:lnTo>
                  <a:pt x="5814" y="2759"/>
                </a:lnTo>
                <a:lnTo>
                  <a:pt x="5845" y="2710"/>
                </a:lnTo>
                <a:lnTo>
                  <a:pt x="5775" y="2597"/>
                </a:lnTo>
                <a:lnTo>
                  <a:pt x="5783" y="2580"/>
                </a:lnTo>
                <a:lnTo>
                  <a:pt x="5744" y="2483"/>
                </a:lnTo>
                <a:lnTo>
                  <a:pt x="5798" y="2483"/>
                </a:lnTo>
                <a:lnTo>
                  <a:pt x="5899" y="2629"/>
                </a:lnTo>
                <a:lnTo>
                  <a:pt x="5914" y="2597"/>
                </a:lnTo>
                <a:lnTo>
                  <a:pt x="5937" y="2597"/>
                </a:lnTo>
                <a:lnTo>
                  <a:pt x="5937" y="2483"/>
                </a:lnTo>
                <a:lnTo>
                  <a:pt x="5968" y="2532"/>
                </a:lnTo>
                <a:lnTo>
                  <a:pt x="5968" y="2450"/>
                </a:lnTo>
                <a:lnTo>
                  <a:pt x="5976" y="2434"/>
                </a:lnTo>
                <a:lnTo>
                  <a:pt x="5953" y="2434"/>
                </a:lnTo>
                <a:lnTo>
                  <a:pt x="5937" y="2402"/>
                </a:lnTo>
                <a:lnTo>
                  <a:pt x="5968" y="2369"/>
                </a:lnTo>
                <a:lnTo>
                  <a:pt x="5945" y="2369"/>
                </a:lnTo>
                <a:lnTo>
                  <a:pt x="5968" y="2353"/>
                </a:lnTo>
                <a:lnTo>
                  <a:pt x="5945" y="2321"/>
                </a:lnTo>
                <a:lnTo>
                  <a:pt x="5899" y="2321"/>
                </a:lnTo>
                <a:lnTo>
                  <a:pt x="5883" y="2256"/>
                </a:lnTo>
                <a:lnTo>
                  <a:pt x="5899" y="2240"/>
                </a:lnTo>
                <a:lnTo>
                  <a:pt x="5860" y="2223"/>
                </a:lnTo>
                <a:lnTo>
                  <a:pt x="5875" y="2191"/>
                </a:lnTo>
                <a:lnTo>
                  <a:pt x="5845" y="2126"/>
                </a:lnTo>
                <a:lnTo>
                  <a:pt x="5922" y="2158"/>
                </a:lnTo>
                <a:lnTo>
                  <a:pt x="5906" y="2093"/>
                </a:lnTo>
                <a:lnTo>
                  <a:pt x="5937" y="2077"/>
                </a:lnTo>
                <a:lnTo>
                  <a:pt x="6007" y="2126"/>
                </a:lnTo>
                <a:lnTo>
                  <a:pt x="5984" y="2158"/>
                </a:lnTo>
                <a:lnTo>
                  <a:pt x="6069" y="2110"/>
                </a:lnTo>
                <a:lnTo>
                  <a:pt x="6007" y="2207"/>
                </a:lnTo>
                <a:lnTo>
                  <a:pt x="6015" y="2272"/>
                </a:lnTo>
                <a:lnTo>
                  <a:pt x="6046" y="2240"/>
                </a:lnTo>
                <a:lnTo>
                  <a:pt x="6061" y="2288"/>
                </a:lnTo>
                <a:lnTo>
                  <a:pt x="6084" y="2288"/>
                </a:lnTo>
                <a:lnTo>
                  <a:pt x="6100" y="2207"/>
                </a:lnTo>
                <a:lnTo>
                  <a:pt x="6084" y="2207"/>
                </a:lnTo>
                <a:lnTo>
                  <a:pt x="6185" y="2158"/>
                </a:lnTo>
                <a:lnTo>
                  <a:pt x="6161" y="2126"/>
                </a:lnTo>
                <a:lnTo>
                  <a:pt x="6177" y="2110"/>
                </a:lnTo>
                <a:lnTo>
                  <a:pt x="6169" y="2093"/>
                </a:lnTo>
                <a:lnTo>
                  <a:pt x="6200" y="2110"/>
                </a:lnTo>
                <a:lnTo>
                  <a:pt x="6200" y="2061"/>
                </a:lnTo>
                <a:lnTo>
                  <a:pt x="6216" y="2061"/>
                </a:lnTo>
                <a:lnTo>
                  <a:pt x="6216" y="2012"/>
                </a:lnTo>
                <a:lnTo>
                  <a:pt x="6123" y="2045"/>
                </a:lnTo>
                <a:lnTo>
                  <a:pt x="6177" y="1980"/>
                </a:lnTo>
                <a:lnTo>
                  <a:pt x="6092" y="1964"/>
                </a:lnTo>
                <a:lnTo>
                  <a:pt x="6146" y="1931"/>
                </a:lnTo>
                <a:lnTo>
                  <a:pt x="6092" y="1899"/>
                </a:lnTo>
                <a:lnTo>
                  <a:pt x="6107" y="1883"/>
                </a:lnTo>
                <a:lnTo>
                  <a:pt x="6069" y="1915"/>
                </a:lnTo>
                <a:lnTo>
                  <a:pt x="6076" y="1883"/>
                </a:lnTo>
                <a:lnTo>
                  <a:pt x="6053" y="1883"/>
                </a:lnTo>
                <a:lnTo>
                  <a:pt x="6061" y="1866"/>
                </a:lnTo>
                <a:lnTo>
                  <a:pt x="6022" y="1899"/>
                </a:lnTo>
                <a:lnTo>
                  <a:pt x="6053" y="1834"/>
                </a:lnTo>
                <a:lnTo>
                  <a:pt x="6022" y="1866"/>
                </a:lnTo>
                <a:lnTo>
                  <a:pt x="6007" y="1866"/>
                </a:lnTo>
                <a:lnTo>
                  <a:pt x="6015" y="1834"/>
                </a:lnTo>
                <a:lnTo>
                  <a:pt x="6030" y="1818"/>
                </a:lnTo>
                <a:lnTo>
                  <a:pt x="5976" y="1801"/>
                </a:lnTo>
                <a:lnTo>
                  <a:pt x="5968" y="1769"/>
                </a:lnTo>
                <a:lnTo>
                  <a:pt x="5914" y="1753"/>
                </a:lnTo>
                <a:lnTo>
                  <a:pt x="6007" y="1736"/>
                </a:lnTo>
                <a:lnTo>
                  <a:pt x="5945" y="1720"/>
                </a:lnTo>
                <a:lnTo>
                  <a:pt x="6069" y="1704"/>
                </a:lnTo>
                <a:lnTo>
                  <a:pt x="5945" y="1672"/>
                </a:lnTo>
                <a:lnTo>
                  <a:pt x="6053" y="1639"/>
                </a:lnTo>
                <a:lnTo>
                  <a:pt x="6022" y="1590"/>
                </a:lnTo>
                <a:lnTo>
                  <a:pt x="5976" y="1607"/>
                </a:lnTo>
                <a:lnTo>
                  <a:pt x="5999" y="1574"/>
                </a:lnTo>
                <a:lnTo>
                  <a:pt x="5930" y="1590"/>
                </a:lnTo>
                <a:lnTo>
                  <a:pt x="6015" y="1542"/>
                </a:lnTo>
                <a:lnTo>
                  <a:pt x="6007" y="1493"/>
                </a:lnTo>
                <a:lnTo>
                  <a:pt x="5953" y="1493"/>
                </a:lnTo>
                <a:lnTo>
                  <a:pt x="5868" y="1590"/>
                </a:lnTo>
                <a:lnTo>
                  <a:pt x="5852" y="1542"/>
                </a:lnTo>
                <a:lnTo>
                  <a:pt x="5937" y="1461"/>
                </a:lnTo>
                <a:lnTo>
                  <a:pt x="5837" y="1493"/>
                </a:lnTo>
                <a:lnTo>
                  <a:pt x="5922" y="1412"/>
                </a:lnTo>
                <a:lnTo>
                  <a:pt x="5783" y="1412"/>
                </a:lnTo>
                <a:lnTo>
                  <a:pt x="5821" y="1363"/>
                </a:lnTo>
                <a:lnTo>
                  <a:pt x="5736" y="1428"/>
                </a:lnTo>
                <a:lnTo>
                  <a:pt x="5775" y="1379"/>
                </a:lnTo>
                <a:lnTo>
                  <a:pt x="5752" y="1379"/>
                </a:lnTo>
                <a:lnTo>
                  <a:pt x="5806" y="1331"/>
                </a:lnTo>
                <a:lnTo>
                  <a:pt x="5713" y="1363"/>
                </a:lnTo>
                <a:lnTo>
                  <a:pt x="5783" y="1298"/>
                </a:lnTo>
                <a:lnTo>
                  <a:pt x="5651" y="1250"/>
                </a:lnTo>
                <a:lnTo>
                  <a:pt x="5659" y="1298"/>
                </a:lnTo>
                <a:lnTo>
                  <a:pt x="5597" y="1347"/>
                </a:lnTo>
                <a:lnTo>
                  <a:pt x="5574" y="1282"/>
                </a:lnTo>
                <a:lnTo>
                  <a:pt x="5481" y="1347"/>
                </a:lnTo>
                <a:lnTo>
                  <a:pt x="5504" y="1314"/>
                </a:lnTo>
                <a:lnTo>
                  <a:pt x="5497" y="1298"/>
                </a:lnTo>
                <a:lnTo>
                  <a:pt x="5528" y="1266"/>
                </a:lnTo>
                <a:lnTo>
                  <a:pt x="5489" y="1298"/>
                </a:lnTo>
                <a:lnTo>
                  <a:pt x="5558" y="1233"/>
                </a:lnTo>
                <a:lnTo>
                  <a:pt x="5535" y="1104"/>
                </a:lnTo>
                <a:close/>
                <a:moveTo>
                  <a:pt x="7824" y="0"/>
                </a:moveTo>
                <a:lnTo>
                  <a:pt x="7847" y="16"/>
                </a:lnTo>
                <a:lnTo>
                  <a:pt x="7499" y="33"/>
                </a:lnTo>
                <a:lnTo>
                  <a:pt x="7700" y="49"/>
                </a:lnTo>
                <a:lnTo>
                  <a:pt x="7530" y="65"/>
                </a:lnTo>
                <a:lnTo>
                  <a:pt x="7569" y="81"/>
                </a:lnTo>
                <a:lnTo>
                  <a:pt x="7545" y="130"/>
                </a:lnTo>
                <a:lnTo>
                  <a:pt x="7337" y="81"/>
                </a:lnTo>
                <a:lnTo>
                  <a:pt x="7337" y="130"/>
                </a:lnTo>
                <a:lnTo>
                  <a:pt x="7159" y="162"/>
                </a:lnTo>
                <a:lnTo>
                  <a:pt x="7159" y="97"/>
                </a:lnTo>
                <a:lnTo>
                  <a:pt x="6942" y="130"/>
                </a:lnTo>
                <a:lnTo>
                  <a:pt x="7027" y="195"/>
                </a:lnTo>
                <a:lnTo>
                  <a:pt x="6857" y="146"/>
                </a:lnTo>
                <a:lnTo>
                  <a:pt x="6548" y="292"/>
                </a:lnTo>
                <a:lnTo>
                  <a:pt x="6571" y="341"/>
                </a:lnTo>
                <a:lnTo>
                  <a:pt x="6649" y="324"/>
                </a:lnTo>
                <a:lnTo>
                  <a:pt x="6185" y="552"/>
                </a:lnTo>
                <a:lnTo>
                  <a:pt x="6285" y="584"/>
                </a:lnTo>
                <a:lnTo>
                  <a:pt x="6262" y="600"/>
                </a:lnTo>
                <a:lnTo>
                  <a:pt x="6432" y="633"/>
                </a:lnTo>
                <a:lnTo>
                  <a:pt x="6200" y="682"/>
                </a:lnTo>
                <a:lnTo>
                  <a:pt x="6208" y="698"/>
                </a:lnTo>
                <a:lnTo>
                  <a:pt x="6208" y="714"/>
                </a:lnTo>
                <a:lnTo>
                  <a:pt x="6316" y="730"/>
                </a:lnTo>
                <a:lnTo>
                  <a:pt x="6239" y="763"/>
                </a:lnTo>
                <a:lnTo>
                  <a:pt x="6695" y="844"/>
                </a:lnTo>
                <a:lnTo>
                  <a:pt x="6695" y="893"/>
                </a:lnTo>
                <a:lnTo>
                  <a:pt x="6765" y="1006"/>
                </a:lnTo>
                <a:lnTo>
                  <a:pt x="6703" y="1055"/>
                </a:lnTo>
                <a:lnTo>
                  <a:pt x="6757" y="1071"/>
                </a:lnTo>
                <a:lnTo>
                  <a:pt x="6741" y="1120"/>
                </a:lnTo>
                <a:lnTo>
                  <a:pt x="6757" y="1185"/>
                </a:lnTo>
                <a:lnTo>
                  <a:pt x="6757" y="1201"/>
                </a:lnTo>
                <a:lnTo>
                  <a:pt x="6772" y="1233"/>
                </a:lnTo>
                <a:lnTo>
                  <a:pt x="6726" y="1266"/>
                </a:lnTo>
                <a:lnTo>
                  <a:pt x="6734" y="1282"/>
                </a:lnTo>
                <a:lnTo>
                  <a:pt x="6710" y="1298"/>
                </a:lnTo>
                <a:lnTo>
                  <a:pt x="6757" y="1282"/>
                </a:lnTo>
                <a:lnTo>
                  <a:pt x="6695" y="1396"/>
                </a:lnTo>
                <a:lnTo>
                  <a:pt x="6811" y="1347"/>
                </a:lnTo>
                <a:lnTo>
                  <a:pt x="6811" y="1363"/>
                </a:lnTo>
                <a:lnTo>
                  <a:pt x="6819" y="1363"/>
                </a:lnTo>
                <a:lnTo>
                  <a:pt x="6819" y="1379"/>
                </a:lnTo>
                <a:lnTo>
                  <a:pt x="6880" y="1379"/>
                </a:lnTo>
                <a:lnTo>
                  <a:pt x="6803" y="1444"/>
                </a:lnTo>
                <a:lnTo>
                  <a:pt x="6896" y="1461"/>
                </a:lnTo>
                <a:lnTo>
                  <a:pt x="6857" y="1461"/>
                </a:lnTo>
                <a:lnTo>
                  <a:pt x="6880" y="1493"/>
                </a:lnTo>
                <a:lnTo>
                  <a:pt x="6896" y="1542"/>
                </a:lnTo>
                <a:lnTo>
                  <a:pt x="6718" y="1526"/>
                </a:lnTo>
                <a:lnTo>
                  <a:pt x="6904" y="1607"/>
                </a:lnTo>
                <a:lnTo>
                  <a:pt x="6842" y="1704"/>
                </a:lnTo>
                <a:lnTo>
                  <a:pt x="6880" y="1704"/>
                </a:lnTo>
                <a:lnTo>
                  <a:pt x="6842" y="1720"/>
                </a:lnTo>
                <a:lnTo>
                  <a:pt x="6819" y="1769"/>
                </a:lnTo>
                <a:lnTo>
                  <a:pt x="6842" y="1769"/>
                </a:lnTo>
                <a:lnTo>
                  <a:pt x="6695" y="1834"/>
                </a:lnTo>
                <a:lnTo>
                  <a:pt x="6811" y="1818"/>
                </a:lnTo>
                <a:lnTo>
                  <a:pt x="6656" y="1931"/>
                </a:lnTo>
                <a:lnTo>
                  <a:pt x="6811" y="1899"/>
                </a:lnTo>
                <a:lnTo>
                  <a:pt x="6795" y="1915"/>
                </a:lnTo>
                <a:lnTo>
                  <a:pt x="6819" y="1947"/>
                </a:lnTo>
                <a:lnTo>
                  <a:pt x="6672" y="1947"/>
                </a:lnTo>
                <a:lnTo>
                  <a:pt x="6649" y="2029"/>
                </a:lnTo>
                <a:lnTo>
                  <a:pt x="6710" y="2029"/>
                </a:lnTo>
                <a:lnTo>
                  <a:pt x="6625" y="2142"/>
                </a:lnTo>
                <a:lnTo>
                  <a:pt x="6765" y="2029"/>
                </a:lnTo>
                <a:lnTo>
                  <a:pt x="6633" y="2158"/>
                </a:lnTo>
                <a:lnTo>
                  <a:pt x="6641" y="2158"/>
                </a:lnTo>
                <a:lnTo>
                  <a:pt x="6633" y="2223"/>
                </a:lnTo>
                <a:lnTo>
                  <a:pt x="6741" y="2191"/>
                </a:lnTo>
                <a:lnTo>
                  <a:pt x="6672" y="2240"/>
                </a:lnTo>
                <a:lnTo>
                  <a:pt x="6656" y="2418"/>
                </a:lnTo>
                <a:lnTo>
                  <a:pt x="6710" y="2337"/>
                </a:lnTo>
                <a:lnTo>
                  <a:pt x="6734" y="2272"/>
                </a:lnTo>
                <a:lnTo>
                  <a:pt x="6765" y="2386"/>
                </a:lnTo>
                <a:lnTo>
                  <a:pt x="6687" y="2386"/>
                </a:lnTo>
                <a:lnTo>
                  <a:pt x="6679" y="2434"/>
                </a:lnTo>
                <a:lnTo>
                  <a:pt x="6734" y="2402"/>
                </a:lnTo>
                <a:lnTo>
                  <a:pt x="6726" y="2418"/>
                </a:lnTo>
                <a:lnTo>
                  <a:pt x="6741" y="2418"/>
                </a:lnTo>
                <a:lnTo>
                  <a:pt x="6672" y="2450"/>
                </a:lnTo>
                <a:lnTo>
                  <a:pt x="6695" y="2613"/>
                </a:lnTo>
                <a:lnTo>
                  <a:pt x="6734" y="2580"/>
                </a:lnTo>
                <a:lnTo>
                  <a:pt x="6695" y="2662"/>
                </a:lnTo>
                <a:lnTo>
                  <a:pt x="6757" y="2726"/>
                </a:lnTo>
                <a:lnTo>
                  <a:pt x="6726" y="2791"/>
                </a:lnTo>
                <a:lnTo>
                  <a:pt x="6757" y="2889"/>
                </a:lnTo>
                <a:lnTo>
                  <a:pt x="6788" y="2889"/>
                </a:lnTo>
                <a:lnTo>
                  <a:pt x="6757" y="2921"/>
                </a:lnTo>
                <a:lnTo>
                  <a:pt x="6788" y="2921"/>
                </a:lnTo>
                <a:lnTo>
                  <a:pt x="6788" y="2905"/>
                </a:lnTo>
                <a:lnTo>
                  <a:pt x="6896" y="2856"/>
                </a:lnTo>
                <a:lnTo>
                  <a:pt x="6880" y="2954"/>
                </a:lnTo>
                <a:lnTo>
                  <a:pt x="6950" y="2937"/>
                </a:lnTo>
                <a:lnTo>
                  <a:pt x="6904" y="3002"/>
                </a:lnTo>
                <a:lnTo>
                  <a:pt x="6966" y="2986"/>
                </a:lnTo>
                <a:lnTo>
                  <a:pt x="6966" y="3051"/>
                </a:lnTo>
                <a:lnTo>
                  <a:pt x="6989" y="3051"/>
                </a:lnTo>
                <a:lnTo>
                  <a:pt x="6973" y="3035"/>
                </a:lnTo>
                <a:lnTo>
                  <a:pt x="7027" y="3002"/>
                </a:lnTo>
                <a:lnTo>
                  <a:pt x="6989" y="2954"/>
                </a:lnTo>
                <a:lnTo>
                  <a:pt x="7058" y="2921"/>
                </a:lnTo>
                <a:lnTo>
                  <a:pt x="7105" y="2791"/>
                </a:lnTo>
                <a:lnTo>
                  <a:pt x="7089" y="2775"/>
                </a:lnTo>
                <a:lnTo>
                  <a:pt x="7112" y="2759"/>
                </a:lnTo>
                <a:lnTo>
                  <a:pt x="7128" y="2645"/>
                </a:lnTo>
                <a:lnTo>
                  <a:pt x="7089" y="2629"/>
                </a:lnTo>
                <a:lnTo>
                  <a:pt x="7167" y="2597"/>
                </a:lnTo>
                <a:lnTo>
                  <a:pt x="7143" y="2564"/>
                </a:lnTo>
                <a:lnTo>
                  <a:pt x="7244" y="2483"/>
                </a:lnTo>
                <a:lnTo>
                  <a:pt x="7244" y="2418"/>
                </a:lnTo>
                <a:lnTo>
                  <a:pt x="7197" y="2402"/>
                </a:lnTo>
                <a:lnTo>
                  <a:pt x="7267" y="2386"/>
                </a:lnTo>
                <a:lnTo>
                  <a:pt x="7244" y="2321"/>
                </a:lnTo>
                <a:lnTo>
                  <a:pt x="7329" y="2256"/>
                </a:lnTo>
                <a:lnTo>
                  <a:pt x="7298" y="2223"/>
                </a:lnTo>
                <a:lnTo>
                  <a:pt x="7445" y="2126"/>
                </a:lnTo>
                <a:lnTo>
                  <a:pt x="7422" y="2110"/>
                </a:lnTo>
                <a:lnTo>
                  <a:pt x="7468" y="2110"/>
                </a:lnTo>
                <a:lnTo>
                  <a:pt x="7437" y="2207"/>
                </a:lnTo>
                <a:lnTo>
                  <a:pt x="7499" y="2158"/>
                </a:lnTo>
                <a:lnTo>
                  <a:pt x="7507" y="2175"/>
                </a:lnTo>
                <a:lnTo>
                  <a:pt x="7754" y="1850"/>
                </a:lnTo>
                <a:lnTo>
                  <a:pt x="7762" y="1818"/>
                </a:lnTo>
                <a:lnTo>
                  <a:pt x="8249" y="1623"/>
                </a:lnTo>
                <a:lnTo>
                  <a:pt x="8241" y="1623"/>
                </a:lnTo>
                <a:lnTo>
                  <a:pt x="8287" y="1590"/>
                </a:lnTo>
                <a:lnTo>
                  <a:pt x="8025" y="1590"/>
                </a:lnTo>
                <a:lnTo>
                  <a:pt x="8086" y="1542"/>
                </a:lnTo>
                <a:lnTo>
                  <a:pt x="7955" y="1542"/>
                </a:lnTo>
                <a:lnTo>
                  <a:pt x="8001" y="1461"/>
                </a:lnTo>
                <a:lnTo>
                  <a:pt x="8117" y="1461"/>
                </a:lnTo>
                <a:lnTo>
                  <a:pt x="8071" y="1379"/>
                </a:lnTo>
                <a:lnTo>
                  <a:pt x="8195" y="1444"/>
                </a:lnTo>
                <a:lnTo>
                  <a:pt x="8241" y="1542"/>
                </a:lnTo>
                <a:lnTo>
                  <a:pt x="8287" y="1477"/>
                </a:lnTo>
                <a:lnTo>
                  <a:pt x="8287" y="1542"/>
                </a:lnTo>
                <a:lnTo>
                  <a:pt x="8326" y="1477"/>
                </a:lnTo>
                <a:lnTo>
                  <a:pt x="8326" y="1396"/>
                </a:lnTo>
                <a:lnTo>
                  <a:pt x="8295" y="1428"/>
                </a:lnTo>
                <a:lnTo>
                  <a:pt x="8326" y="1363"/>
                </a:lnTo>
                <a:lnTo>
                  <a:pt x="8179" y="1282"/>
                </a:lnTo>
                <a:lnTo>
                  <a:pt x="8202" y="1266"/>
                </a:lnTo>
                <a:lnTo>
                  <a:pt x="8187" y="1217"/>
                </a:lnTo>
                <a:lnTo>
                  <a:pt x="8110" y="1233"/>
                </a:lnTo>
                <a:lnTo>
                  <a:pt x="8180" y="1204"/>
                </a:lnTo>
                <a:lnTo>
                  <a:pt x="8079" y="1185"/>
                </a:lnTo>
                <a:lnTo>
                  <a:pt x="8125" y="1169"/>
                </a:lnTo>
                <a:lnTo>
                  <a:pt x="8094" y="1136"/>
                </a:lnTo>
                <a:lnTo>
                  <a:pt x="8218" y="1136"/>
                </a:lnTo>
                <a:lnTo>
                  <a:pt x="8187" y="1087"/>
                </a:lnTo>
                <a:lnTo>
                  <a:pt x="8419" y="1136"/>
                </a:lnTo>
                <a:lnTo>
                  <a:pt x="8396" y="1071"/>
                </a:lnTo>
                <a:lnTo>
                  <a:pt x="8342" y="1071"/>
                </a:lnTo>
                <a:lnTo>
                  <a:pt x="8342" y="1039"/>
                </a:lnTo>
                <a:lnTo>
                  <a:pt x="8365" y="990"/>
                </a:lnTo>
                <a:lnTo>
                  <a:pt x="8357" y="1039"/>
                </a:lnTo>
                <a:lnTo>
                  <a:pt x="8488" y="1022"/>
                </a:lnTo>
                <a:lnTo>
                  <a:pt x="8465" y="957"/>
                </a:lnTo>
                <a:lnTo>
                  <a:pt x="8411" y="990"/>
                </a:lnTo>
                <a:lnTo>
                  <a:pt x="8411" y="925"/>
                </a:lnTo>
                <a:lnTo>
                  <a:pt x="8357" y="925"/>
                </a:lnTo>
                <a:lnTo>
                  <a:pt x="8450" y="909"/>
                </a:lnTo>
                <a:lnTo>
                  <a:pt x="8473" y="925"/>
                </a:lnTo>
                <a:lnTo>
                  <a:pt x="8481" y="795"/>
                </a:lnTo>
                <a:lnTo>
                  <a:pt x="8419" y="779"/>
                </a:lnTo>
                <a:lnTo>
                  <a:pt x="8396" y="747"/>
                </a:lnTo>
                <a:lnTo>
                  <a:pt x="8365" y="730"/>
                </a:lnTo>
                <a:lnTo>
                  <a:pt x="8543" y="714"/>
                </a:lnTo>
                <a:lnTo>
                  <a:pt x="8558" y="649"/>
                </a:lnTo>
                <a:lnTo>
                  <a:pt x="8465" y="617"/>
                </a:lnTo>
                <a:lnTo>
                  <a:pt x="8527" y="617"/>
                </a:lnTo>
                <a:lnTo>
                  <a:pt x="8434" y="600"/>
                </a:lnTo>
                <a:lnTo>
                  <a:pt x="8473" y="503"/>
                </a:lnTo>
                <a:lnTo>
                  <a:pt x="8465" y="487"/>
                </a:lnTo>
                <a:lnTo>
                  <a:pt x="8550" y="406"/>
                </a:lnTo>
                <a:lnTo>
                  <a:pt x="8535" y="373"/>
                </a:lnTo>
                <a:lnTo>
                  <a:pt x="8558" y="308"/>
                </a:lnTo>
                <a:lnTo>
                  <a:pt x="8713" y="292"/>
                </a:lnTo>
                <a:lnTo>
                  <a:pt x="8674" y="276"/>
                </a:lnTo>
                <a:lnTo>
                  <a:pt x="8790" y="243"/>
                </a:lnTo>
                <a:lnTo>
                  <a:pt x="8775" y="227"/>
                </a:lnTo>
                <a:lnTo>
                  <a:pt x="8906" y="179"/>
                </a:lnTo>
                <a:lnTo>
                  <a:pt x="8411" y="260"/>
                </a:lnTo>
                <a:lnTo>
                  <a:pt x="8496" y="179"/>
                </a:lnTo>
                <a:lnTo>
                  <a:pt x="8156" y="130"/>
                </a:lnTo>
                <a:lnTo>
                  <a:pt x="8504" y="65"/>
                </a:lnTo>
                <a:lnTo>
                  <a:pt x="8086" y="33"/>
                </a:lnTo>
                <a:lnTo>
                  <a:pt x="8342" y="0"/>
                </a:lnTo>
                <a:close/>
                <a:moveTo>
                  <a:pt x="387" y="3619"/>
                </a:moveTo>
                <a:lnTo>
                  <a:pt x="383" y="3622"/>
                </a:lnTo>
                <a:lnTo>
                  <a:pt x="379" y="3635"/>
                </a:lnTo>
                <a:lnTo>
                  <a:pt x="387" y="3619"/>
                </a:lnTo>
                <a:close/>
                <a:moveTo>
                  <a:pt x="10058" y="3651"/>
                </a:moveTo>
                <a:lnTo>
                  <a:pt x="10050" y="3684"/>
                </a:lnTo>
                <a:lnTo>
                  <a:pt x="10011" y="3684"/>
                </a:lnTo>
                <a:lnTo>
                  <a:pt x="10050" y="3765"/>
                </a:lnTo>
                <a:lnTo>
                  <a:pt x="10073" y="3765"/>
                </a:lnTo>
                <a:lnTo>
                  <a:pt x="10096" y="3684"/>
                </a:lnTo>
                <a:lnTo>
                  <a:pt x="10058" y="3651"/>
                </a:lnTo>
                <a:close/>
                <a:moveTo>
                  <a:pt x="85" y="3749"/>
                </a:moveTo>
                <a:lnTo>
                  <a:pt x="8" y="3814"/>
                </a:lnTo>
                <a:lnTo>
                  <a:pt x="85" y="3750"/>
                </a:lnTo>
                <a:lnTo>
                  <a:pt x="85" y="3749"/>
                </a:lnTo>
                <a:close/>
                <a:moveTo>
                  <a:pt x="8" y="3814"/>
                </a:moveTo>
                <a:close/>
                <a:moveTo>
                  <a:pt x="10444" y="3830"/>
                </a:moveTo>
                <a:lnTo>
                  <a:pt x="10460" y="3846"/>
                </a:lnTo>
                <a:lnTo>
                  <a:pt x="10468" y="3846"/>
                </a:lnTo>
                <a:lnTo>
                  <a:pt x="10444" y="3830"/>
                </a:lnTo>
                <a:close/>
                <a:moveTo>
                  <a:pt x="8960" y="3733"/>
                </a:moveTo>
                <a:lnTo>
                  <a:pt x="8968" y="3749"/>
                </a:lnTo>
                <a:lnTo>
                  <a:pt x="8945" y="3797"/>
                </a:lnTo>
                <a:lnTo>
                  <a:pt x="8945" y="3765"/>
                </a:lnTo>
                <a:lnTo>
                  <a:pt x="8906" y="3781"/>
                </a:lnTo>
                <a:lnTo>
                  <a:pt x="8883" y="3846"/>
                </a:lnTo>
                <a:lnTo>
                  <a:pt x="8914" y="3846"/>
                </a:lnTo>
                <a:lnTo>
                  <a:pt x="8891" y="3911"/>
                </a:lnTo>
                <a:lnTo>
                  <a:pt x="8805" y="3927"/>
                </a:lnTo>
                <a:lnTo>
                  <a:pt x="8813" y="3943"/>
                </a:lnTo>
                <a:lnTo>
                  <a:pt x="8813" y="3976"/>
                </a:lnTo>
                <a:lnTo>
                  <a:pt x="8829" y="3960"/>
                </a:lnTo>
                <a:lnTo>
                  <a:pt x="8821" y="4008"/>
                </a:lnTo>
                <a:lnTo>
                  <a:pt x="8798" y="4025"/>
                </a:lnTo>
                <a:lnTo>
                  <a:pt x="8798" y="4041"/>
                </a:lnTo>
                <a:lnTo>
                  <a:pt x="8813" y="4041"/>
                </a:lnTo>
                <a:lnTo>
                  <a:pt x="8813" y="4057"/>
                </a:lnTo>
                <a:lnTo>
                  <a:pt x="8867" y="4073"/>
                </a:lnTo>
                <a:lnTo>
                  <a:pt x="8805" y="4171"/>
                </a:lnTo>
                <a:lnTo>
                  <a:pt x="8875" y="4154"/>
                </a:lnTo>
                <a:lnTo>
                  <a:pt x="8805" y="4203"/>
                </a:lnTo>
                <a:lnTo>
                  <a:pt x="8813" y="4219"/>
                </a:lnTo>
                <a:lnTo>
                  <a:pt x="8775" y="4236"/>
                </a:lnTo>
                <a:lnTo>
                  <a:pt x="8805" y="4236"/>
                </a:lnTo>
                <a:lnTo>
                  <a:pt x="8775" y="4284"/>
                </a:lnTo>
                <a:lnTo>
                  <a:pt x="8821" y="4284"/>
                </a:lnTo>
                <a:lnTo>
                  <a:pt x="8790" y="4317"/>
                </a:lnTo>
                <a:lnTo>
                  <a:pt x="8821" y="4300"/>
                </a:lnTo>
                <a:lnTo>
                  <a:pt x="8805" y="4333"/>
                </a:lnTo>
                <a:lnTo>
                  <a:pt x="9014" y="4219"/>
                </a:lnTo>
                <a:lnTo>
                  <a:pt x="9006" y="4203"/>
                </a:lnTo>
                <a:lnTo>
                  <a:pt x="9030" y="3943"/>
                </a:lnTo>
                <a:lnTo>
                  <a:pt x="9022" y="3927"/>
                </a:lnTo>
                <a:lnTo>
                  <a:pt x="9068" y="3895"/>
                </a:lnTo>
                <a:lnTo>
                  <a:pt x="9061" y="3862"/>
                </a:lnTo>
                <a:lnTo>
                  <a:pt x="9045" y="3846"/>
                </a:lnTo>
                <a:lnTo>
                  <a:pt x="9030" y="3765"/>
                </a:lnTo>
                <a:lnTo>
                  <a:pt x="8968" y="3781"/>
                </a:lnTo>
                <a:lnTo>
                  <a:pt x="8983" y="3749"/>
                </a:lnTo>
                <a:lnTo>
                  <a:pt x="8960" y="3733"/>
                </a:lnTo>
                <a:close/>
                <a:moveTo>
                  <a:pt x="9177" y="3246"/>
                </a:moveTo>
                <a:lnTo>
                  <a:pt x="9107" y="3294"/>
                </a:lnTo>
                <a:lnTo>
                  <a:pt x="9068" y="3440"/>
                </a:lnTo>
                <a:lnTo>
                  <a:pt x="9053" y="3505"/>
                </a:lnTo>
                <a:lnTo>
                  <a:pt x="9061" y="3505"/>
                </a:lnTo>
                <a:lnTo>
                  <a:pt x="9037" y="3538"/>
                </a:lnTo>
                <a:lnTo>
                  <a:pt x="9092" y="3522"/>
                </a:lnTo>
                <a:lnTo>
                  <a:pt x="9068" y="3733"/>
                </a:lnTo>
                <a:lnTo>
                  <a:pt x="9084" y="3651"/>
                </a:lnTo>
                <a:lnTo>
                  <a:pt x="9115" y="3619"/>
                </a:lnTo>
                <a:lnTo>
                  <a:pt x="9122" y="3651"/>
                </a:lnTo>
                <a:lnTo>
                  <a:pt x="9099" y="3846"/>
                </a:lnTo>
                <a:lnTo>
                  <a:pt x="9207" y="3797"/>
                </a:lnTo>
                <a:lnTo>
                  <a:pt x="9223" y="4057"/>
                </a:lnTo>
                <a:lnTo>
                  <a:pt x="9115" y="4138"/>
                </a:lnTo>
                <a:lnTo>
                  <a:pt x="9146" y="4122"/>
                </a:lnTo>
                <a:lnTo>
                  <a:pt x="9153" y="4171"/>
                </a:lnTo>
                <a:lnTo>
                  <a:pt x="9076" y="4284"/>
                </a:lnTo>
                <a:lnTo>
                  <a:pt x="9146" y="4317"/>
                </a:lnTo>
                <a:lnTo>
                  <a:pt x="9138" y="4333"/>
                </a:lnTo>
                <a:lnTo>
                  <a:pt x="9192" y="4349"/>
                </a:lnTo>
                <a:lnTo>
                  <a:pt x="9238" y="4300"/>
                </a:lnTo>
                <a:lnTo>
                  <a:pt x="9192" y="4382"/>
                </a:lnTo>
                <a:lnTo>
                  <a:pt x="9146" y="4382"/>
                </a:lnTo>
                <a:lnTo>
                  <a:pt x="9053" y="4560"/>
                </a:lnTo>
                <a:lnTo>
                  <a:pt x="9076" y="4576"/>
                </a:lnTo>
                <a:lnTo>
                  <a:pt x="9099" y="4528"/>
                </a:lnTo>
                <a:lnTo>
                  <a:pt x="9153" y="4528"/>
                </a:lnTo>
                <a:lnTo>
                  <a:pt x="9207" y="4463"/>
                </a:lnTo>
                <a:lnTo>
                  <a:pt x="9269" y="4479"/>
                </a:lnTo>
                <a:lnTo>
                  <a:pt x="9262" y="4463"/>
                </a:lnTo>
                <a:lnTo>
                  <a:pt x="9308" y="4447"/>
                </a:lnTo>
                <a:lnTo>
                  <a:pt x="9300" y="4430"/>
                </a:lnTo>
                <a:lnTo>
                  <a:pt x="9432" y="4430"/>
                </a:lnTo>
                <a:lnTo>
                  <a:pt x="9463" y="4349"/>
                </a:lnTo>
                <a:lnTo>
                  <a:pt x="9408" y="4349"/>
                </a:lnTo>
                <a:lnTo>
                  <a:pt x="9455" y="4268"/>
                </a:lnTo>
                <a:lnTo>
                  <a:pt x="9470" y="4122"/>
                </a:lnTo>
                <a:lnTo>
                  <a:pt x="9385" y="4122"/>
                </a:lnTo>
                <a:lnTo>
                  <a:pt x="9347" y="3992"/>
                </a:lnTo>
                <a:lnTo>
                  <a:pt x="9393" y="4008"/>
                </a:lnTo>
                <a:lnTo>
                  <a:pt x="9378" y="3927"/>
                </a:lnTo>
                <a:lnTo>
                  <a:pt x="9316" y="3846"/>
                </a:lnTo>
                <a:lnTo>
                  <a:pt x="9292" y="3716"/>
                </a:lnTo>
                <a:lnTo>
                  <a:pt x="9169" y="3619"/>
                </a:lnTo>
                <a:lnTo>
                  <a:pt x="9223" y="3603"/>
                </a:lnTo>
                <a:lnTo>
                  <a:pt x="9200" y="3586"/>
                </a:lnTo>
                <a:lnTo>
                  <a:pt x="9246" y="3538"/>
                </a:lnTo>
                <a:lnTo>
                  <a:pt x="9285" y="3424"/>
                </a:lnTo>
                <a:lnTo>
                  <a:pt x="9153" y="3392"/>
                </a:lnTo>
                <a:lnTo>
                  <a:pt x="9169" y="3359"/>
                </a:lnTo>
                <a:lnTo>
                  <a:pt x="9161" y="3359"/>
                </a:lnTo>
                <a:lnTo>
                  <a:pt x="9207" y="3278"/>
                </a:lnTo>
                <a:lnTo>
                  <a:pt x="9177" y="3246"/>
                </a:lnTo>
                <a:close/>
                <a:moveTo>
                  <a:pt x="1801" y="4430"/>
                </a:moveTo>
                <a:lnTo>
                  <a:pt x="1778" y="4495"/>
                </a:lnTo>
                <a:lnTo>
                  <a:pt x="1817" y="4479"/>
                </a:lnTo>
                <a:lnTo>
                  <a:pt x="1809" y="4512"/>
                </a:lnTo>
                <a:lnTo>
                  <a:pt x="1778" y="4528"/>
                </a:lnTo>
                <a:lnTo>
                  <a:pt x="1786" y="4528"/>
                </a:lnTo>
                <a:lnTo>
                  <a:pt x="1770" y="4560"/>
                </a:lnTo>
                <a:lnTo>
                  <a:pt x="1801" y="4560"/>
                </a:lnTo>
                <a:lnTo>
                  <a:pt x="1809" y="4544"/>
                </a:lnTo>
                <a:lnTo>
                  <a:pt x="1817" y="4593"/>
                </a:lnTo>
                <a:lnTo>
                  <a:pt x="1848" y="4625"/>
                </a:lnTo>
                <a:lnTo>
                  <a:pt x="1817" y="4674"/>
                </a:lnTo>
                <a:lnTo>
                  <a:pt x="1848" y="4674"/>
                </a:lnTo>
                <a:lnTo>
                  <a:pt x="1840" y="4690"/>
                </a:lnTo>
                <a:lnTo>
                  <a:pt x="1855" y="4706"/>
                </a:lnTo>
                <a:lnTo>
                  <a:pt x="1840" y="4722"/>
                </a:lnTo>
                <a:lnTo>
                  <a:pt x="1909" y="4690"/>
                </a:lnTo>
                <a:lnTo>
                  <a:pt x="1894" y="4804"/>
                </a:lnTo>
                <a:lnTo>
                  <a:pt x="1956" y="4787"/>
                </a:lnTo>
                <a:lnTo>
                  <a:pt x="1925" y="4528"/>
                </a:lnTo>
                <a:lnTo>
                  <a:pt x="1801" y="4430"/>
                </a:lnTo>
                <a:close/>
                <a:moveTo>
                  <a:pt x="1956" y="4787"/>
                </a:moveTo>
                <a:lnTo>
                  <a:pt x="1956" y="4804"/>
                </a:lnTo>
                <a:lnTo>
                  <a:pt x="1964" y="4787"/>
                </a:lnTo>
                <a:close/>
                <a:moveTo>
                  <a:pt x="5450" y="4917"/>
                </a:moveTo>
                <a:lnTo>
                  <a:pt x="5454" y="4919"/>
                </a:lnTo>
                <a:lnTo>
                  <a:pt x="5458" y="4917"/>
                </a:lnTo>
                <a:close/>
                <a:moveTo>
                  <a:pt x="1933" y="4982"/>
                </a:moveTo>
                <a:lnTo>
                  <a:pt x="1917" y="4998"/>
                </a:lnTo>
                <a:lnTo>
                  <a:pt x="1925" y="4982"/>
                </a:lnTo>
                <a:close/>
                <a:moveTo>
                  <a:pt x="6076" y="4998"/>
                </a:moveTo>
                <a:close/>
                <a:moveTo>
                  <a:pt x="6100" y="4333"/>
                </a:moveTo>
                <a:lnTo>
                  <a:pt x="6061" y="4349"/>
                </a:lnTo>
                <a:lnTo>
                  <a:pt x="5906" y="4739"/>
                </a:lnTo>
                <a:lnTo>
                  <a:pt x="5868" y="4755"/>
                </a:lnTo>
                <a:lnTo>
                  <a:pt x="5845" y="4787"/>
                </a:lnTo>
                <a:lnTo>
                  <a:pt x="5852" y="4771"/>
                </a:lnTo>
                <a:lnTo>
                  <a:pt x="5821" y="4804"/>
                </a:lnTo>
                <a:lnTo>
                  <a:pt x="5875" y="4804"/>
                </a:lnTo>
                <a:lnTo>
                  <a:pt x="5798" y="4917"/>
                </a:lnTo>
                <a:lnTo>
                  <a:pt x="6007" y="4917"/>
                </a:lnTo>
                <a:lnTo>
                  <a:pt x="5984" y="4966"/>
                </a:lnTo>
                <a:lnTo>
                  <a:pt x="6069" y="4950"/>
                </a:lnTo>
                <a:lnTo>
                  <a:pt x="5991" y="5079"/>
                </a:lnTo>
                <a:lnTo>
                  <a:pt x="6084" y="4966"/>
                </a:lnTo>
                <a:lnTo>
                  <a:pt x="6076" y="4998"/>
                </a:lnTo>
                <a:lnTo>
                  <a:pt x="6107" y="4917"/>
                </a:lnTo>
                <a:lnTo>
                  <a:pt x="6123" y="4982"/>
                </a:lnTo>
                <a:lnTo>
                  <a:pt x="6092" y="5079"/>
                </a:lnTo>
                <a:lnTo>
                  <a:pt x="6131" y="5031"/>
                </a:lnTo>
                <a:lnTo>
                  <a:pt x="6123" y="5112"/>
                </a:lnTo>
                <a:lnTo>
                  <a:pt x="6154" y="5096"/>
                </a:lnTo>
                <a:lnTo>
                  <a:pt x="6192" y="4933"/>
                </a:lnTo>
                <a:lnTo>
                  <a:pt x="6161" y="4982"/>
                </a:lnTo>
                <a:lnTo>
                  <a:pt x="6192" y="4869"/>
                </a:lnTo>
                <a:lnTo>
                  <a:pt x="6138" y="4950"/>
                </a:lnTo>
                <a:lnTo>
                  <a:pt x="6146" y="4885"/>
                </a:lnTo>
                <a:lnTo>
                  <a:pt x="6131" y="4885"/>
                </a:lnTo>
                <a:lnTo>
                  <a:pt x="6192" y="4787"/>
                </a:lnTo>
                <a:lnTo>
                  <a:pt x="6123" y="4836"/>
                </a:lnTo>
                <a:lnTo>
                  <a:pt x="6154" y="4787"/>
                </a:lnTo>
                <a:lnTo>
                  <a:pt x="6138" y="4771"/>
                </a:lnTo>
                <a:lnTo>
                  <a:pt x="6146" y="4755"/>
                </a:lnTo>
                <a:lnTo>
                  <a:pt x="6131" y="4771"/>
                </a:lnTo>
                <a:lnTo>
                  <a:pt x="6177" y="4690"/>
                </a:lnTo>
                <a:lnTo>
                  <a:pt x="6123" y="4674"/>
                </a:lnTo>
                <a:lnTo>
                  <a:pt x="6131" y="4641"/>
                </a:lnTo>
                <a:lnTo>
                  <a:pt x="6069" y="4722"/>
                </a:lnTo>
                <a:lnTo>
                  <a:pt x="6084" y="4641"/>
                </a:lnTo>
                <a:lnTo>
                  <a:pt x="6069" y="4674"/>
                </a:lnTo>
                <a:lnTo>
                  <a:pt x="6076" y="4658"/>
                </a:lnTo>
                <a:lnTo>
                  <a:pt x="6030" y="4658"/>
                </a:lnTo>
                <a:lnTo>
                  <a:pt x="6046" y="4625"/>
                </a:lnTo>
                <a:lnTo>
                  <a:pt x="6030" y="4641"/>
                </a:lnTo>
                <a:lnTo>
                  <a:pt x="6076" y="4576"/>
                </a:lnTo>
                <a:lnTo>
                  <a:pt x="5991" y="4641"/>
                </a:lnTo>
                <a:lnTo>
                  <a:pt x="6084" y="4398"/>
                </a:lnTo>
                <a:lnTo>
                  <a:pt x="6092" y="4365"/>
                </a:lnTo>
                <a:lnTo>
                  <a:pt x="6115" y="4333"/>
                </a:lnTo>
                <a:close/>
                <a:moveTo>
                  <a:pt x="18106" y="5112"/>
                </a:moveTo>
                <a:lnTo>
                  <a:pt x="18160" y="5209"/>
                </a:lnTo>
                <a:lnTo>
                  <a:pt x="18121" y="5128"/>
                </a:lnTo>
                <a:lnTo>
                  <a:pt x="18106" y="5112"/>
                </a:lnTo>
                <a:close/>
                <a:moveTo>
                  <a:pt x="17603" y="3879"/>
                </a:moveTo>
                <a:lnTo>
                  <a:pt x="17595" y="3911"/>
                </a:lnTo>
                <a:lnTo>
                  <a:pt x="17657" y="3992"/>
                </a:lnTo>
                <a:lnTo>
                  <a:pt x="17642" y="4025"/>
                </a:lnTo>
                <a:lnTo>
                  <a:pt x="17727" y="4300"/>
                </a:lnTo>
                <a:lnTo>
                  <a:pt x="18082" y="5226"/>
                </a:lnTo>
                <a:lnTo>
                  <a:pt x="18075" y="5096"/>
                </a:lnTo>
                <a:lnTo>
                  <a:pt x="18106" y="5112"/>
                </a:lnTo>
                <a:lnTo>
                  <a:pt x="18005" y="4933"/>
                </a:lnTo>
                <a:lnTo>
                  <a:pt x="17974" y="4690"/>
                </a:lnTo>
                <a:lnTo>
                  <a:pt x="18090" y="4787"/>
                </a:lnTo>
                <a:lnTo>
                  <a:pt x="17603" y="3879"/>
                </a:lnTo>
                <a:close/>
                <a:moveTo>
                  <a:pt x="18508" y="5290"/>
                </a:moveTo>
                <a:lnTo>
                  <a:pt x="18469" y="5307"/>
                </a:lnTo>
                <a:lnTo>
                  <a:pt x="18477" y="5339"/>
                </a:lnTo>
                <a:lnTo>
                  <a:pt x="18454" y="5453"/>
                </a:lnTo>
                <a:lnTo>
                  <a:pt x="18454" y="5469"/>
                </a:lnTo>
                <a:lnTo>
                  <a:pt x="18469" y="5388"/>
                </a:lnTo>
                <a:lnTo>
                  <a:pt x="18523" y="5323"/>
                </a:lnTo>
                <a:lnTo>
                  <a:pt x="18508" y="5290"/>
                </a:lnTo>
                <a:close/>
                <a:moveTo>
                  <a:pt x="18399" y="5469"/>
                </a:moveTo>
                <a:lnTo>
                  <a:pt x="18399" y="5566"/>
                </a:lnTo>
                <a:lnTo>
                  <a:pt x="18415" y="5599"/>
                </a:lnTo>
                <a:lnTo>
                  <a:pt x="18438" y="5469"/>
                </a:lnTo>
                <a:close/>
                <a:moveTo>
                  <a:pt x="4090" y="4739"/>
                </a:moveTo>
                <a:lnTo>
                  <a:pt x="4260" y="4901"/>
                </a:lnTo>
                <a:lnTo>
                  <a:pt x="4236" y="4950"/>
                </a:lnTo>
                <a:lnTo>
                  <a:pt x="4252" y="5015"/>
                </a:lnTo>
                <a:lnTo>
                  <a:pt x="4236" y="5047"/>
                </a:lnTo>
                <a:lnTo>
                  <a:pt x="4252" y="5079"/>
                </a:lnTo>
                <a:lnTo>
                  <a:pt x="4236" y="5096"/>
                </a:lnTo>
                <a:lnTo>
                  <a:pt x="4244" y="5096"/>
                </a:lnTo>
                <a:lnTo>
                  <a:pt x="4229" y="5128"/>
                </a:lnTo>
                <a:lnTo>
                  <a:pt x="4399" y="5193"/>
                </a:lnTo>
                <a:lnTo>
                  <a:pt x="4391" y="5209"/>
                </a:lnTo>
                <a:lnTo>
                  <a:pt x="4422" y="5209"/>
                </a:lnTo>
                <a:lnTo>
                  <a:pt x="4422" y="5226"/>
                </a:lnTo>
                <a:lnTo>
                  <a:pt x="4453" y="5274"/>
                </a:lnTo>
                <a:lnTo>
                  <a:pt x="4468" y="5404"/>
                </a:lnTo>
                <a:lnTo>
                  <a:pt x="4476" y="5404"/>
                </a:lnTo>
                <a:lnTo>
                  <a:pt x="4476" y="5420"/>
                </a:lnTo>
                <a:lnTo>
                  <a:pt x="4461" y="5404"/>
                </a:lnTo>
                <a:lnTo>
                  <a:pt x="4445" y="5453"/>
                </a:lnTo>
                <a:lnTo>
                  <a:pt x="4391" y="5436"/>
                </a:lnTo>
                <a:lnTo>
                  <a:pt x="4383" y="5420"/>
                </a:lnTo>
                <a:lnTo>
                  <a:pt x="4399" y="5388"/>
                </a:lnTo>
                <a:lnTo>
                  <a:pt x="4391" y="5388"/>
                </a:lnTo>
                <a:lnTo>
                  <a:pt x="4391" y="5339"/>
                </a:lnTo>
                <a:lnTo>
                  <a:pt x="4360" y="5339"/>
                </a:lnTo>
                <a:lnTo>
                  <a:pt x="4252" y="5696"/>
                </a:lnTo>
                <a:lnTo>
                  <a:pt x="4236" y="5534"/>
                </a:lnTo>
                <a:lnTo>
                  <a:pt x="4182" y="5583"/>
                </a:lnTo>
                <a:lnTo>
                  <a:pt x="4260" y="5355"/>
                </a:lnTo>
                <a:lnTo>
                  <a:pt x="4252" y="5307"/>
                </a:lnTo>
                <a:lnTo>
                  <a:pt x="4182" y="5258"/>
                </a:lnTo>
                <a:lnTo>
                  <a:pt x="4113" y="5420"/>
                </a:lnTo>
                <a:lnTo>
                  <a:pt x="4128" y="5339"/>
                </a:lnTo>
                <a:lnTo>
                  <a:pt x="3974" y="5842"/>
                </a:lnTo>
                <a:lnTo>
                  <a:pt x="3896" y="5891"/>
                </a:lnTo>
                <a:lnTo>
                  <a:pt x="3989" y="5453"/>
                </a:lnTo>
                <a:lnTo>
                  <a:pt x="3958" y="5453"/>
                </a:lnTo>
                <a:lnTo>
                  <a:pt x="4059" y="5226"/>
                </a:lnTo>
                <a:lnTo>
                  <a:pt x="4059" y="5258"/>
                </a:lnTo>
                <a:lnTo>
                  <a:pt x="4090" y="5226"/>
                </a:lnTo>
                <a:lnTo>
                  <a:pt x="4074" y="5274"/>
                </a:lnTo>
                <a:lnTo>
                  <a:pt x="4167" y="5193"/>
                </a:lnTo>
                <a:lnTo>
                  <a:pt x="4198" y="5226"/>
                </a:lnTo>
                <a:lnTo>
                  <a:pt x="4206" y="5209"/>
                </a:lnTo>
                <a:lnTo>
                  <a:pt x="4252" y="5209"/>
                </a:lnTo>
                <a:lnTo>
                  <a:pt x="4198" y="5128"/>
                </a:lnTo>
                <a:lnTo>
                  <a:pt x="4213" y="5096"/>
                </a:lnTo>
                <a:lnTo>
                  <a:pt x="4059" y="5128"/>
                </a:lnTo>
                <a:lnTo>
                  <a:pt x="4051" y="5079"/>
                </a:lnTo>
                <a:lnTo>
                  <a:pt x="4005" y="5079"/>
                </a:lnTo>
                <a:lnTo>
                  <a:pt x="4005" y="5015"/>
                </a:lnTo>
                <a:lnTo>
                  <a:pt x="3842" y="5112"/>
                </a:lnTo>
                <a:lnTo>
                  <a:pt x="3842" y="5063"/>
                </a:lnTo>
                <a:lnTo>
                  <a:pt x="3780" y="5079"/>
                </a:lnTo>
                <a:lnTo>
                  <a:pt x="4043" y="4804"/>
                </a:lnTo>
                <a:lnTo>
                  <a:pt x="4059" y="4771"/>
                </a:lnTo>
                <a:lnTo>
                  <a:pt x="4074" y="4771"/>
                </a:lnTo>
                <a:lnTo>
                  <a:pt x="4051" y="4820"/>
                </a:lnTo>
                <a:lnTo>
                  <a:pt x="4090" y="4771"/>
                </a:lnTo>
                <a:lnTo>
                  <a:pt x="4090" y="4739"/>
                </a:lnTo>
                <a:close/>
                <a:moveTo>
                  <a:pt x="9973" y="5712"/>
                </a:moveTo>
                <a:lnTo>
                  <a:pt x="9965" y="5745"/>
                </a:lnTo>
                <a:lnTo>
                  <a:pt x="9919" y="5793"/>
                </a:lnTo>
                <a:lnTo>
                  <a:pt x="9926" y="5810"/>
                </a:lnTo>
                <a:lnTo>
                  <a:pt x="9926" y="5875"/>
                </a:lnTo>
                <a:lnTo>
                  <a:pt x="9965" y="5940"/>
                </a:lnTo>
                <a:lnTo>
                  <a:pt x="9973" y="5712"/>
                </a:lnTo>
                <a:close/>
                <a:moveTo>
                  <a:pt x="18082" y="5307"/>
                </a:moveTo>
                <a:lnTo>
                  <a:pt x="18168" y="5664"/>
                </a:lnTo>
                <a:lnTo>
                  <a:pt x="18113" y="5647"/>
                </a:lnTo>
                <a:lnTo>
                  <a:pt x="18113" y="5745"/>
                </a:lnTo>
                <a:lnTo>
                  <a:pt x="18198" y="5940"/>
                </a:lnTo>
                <a:lnTo>
                  <a:pt x="18198" y="5891"/>
                </a:lnTo>
                <a:lnTo>
                  <a:pt x="18229" y="5891"/>
                </a:lnTo>
                <a:lnTo>
                  <a:pt x="18160" y="5810"/>
                </a:lnTo>
                <a:lnTo>
                  <a:pt x="18168" y="5761"/>
                </a:lnTo>
                <a:lnTo>
                  <a:pt x="18198" y="5793"/>
                </a:lnTo>
                <a:lnTo>
                  <a:pt x="18245" y="5777"/>
                </a:lnTo>
                <a:lnTo>
                  <a:pt x="18353" y="5858"/>
                </a:lnTo>
                <a:lnTo>
                  <a:pt x="18345" y="5777"/>
                </a:lnTo>
                <a:lnTo>
                  <a:pt x="18446" y="5631"/>
                </a:lnTo>
                <a:lnTo>
                  <a:pt x="18423" y="5647"/>
                </a:lnTo>
                <a:lnTo>
                  <a:pt x="18384" y="5599"/>
                </a:lnTo>
                <a:lnTo>
                  <a:pt x="18361" y="5485"/>
                </a:lnTo>
                <a:lnTo>
                  <a:pt x="18314" y="5534"/>
                </a:lnTo>
                <a:lnTo>
                  <a:pt x="18082" y="5307"/>
                </a:lnTo>
                <a:close/>
                <a:moveTo>
                  <a:pt x="10862" y="6134"/>
                </a:moveTo>
                <a:lnTo>
                  <a:pt x="10885" y="6167"/>
                </a:lnTo>
                <a:lnTo>
                  <a:pt x="10865" y="6137"/>
                </a:lnTo>
                <a:lnTo>
                  <a:pt x="10862" y="6134"/>
                </a:lnTo>
                <a:close/>
                <a:moveTo>
                  <a:pt x="11735" y="5015"/>
                </a:moveTo>
                <a:lnTo>
                  <a:pt x="11728" y="5031"/>
                </a:lnTo>
                <a:lnTo>
                  <a:pt x="11766" y="5031"/>
                </a:lnTo>
                <a:lnTo>
                  <a:pt x="11728" y="5079"/>
                </a:lnTo>
                <a:lnTo>
                  <a:pt x="11728" y="5112"/>
                </a:lnTo>
                <a:lnTo>
                  <a:pt x="11689" y="5112"/>
                </a:lnTo>
                <a:lnTo>
                  <a:pt x="11735" y="5193"/>
                </a:lnTo>
                <a:lnTo>
                  <a:pt x="11712" y="5226"/>
                </a:lnTo>
                <a:lnTo>
                  <a:pt x="11697" y="5290"/>
                </a:lnTo>
                <a:lnTo>
                  <a:pt x="11643" y="5307"/>
                </a:lnTo>
                <a:lnTo>
                  <a:pt x="11650" y="5323"/>
                </a:lnTo>
                <a:lnTo>
                  <a:pt x="11635" y="5339"/>
                </a:lnTo>
                <a:lnTo>
                  <a:pt x="11967" y="5745"/>
                </a:lnTo>
                <a:lnTo>
                  <a:pt x="11967" y="5972"/>
                </a:lnTo>
                <a:lnTo>
                  <a:pt x="11217" y="5972"/>
                </a:lnTo>
                <a:lnTo>
                  <a:pt x="11264" y="6053"/>
                </a:lnTo>
                <a:lnTo>
                  <a:pt x="11202" y="6086"/>
                </a:lnTo>
                <a:lnTo>
                  <a:pt x="11217" y="6102"/>
                </a:lnTo>
                <a:lnTo>
                  <a:pt x="11148" y="6118"/>
                </a:lnTo>
                <a:lnTo>
                  <a:pt x="11132" y="6102"/>
                </a:lnTo>
                <a:lnTo>
                  <a:pt x="11140" y="6118"/>
                </a:lnTo>
                <a:lnTo>
                  <a:pt x="11094" y="6102"/>
                </a:lnTo>
                <a:lnTo>
                  <a:pt x="11040" y="6167"/>
                </a:lnTo>
                <a:lnTo>
                  <a:pt x="11156" y="6005"/>
                </a:lnTo>
                <a:lnTo>
                  <a:pt x="11194" y="6021"/>
                </a:lnTo>
                <a:lnTo>
                  <a:pt x="11102" y="5777"/>
                </a:lnTo>
                <a:lnTo>
                  <a:pt x="11163" y="5453"/>
                </a:lnTo>
                <a:lnTo>
                  <a:pt x="11179" y="5388"/>
                </a:lnTo>
                <a:lnTo>
                  <a:pt x="11179" y="5420"/>
                </a:lnTo>
                <a:lnTo>
                  <a:pt x="11210" y="5323"/>
                </a:lnTo>
                <a:lnTo>
                  <a:pt x="11202" y="5274"/>
                </a:lnTo>
                <a:lnTo>
                  <a:pt x="11303" y="5079"/>
                </a:lnTo>
                <a:lnTo>
                  <a:pt x="11326" y="5096"/>
                </a:lnTo>
                <a:lnTo>
                  <a:pt x="11310" y="5015"/>
                </a:lnTo>
                <a:lnTo>
                  <a:pt x="11372" y="5112"/>
                </a:lnTo>
                <a:lnTo>
                  <a:pt x="11310" y="5128"/>
                </a:lnTo>
                <a:lnTo>
                  <a:pt x="11364" y="5193"/>
                </a:lnTo>
                <a:lnTo>
                  <a:pt x="11426" y="5193"/>
                </a:lnTo>
                <a:lnTo>
                  <a:pt x="11434" y="5242"/>
                </a:lnTo>
                <a:lnTo>
                  <a:pt x="11380" y="5307"/>
                </a:lnTo>
                <a:lnTo>
                  <a:pt x="11449" y="5372"/>
                </a:lnTo>
                <a:lnTo>
                  <a:pt x="11449" y="5453"/>
                </a:lnTo>
                <a:lnTo>
                  <a:pt x="11496" y="5453"/>
                </a:lnTo>
                <a:lnTo>
                  <a:pt x="11573" y="5355"/>
                </a:lnTo>
                <a:lnTo>
                  <a:pt x="11612" y="5372"/>
                </a:lnTo>
                <a:lnTo>
                  <a:pt x="11627" y="5307"/>
                </a:lnTo>
                <a:lnTo>
                  <a:pt x="11550" y="5307"/>
                </a:lnTo>
                <a:lnTo>
                  <a:pt x="11519" y="5209"/>
                </a:lnTo>
                <a:lnTo>
                  <a:pt x="11534" y="5144"/>
                </a:lnTo>
                <a:lnTo>
                  <a:pt x="11527" y="5193"/>
                </a:lnTo>
                <a:lnTo>
                  <a:pt x="11735" y="5015"/>
                </a:lnTo>
                <a:close/>
                <a:moveTo>
                  <a:pt x="10885" y="6167"/>
                </a:moveTo>
                <a:close/>
                <a:moveTo>
                  <a:pt x="10885" y="6167"/>
                </a:moveTo>
                <a:close/>
                <a:moveTo>
                  <a:pt x="9903" y="6021"/>
                </a:moveTo>
                <a:lnTo>
                  <a:pt x="9903" y="6069"/>
                </a:lnTo>
                <a:lnTo>
                  <a:pt x="9919" y="6280"/>
                </a:lnTo>
                <a:lnTo>
                  <a:pt x="9988" y="6297"/>
                </a:lnTo>
                <a:lnTo>
                  <a:pt x="9988" y="6021"/>
                </a:lnTo>
                <a:close/>
                <a:moveTo>
                  <a:pt x="12516" y="5047"/>
                </a:moveTo>
                <a:lnTo>
                  <a:pt x="12555" y="5079"/>
                </a:lnTo>
                <a:lnTo>
                  <a:pt x="12570" y="5063"/>
                </a:lnTo>
                <a:lnTo>
                  <a:pt x="12601" y="5063"/>
                </a:lnTo>
                <a:lnTo>
                  <a:pt x="12655" y="5323"/>
                </a:lnTo>
                <a:lnTo>
                  <a:pt x="12539" y="5323"/>
                </a:lnTo>
                <a:lnTo>
                  <a:pt x="12563" y="5453"/>
                </a:lnTo>
                <a:lnTo>
                  <a:pt x="12493" y="5485"/>
                </a:lnTo>
                <a:lnTo>
                  <a:pt x="12524" y="5501"/>
                </a:lnTo>
                <a:lnTo>
                  <a:pt x="12578" y="5664"/>
                </a:lnTo>
                <a:lnTo>
                  <a:pt x="12601" y="5680"/>
                </a:lnTo>
                <a:lnTo>
                  <a:pt x="12617" y="5712"/>
                </a:lnTo>
                <a:lnTo>
                  <a:pt x="12655" y="5729"/>
                </a:lnTo>
                <a:lnTo>
                  <a:pt x="12709" y="5988"/>
                </a:lnTo>
                <a:lnTo>
                  <a:pt x="12709" y="5842"/>
                </a:lnTo>
                <a:lnTo>
                  <a:pt x="12825" y="6005"/>
                </a:lnTo>
                <a:lnTo>
                  <a:pt x="12810" y="6069"/>
                </a:lnTo>
                <a:lnTo>
                  <a:pt x="12717" y="6005"/>
                </a:lnTo>
                <a:lnTo>
                  <a:pt x="12748" y="6199"/>
                </a:lnTo>
                <a:lnTo>
                  <a:pt x="12771" y="6167"/>
                </a:lnTo>
                <a:lnTo>
                  <a:pt x="12787" y="6232"/>
                </a:lnTo>
                <a:lnTo>
                  <a:pt x="12764" y="6232"/>
                </a:lnTo>
                <a:lnTo>
                  <a:pt x="12764" y="6280"/>
                </a:lnTo>
                <a:lnTo>
                  <a:pt x="12795" y="6297"/>
                </a:lnTo>
                <a:lnTo>
                  <a:pt x="12833" y="6670"/>
                </a:lnTo>
                <a:lnTo>
                  <a:pt x="12849" y="6670"/>
                </a:lnTo>
                <a:lnTo>
                  <a:pt x="12833" y="6686"/>
                </a:lnTo>
                <a:lnTo>
                  <a:pt x="12833" y="6670"/>
                </a:lnTo>
                <a:lnTo>
                  <a:pt x="12655" y="6686"/>
                </a:lnTo>
                <a:lnTo>
                  <a:pt x="12516" y="6524"/>
                </a:lnTo>
                <a:lnTo>
                  <a:pt x="12501" y="6297"/>
                </a:lnTo>
                <a:lnTo>
                  <a:pt x="12508" y="6329"/>
                </a:lnTo>
                <a:lnTo>
                  <a:pt x="12570" y="6134"/>
                </a:lnTo>
                <a:lnTo>
                  <a:pt x="12338" y="5664"/>
                </a:lnTo>
                <a:lnTo>
                  <a:pt x="12338" y="5566"/>
                </a:lnTo>
                <a:lnTo>
                  <a:pt x="12331" y="5615"/>
                </a:lnTo>
                <a:lnTo>
                  <a:pt x="12269" y="5436"/>
                </a:lnTo>
                <a:lnTo>
                  <a:pt x="12277" y="5404"/>
                </a:lnTo>
                <a:lnTo>
                  <a:pt x="12284" y="5404"/>
                </a:lnTo>
                <a:lnTo>
                  <a:pt x="12292" y="5258"/>
                </a:lnTo>
                <a:lnTo>
                  <a:pt x="12308" y="5274"/>
                </a:lnTo>
                <a:lnTo>
                  <a:pt x="12369" y="5226"/>
                </a:lnTo>
                <a:lnTo>
                  <a:pt x="12362" y="5193"/>
                </a:lnTo>
                <a:lnTo>
                  <a:pt x="12393" y="5161"/>
                </a:lnTo>
                <a:lnTo>
                  <a:pt x="12400" y="5144"/>
                </a:lnTo>
                <a:lnTo>
                  <a:pt x="12393" y="5128"/>
                </a:lnTo>
                <a:lnTo>
                  <a:pt x="12516" y="5047"/>
                </a:lnTo>
                <a:close/>
                <a:moveTo>
                  <a:pt x="10383" y="6443"/>
                </a:moveTo>
                <a:lnTo>
                  <a:pt x="10243" y="6475"/>
                </a:lnTo>
                <a:lnTo>
                  <a:pt x="10197" y="6459"/>
                </a:lnTo>
                <a:lnTo>
                  <a:pt x="10359" y="6702"/>
                </a:lnTo>
                <a:lnTo>
                  <a:pt x="10367" y="6654"/>
                </a:lnTo>
                <a:lnTo>
                  <a:pt x="10359" y="6605"/>
                </a:lnTo>
                <a:lnTo>
                  <a:pt x="10383" y="6443"/>
                </a:lnTo>
                <a:close/>
                <a:moveTo>
                  <a:pt x="11086" y="6929"/>
                </a:moveTo>
                <a:lnTo>
                  <a:pt x="11047" y="6962"/>
                </a:lnTo>
                <a:lnTo>
                  <a:pt x="11055" y="6962"/>
                </a:lnTo>
                <a:lnTo>
                  <a:pt x="11086" y="6929"/>
                </a:lnTo>
                <a:close/>
                <a:moveTo>
                  <a:pt x="10916" y="6881"/>
                </a:moveTo>
                <a:lnTo>
                  <a:pt x="10908" y="6897"/>
                </a:lnTo>
                <a:lnTo>
                  <a:pt x="10908" y="6946"/>
                </a:lnTo>
                <a:lnTo>
                  <a:pt x="10986" y="6995"/>
                </a:lnTo>
                <a:lnTo>
                  <a:pt x="11047" y="6962"/>
                </a:lnTo>
                <a:lnTo>
                  <a:pt x="11040" y="6929"/>
                </a:lnTo>
                <a:lnTo>
                  <a:pt x="10939" y="6913"/>
                </a:lnTo>
                <a:lnTo>
                  <a:pt x="10947" y="6897"/>
                </a:lnTo>
                <a:lnTo>
                  <a:pt x="10916" y="6881"/>
                </a:lnTo>
                <a:close/>
                <a:moveTo>
                  <a:pt x="11612" y="6881"/>
                </a:moveTo>
                <a:lnTo>
                  <a:pt x="11473" y="6978"/>
                </a:lnTo>
                <a:lnTo>
                  <a:pt x="11527" y="7059"/>
                </a:lnTo>
                <a:lnTo>
                  <a:pt x="11589" y="6995"/>
                </a:lnTo>
                <a:lnTo>
                  <a:pt x="11612" y="6897"/>
                </a:lnTo>
                <a:lnTo>
                  <a:pt x="11612" y="6881"/>
                </a:lnTo>
                <a:close/>
                <a:moveTo>
                  <a:pt x="18260" y="5956"/>
                </a:moveTo>
                <a:lnTo>
                  <a:pt x="18237" y="5972"/>
                </a:lnTo>
                <a:lnTo>
                  <a:pt x="18268" y="5988"/>
                </a:lnTo>
                <a:lnTo>
                  <a:pt x="18253" y="6037"/>
                </a:lnTo>
                <a:lnTo>
                  <a:pt x="18214" y="5972"/>
                </a:lnTo>
                <a:lnTo>
                  <a:pt x="18222" y="6021"/>
                </a:lnTo>
                <a:lnTo>
                  <a:pt x="18214" y="6053"/>
                </a:lnTo>
                <a:lnTo>
                  <a:pt x="18237" y="6167"/>
                </a:lnTo>
                <a:lnTo>
                  <a:pt x="18229" y="6167"/>
                </a:lnTo>
                <a:lnTo>
                  <a:pt x="18283" y="6475"/>
                </a:lnTo>
                <a:lnTo>
                  <a:pt x="18268" y="6524"/>
                </a:lnTo>
                <a:lnTo>
                  <a:pt x="18253" y="6621"/>
                </a:lnTo>
                <a:lnTo>
                  <a:pt x="18214" y="6686"/>
                </a:lnTo>
                <a:lnTo>
                  <a:pt x="18175" y="6654"/>
                </a:lnTo>
                <a:lnTo>
                  <a:pt x="18183" y="6572"/>
                </a:lnTo>
                <a:lnTo>
                  <a:pt x="18152" y="6621"/>
                </a:lnTo>
                <a:lnTo>
                  <a:pt x="18168" y="6865"/>
                </a:lnTo>
                <a:lnTo>
                  <a:pt x="18121" y="6897"/>
                </a:lnTo>
                <a:lnTo>
                  <a:pt x="18098" y="6881"/>
                </a:lnTo>
                <a:lnTo>
                  <a:pt x="17951" y="6978"/>
                </a:lnTo>
                <a:lnTo>
                  <a:pt x="17897" y="7157"/>
                </a:lnTo>
                <a:lnTo>
                  <a:pt x="17982" y="7173"/>
                </a:lnTo>
                <a:lnTo>
                  <a:pt x="17974" y="7108"/>
                </a:lnTo>
                <a:lnTo>
                  <a:pt x="18168" y="7059"/>
                </a:lnTo>
                <a:lnTo>
                  <a:pt x="18160" y="7108"/>
                </a:lnTo>
                <a:lnTo>
                  <a:pt x="18214" y="7238"/>
                </a:lnTo>
                <a:lnTo>
                  <a:pt x="18268" y="7108"/>
                </a:lnTo>
                <a:lnTo>
                  <a:pt x="18237" y="6995"/>
                </a:lnTo>
                <a:lnTo>
                  <a:pt x="18260" y="7043"/>
                </a:lnTo>
                <a:lnTo>
                  <a:pt x="18260" y="7011"/>
                </a:lnTo>
                <a:lnTo>
                  <a:pt x="18268" y="7059"/>
                </a:lnTo>
                <a:lnTo>
                  <a:pt x="18345" y="7059"/>
                </a:lnTo>
                <a:lnTo>
                  <a:pt x="18376" y="6978"/>
                </a:lnTo>
                <a:lnTo>
                  <a:pt x="18392" y="6978"/>
                </a:lnTo>
                <a:lnTo>
                  <a:pt x="18399" y="6946"/>
                </a:lnTo>
                <a:lnTo>
                  <a:pt x="18415" y="6946"/>
                </a:lnTo>
                <a:lnTo>
                  <a:pt x="18407" y="6881"/>
                </a:lnTo>
                <a:lnTo>
                  <a:pt x="18430" y="6897"/>
                </a:lnTo>
                <a:lnTo>
                  <a:pt x="18430" y="6946"/>
                </a:lnTo>
                <a:lnTo>
                  <a:pt x="18446" y="7011"/>
                </a:lnTo>
                <a:lnTo>
                  <a:pt x="18477" y="6865"/>
                </a:lnTo>
                <a:lnTo>
                  <a:pt x="18446" y="6800"/>
                </a:lnTo>
                <a:lnTo>
                  <a:pt x="18384" y="6443"/>
                </a:lnTo>
                <a:lnTo>
                  <a:pt x="18407" y="6426"/>
                </a:lnTo>
                <a:lnTo>
                  <a:pt x="18399" y="6329"/>
                </a:lnTo>
                <a:lnTo>
                  <a:pt x="18399" y="6313"/>
                </a:lnTo>
                <a:lnTo>
                  <a:pt x="18260" y="5956"/>
                </a:lnTo>
                <a:close/>
                <a:moveTo>
                  <a:pt x="18059" y="7108"/>
                </a:moveTo>
                <a:lnTo>
                  <a:pt x="18052" y="7157"/>
                </a:lnTo>
                <a:lnTo>
                  <a:pt x="18021" y="7140"/>
                </a:lnTo>
                <a:lnTo>
                  <a:pt x="18013" y="7189"/>
                </a:lnTo>
                <a:lnTo>
                  <a:pt x="17990" y="7254"/>
                </a:lnTo>
                <a:lnTo>
                  <a:pt x="18021" y="7286"/>
                </a:lnTo>
                <a:lnTo>
                  <a:pt x="18044" y="7352"/>
                </a:lnTo>
                <a:lnTo>
                  <a:pt x="18106" y="7238"/>
                </a:lnTo>
                <a:lnTo>
                  <a:pt x="18129" y="7270"/>
                </a:lnTo>
                <a:lnTo>
                  <a:pt x="18144" y="7189"/>
                </a:lnTo>
                <a:lnTo>
                  <a:pt x="18113" y="7108"/>
                </a:lnTo>
                <a:close/>
                <a:moveTo>
                  <a:pt x="11480" y="7562"/>
                </a:moveTo>
                <a:lnTo>
                  <a:pt x="11473" y="7579"/>
                </a:lnTo>
                <a:lnTo>
                  <a:pt x="11496" y="7595"/>
                </a:lnTo>
                <a:lnTo>
                  <a:pt x="11480" y="7562"/>
                </a:lnTo>
                <a:close/>
                <a:moveTo>
                  <a:pt x="17874" y="7189"/>
                </a:moveTo>
                <a:lnTo>
                  <a:pt x="17843" y="7238"/>
                </a:lnTo>
                <a:lnTo>
                  <a:pt x="17843" y="7270"/>
                </a:lnTo>
                <a:lnTo>
                  <a:pt x="17835" y="7254"/>
                </a:lnTo>
                <a:lnTo>
                  <a:pt x="17866" y="7335"/>
                </a:lnTo>
                <a:lnTo>
                  <a:pt x="17843" y="7303"/>
                </a:lnTo>
                <a:lnTo>
                  <a:pt x="17866" y="7384"/>
                </a:lnTo>
                <a:lnTo>
                  <a:pt x="17889" y="7335"/>
                </a:lnTo>
                <a:lnTo>
                  <a:pt x="17874" y="7303"/>
                </a:lnTo>
                <a:lnTo>
                  <a:pt x="17889" y="7319"/>
                </a:lnTo>
                <a:lnTo>
                  <a:pt x="17912" y="7384"/>
                </a:lnTo>
                <a:lnTo>
                  <a:pt x="17920" y="7579"/>
                </a:lnTo>
                <a:lnTo>
                  <a:pt x="17959" y="7611"/>
                </a:lnTo>
                <a:lnTo>
                  <a:pt x="17959" y="7530"/>
                </a:lnTo>
                <a:lnTo>
                  <a:pt x="17974" y="7644"/>
                </a:lnTo>
                <a:lnTo>
                  <a:pt x="17982" y="7611"/>
                </a:lnTo>
                <a:lnTo>
                  <a:pt x="17982" y="7579"/>
                </a:lnTo>
                <a:lnTo>
                  <a:pt x="18005" y="7579"/>
                </a:lnTo>
                <a:lnTo>
                  <a:pt x="17982" y="7270"/>
                </a:lnTo>
                <a:lnTo>
                  <a:pt x="17959" y="7270"/>
                </a:lnTo>
                <a:lnTo>
                  <a:pt x="17951" y="7205"/>
                </a:lnTo>
                <a:lnTo>
                  <a:pt x="17936" y="7222"/>
                </a:lnTo>
                <a:lnTo>
                  <a:pt x="17905" y="7189"/>
                </a:lnTo>
                <a:close/>
                <a:moveTo>
                  <a:pt x="3749" y="7838"/>
                </a:moveTo>
                <a:lnTo>
                  <a:pt x="3757" y="7855"/>
                </a:lnTo>
                <a:lnTo>
                  <a:pt x="3753" y="7839"/>
                </a:lnTo>
                <a:lnTo>
                  <a:pt x="3749" y="7838"/>
                </a:lnTo>
                <a:close/>
                <a:moveTo>
                  <a:pt x="4043" y="8471"/>
                </a:moveTo>
                <a:lnTo>
                  <a:pt x="4043" y="8472"/>
                </a:lnTo>
                <a:lnTo>
                  <a:pt x="4043" y="8488"/>
                </a:lnTo>
                <a:lnTo>
                  <a:pt x="4043" y="8471"/>
                </a:lnTo>
                <a:close/>
                <a:moveTo>
                  <a:pt x="17510" y="8585"/>
                </a:moveTo>
                <a:lnTo>
                  <a:pt x="17479" y="8601"/>
                </a:lnTo>
                <a:lnTo>
                  <a:pt x="17433" y="8845"/>
                </a:lnTo>
                <a:lnTo>
                  <a:pt x="17510" y="9120"/>
                </a:lnTo>
                <a:lnTo>
                  <a:pt x="17526" y="8650"/>
                </a:lnTo>
                <a:lnTo>
                  <a:pt x="17510" y="8585"/>
                </a:lnTo>
                <a:close/>
                <a:moveTo>
                  <a:pt x="3510" y="9185"/>
                </a:moveTo>
                <a:lnTo>
                  <a:pt x="3510" y="9202"/>
                </a:lnTo>
                <a:lnTo>
                  <a:pt x="3525" y="9185"/>
                </a:lnTo>
                <a:close/>
                <a:moveTo>
                  <a:pt x="13320" y="9380"/>
                </a:moveTo>
                <a:close/>
                <a:moveTo>
                  <a:pt x="3935" y="8926"/>
                </a:moveTo>
                <a:lnTo>
                  <a:pt x="3719" y="9072"/>
                </a:lnTo>
                <a:lnTo>
                  <a:pt x="3711" y="9104"/>
                </a:lnTo>
                <a:lnTo>
                  <a:pt x="3680" y="9137"/>
                </a:lnTo>
                <a:lnTo>
                  <a:pt x="3703" y="9120"/>
                </a:lnTo>
                <a:lnTo>
                  <a:pt x="3703" y="9153"/>
                </a:lnTo>
                <a:lnTo>
                  <a:pt x="3889" y="9007"/>
                </a:lnTo>
                <a:lnTo>
                  <a:pt x="3873" y="9039"/>
                </a:lnTo>
                <a:lnTo>
                  <a:pt x="4097" y="9185"/>
                </a:lnTo>
                <a:lnTo>
                  <a:pt x="4105" y="9283"/>
                </a:lnTo>
                <a:lnTo>
                  <a:pt x="4182" y="9331"/>
                </a:lnTo>
                <a:lnTo>
                  <a:pt x="4144" y="9461"/>
                </a:lnTo>
                <a:lnTo>
                  <a:pt x="4314" y="9429"/>
                </a:lnTo>
                <a:lnTo>
                  <a:pt x="4322" y="9445"/>
                </a:lnTo>
                <a:lnTo>
                  <a:pt x="4376" y="9429"/>
                </a:lnTo>
                <a:lnTo>
                  <a:pt x="4376" y="9380"/>
                </a:lnTo>
                <a:lnTo>
                  <a:pt x="4213" y="9218"/>
                </a:lnTo>
                <a:lnTo>
                  <a:pt x="4198" y="9185"/>
                </a:lnTo>
                <a:lnTo>
                  <a:pt x="4182" y="9169"/>
                </a:lnTo>
                <a:lnTo>
                  <a:pt x="4198" y="9169"/>
                </a:lnTo>
                <a:lnTo>
                  <a:pt x="4167" y="9137"/>
                </a:lnTo>
                <a:lnTo>
                  <a:pt x="4175" y="9153"/>
                </a:lnTo>
                <a:lnTo>
                  <a:pt x="3935" y="8926"/>
                </a:lnTo>
                <a:close/>
                <a:moveTo>
                  <a:pt x="15670" y="9461"/>
                </a:moveTo>
                <a:close/>
                <a:moveTo>
                  <a:pt x="16830" y="9429"/>
                </a:moveTo>
                <a:lnTo>
                  <a:pt x="16830" y="9445"/>
                </a:lnTo>
                <a:lnTo>
                  <a:pt x="16753" y="9477"/>
                </a:lnTo>
                <a:lnTo>
                  <a:pt x="16760" y="9477"/>
                </a:lnTo>
                <a:lnTo>
                  <a:pt x="16722" y="9575"/>
                </a:lnTo>
                <a:lnTo>
                  <a:pt x="16760" y="9705"/>
                </a:lnTo>
                <a:lnTo>
                  <a:pt x="16838" y="9656"/>
                </a:lnTo>
                <a:lnTo>
                  <a:pt x="16869" y="9510"/>
                </a:lnTo>
                <a:lnTo>
                  <a:pt x="16830" y="9429"/>
                </a:lnTo>
                <a:close/>
                <a:moveTo>
                  <a:pt x="4121" y="9672"/>
                </a:moveTo>
                <a:lnTo>
                  <a:pt x="4097" y="9688"/>
                </a:lnTo>
                <a:lnTo>
                  <a:pt x="4128" y="9786"/>
                </a:lnTo>
                <a:lnTo>
                  <a:pt x="4159" y="9802"/>
                </a:lnTo>
                <a:lnTo>
                  <a:pt x="4198" y="9769"/>
                </a:lnTo>
                <a:lnTo>
                  <a:pt x="4229" y="9769"/>
                </a:lnTo>
                <a:lnTo>
                  <a:pt x="4121" y="9672"/>
                </a:lnTo>
                <a:close/>
                <a:moveTo>
                  <a:pt x="4430" y="9477"/>
                </a:moveTo>
                <a:lnTo>
                  <a:pt x="4468" y="9526"/>
                </a:lnTo>
                <a:lnTo>
                  <a:pt x="4468" y="9591"/>
                </a:lnTo>
                <a:lnTo>
                  <a:pt x="4492" y="9672"/>
                </a:lnTo>
                <a:lnTo>
                  <a:pt x="4468" y="9688"/>
                </a:lnTo>
                <a:lnTo>
                  <a:pt x="4368" y="9656"/>
                </a:lnTo>
                <a:lnTo>
                  <a:pt x="4353" y="9705"/>
                </a:lnTo>
                <a:lnTo>
                  <a:pt x="4383" y="9753"/>
                </a:lnTo>
                <a:lnTo>
                  <a:pt x="4492" y="9721"/>
                </a:lnTo>
                <a:lnTo>
                  <a:pt x="4530" y="9769"/>
                </a:lnTo>
                <a:lnTo>
                  <a:pt x="4553" y="9818"/>
                </a:lnTo>
                <a:lnTo>
                  <a:pt x="4577" y="9721"/>
                </a:lnTo>
                <a:lnTo>
                  <a:pt x="4739" y="9721"/>
                </a:lnTo>
                <a:lnTo>
                  <a:pt x="4762" y="9640"/>
                </a:lnTo>
                <a:lnTo>
                  <a:pt x="4685" y="9575"/>
                </a:lnTo>
                <a:lnTo>
                  <a:pt x="4708" y="9559"/>
                </a:lnTo>
                <a:lnTo>
                  <a:pt x="4430" y="9477"/>
                </a:lnTo>
                <a:close/>
                <a:moveTo>
                  <a:pt x="15779" y="10094"/>
                </a:moveTo>
                <a:close/>
                <a:moveTo>
                  <a:pt x="3703" y="10191"/>
                </a:moveTo>
                <a:lnTo>
                  <a:pt x="3703" y="10208"/>
                </a:lnTo>
                <a:lnTo>
                  <a:pt x="3711" y="10224"/>
                </a:lnTo>
                <a:lnTo>
                  <a:pt x="3703" y="10191"/>
                </a:lnTo>
                <a:close/>
                <a:moveTo>
                  <a:pt x="3340" y="10532"/>
                </a:moveTo>
                <a:lnTo>
                  <a:pt x="3355" y="10548"/>
                </a:lnTo>
                <a:lnTo>
                  <a:pt x="3347" y="10532"/>
                </a:lnTo>
                <a:close/>
                <a:moveTo>
                  <a:pt x="17557" y="9672"/>
                </a:moveTo>
                <a:lnTo>
                  <a:pt x="17534" y="9786"/>
                </a:lnTo>
                <a:lnTo>
                  <a:pt x="17549" y="10078"/>
                </a:lnTo>
                <a:lnTo>
                  <a:pt x="17510" y="10045"/>
                </a:lnTo>
                <a:lnTo>
                  <a:pt x="17565" y="10305"/>
                </a:lnTo>
                <a:lnTo>
                  <a:pt x="17580" y="10273"/>
                </a:lnTo>
                <a:lnTo>
                  <a:pt x="17611" y="10338"/>
                </a:lnTo>
                <a:lnTo>
                  <a:pt x="17595" y="10451"/>
                </a:lnTo>
                <a:lnTo>
                  <a:pt x="17657" y="10467"/>
                </a:lnTo>
                <a:lnTo>
                  <a:pt x="17673" y="10419"/>
                </a:lnTo>
                <a:lnTo>
                  <a:pt x="17742" y="10532"/>
                </a:lnTo>
                <a:lnTo>
                  <a:pt x="17719" y="10435"/>
                </a:lnTo>
                <a:lnTo>
                  <a:pt x="17843" y="10646"/>
                </a:lnTo>
                <a:lnTo>
                  <a:pt x="17796" y="10467"/>
                </a:lnTo>
                <a:lnTo>
                  <a:pt x="17820" y="10451"/>
                </a:lnTo>
                <a:lnTo>
                  <a:pt x="17773" y="10419"/>
                </a:lnTo>
                <a:lnTo>
                  <a:pt x="17773" y="10451"/>
                </a:lnTo>
                <a:lnTo>
                  <a:pt x="17727" y="10370"/>
                </a:lnTo>
                <a:lnTo>
                  <a:pt x="17704" y="10386"/>
                </a:lnTo>
                <a:lnTo>
                  <a:pt x="17711" y="10419"/>
                </a:lnTo>
                <a:lnTo>
                  <a:pt x="17634" y="10208"/>
                </a:lnTo>
                <a:lnTo>
                  <a:pt x="17650" y="10078"/>
                </a:lnTo>
                <a:lnTo>
                  <a:pt x="17673" y="10029"/>
                </a:lnTo>
                <a:lnTo>
                  <a:pt x="17657" y="9705"/>
                </a:lnTo>
                <a:lnTo>
                  <a:pt x="17634" y="9721"/>
                </a:lnTo>
                <a:lnTo>
                  <a:pt x="17557" y="9672"/>
                </a:lnTo>
                <a:close/>
                <a:moveTo>
                  <a:pt x="17843" y="10646"/>
                </a:moveTo>
                <a:close/>
                <a:moveTo>
                  <a:pt x="17588" y="10500"/>
                </a:moveTo>
                <a:lnTo>
                  <a:pt x="17665" y="10695"/>
                </a:lnTo>
                <a:lnTo>
                  <a:pt x="17665" y="10565"/>
                </a:lnTo>
                <a:lnTo>
                  <a:pt x="17619" y="10500"/>
                </a:lnTo>
                <a:close/>
                <a:moveTo>
                  <a:pt x="16838" y="10743"/>
                </a:moveTo>
                <a:close/>
                <a:moveTo>
                  <a:pt x="16838" y="10743"/>
                </a:moveTo>
                <a:lnTo>
                  <a:pt x="16837" y="10749"/>
                </a:lnTo>
                <a:lnTo>
                  <a:pt x="16838" y="10759"/>
                </a:lnTo>
                <a:lnTo>
                  <a:pt x="16838" y="10743"/>
                </a:lnTo>
                <a:close/>
                <a:moveTo>
                  <a:pt x="17789" y="10646"/>
                </a:moveTo>
                <a:lnTo>
                  <a:pt x="17789" y="10759"/>
                </a:lnTo>
                <a:lnTo>
                  <a:pt x="17820" y="10727"/>
                </a:lnTo>
                <a:lnTo>
                  <a:pt x="17851" y="10776"/>
                </a:lnTo>
                <a:lnTo>
                  <a:pt x="17804" y="10662"/>
                </a:lnTo>
                <a:lnTo>
                  <a:pt x="17789" y="10646"/>
                </a:lnTo>
                <a:close/>
                <a:moveTo>
                  <a:pt x="17858" y="10646"/>
                </a:moveTo>
                <a:lnTo>
                  <a:pt x="17920" y="10857"/>
                </a:lnTo>
                <a:lnTo>
                  <a:pt x="17967" y="10889"/>
                </a:lnTo>
                <a:lnTo>
                  <a:pt x="17974" y="10889"/>
                </a:lnTo>
                <a:lnTo>
                  <a:pt x="17928" y="10678"/>
                </a:lnTo>
                <a:lnTo>
                  <a:pt x="17858" y="10646"/>
                </a:lnTo>
                <a:close/>
                <a:moveTo>
                  <a:pt x="17711" y="10759"/>
                </a:moveTo>
                <a:lnTo>
                  <a:pt x="17704" y="10776"/>
                </a:lnTo>
                <a:lnTo>
                  <a:pt x="17719" y="10792"/>
                </a:lnTo>
                <a:lnTo>
                  <a:pt x="17719" y="11003"/>
                </a:lnTo>
                <a:lnTo>
                  <a:pt x="17789" y="10857"/>
                </a:lnTo>
                <a:lnTo>
                  <a:pt x="17711" y="10759"/>
                </a:lnTo>
                <a:close/>
                <a:moveTo>
                  <a:pt x="17874" y="10824"/>
                </a:moveTo>
                <a:lnTo>
                  <a:pt x="17881" y="10889"/>
                </a:lnTo>
                <a:lnTo>
                  <a:pt x="17905" y="10938"/>
                </a:lnTo>
                <a:lnTo>
                  <a:pt x="17928" y="11068"/>
                </a:lnTo>
                <a:lnTo>
                  <a:pt x="17928" y="11003"/>
                </a:lnTo>
                <a:lnTo>
                  <a:pt x="17936" y="11035"/>
                </a:lnTo>
                <a:lnTo>
                  <a:pt x="17936" y="10970"/>
                </a:lnTo>
                <a:lnTo>
                  <a:pt x="17928" y="10938"/>
                </a:lnTo>
                <a:lnTo>
                  <a:pt x="17912" y="10841"/>
                </a:lnTo>
                <a:lnTo>
                  <a:pt x="17897" y="10857"/>
                </a:lnTo>
                <a:lnTo>
                  <a:pt x="17874" y="10824"/>
                </a:lnTo>
                <a:close/>
                <a:moveTo>
                  <a:pt x="14596" y="11084"/>
                </a:moveTo>
                <a:lnTo>
                  <a:pt x="14611" y="11149"/>
                </a:lnTo>
                <a:lnTo>
                  <a:pt x="14601" y="11102"/>
                </a:lnTo>
                <a:lnTo>
                  <a:pt x="14596" y="11084"/>
                </a:lnTo>
                <a:close/>
                <a:moveTo>
                  <a:pt x="17812" y="10922"/>
                </a:moveTo>
                <a:lnTo>
                  <a:pt x="17781" y="10954"/>
                </a:lnTo>
                <a:lnTo>
                  <a:pt x="17773" y="10987"/>
                </a:lnTo>
                <a:lnTo>
                  <a:pt x="17781" y="11052"/>
                </a:lnTo>
                <a:lnTo>
                  <a:pt x="17750" y="11100"/>
                </a:lnTo>
                <a:lnTo>
                  <a:pt x="17812" y="11214"/>
                </a:lnTo>
                <a:lnTo>
                  <a:pt x="17812" y="10922"/>
                </a:lnTo>
                <a:close/>
                <a:moveTo>
                  <a:pt x="17541" y="10857"/>
                </a:moveTo>
                <a:lnTo>
                  <a:pt x="17410" y="11311"/>
                </a:lnTo>
                <a:lnTo>
                  <a:pt x="17410" y="11327"/>
                </a:lnTo>
                <a:lnTo>
                  <a:pt x="17557" y="11003"/>
                </a:lnTo>
                <a:lnTo>
                  <a:pt x="17541" y="10857"/>
                </a:lnTo>
                <a:close/>
                <a:moveTo>
                  <a:pt x="14859" y="11133"/>
                </a:moveTo>
                <a:lnTo>
                  <a:pt x="14843" y="11392"/>
                </a:lnTo>
                <a:lnTo>
                  <a:pt x="14843" y="11425"/>
                </a:lnTo>
                <a:lnTo>
                  <a:pt x="14936" y="11701"/>
                </a:lnTo>
                <a:lnTo>
                  <a:pt x="14975" y="11441"/>
                </a:lnTo>
                <a:lnTo>
                  <a:pt x="14882" y="11149"/>
                </a:lnTo>
                <a:lnTo>
                  <a:pt x="14859" y="11133"/>
                </a:lnTo>
                <a:close/>
                <a:moveTo>
                  <a:pt x="17959" y="11149"/>
                </a:moveTo>
                <a:lnTo>
                  <a:pt x="17959" y="11230"/>
                </a:lnTo>
                <a:lnTo>
                  <a:pt x="17920" y="11262"/>
                </a:lnTo>
                <a:lnTo>
                  <a:pt x="17920" y="11295"/>
                </a:lnTo>
                <a:lnTo>
                  <a:pt x="17897" y="11295"/>
                </a:lnTo>
                <a:lnTo>
                  <a:pt x="17889" y="11360"/>
                </a:lnTo>
                <a:lnTo>
                  <a:pt x="17858" y="11392"/>
                </a:lnTo>
                <a:lnTo>
                  <a:pt x="17851" y="11295"/>
                </a:lnTo>
                <a:lnTo>
                  <a:pt x="17820" y="11311"/>
                </a:lnTo>
                <a:lnTo>
                  <a:pt x="17796" y="11376"/>
                </a:lnTo>
                <a:lnTo>
                  <a:pt x="17750" y="11409"/>
                </a:lnTo>
                <a:lnTo>
                  <a:pt x="17750" y="11555"/>
                </a:lnTo>
                <a:lnTo>
                  <a:pt x="17781" y="11425"/>
                </a:lnTo>
                <a:lnTo>
                  <a:pt x="17812" y="11441"/>
                </a:lnTo>
                <a:lnTo>
                  <a:pt x="17835" y="11490"/>
                </a:lnTo>
                <a:lnTo>
                  <a:pt x="17843" y="11425"/>
                </a:lnTo>
                <a:lnTo>
                  <a:pt x="17874" y="11457"/>
                </a:lnTo>
                <a:lnTo>
                  <a:pt x="17881" y="11603"/>
                </a:lnTo>
                <a:lnTo>
                  <a:pt x="17959" y="11733"/>
                </a:lnTo>
                <a:lnTo>
                  <a:pt x="17967" y="11717"/>
                </a:lnTo>
                <a:lnTo>
                  <a:pt x="17967" y="11749"/>
                </a:lnTo>
                <a:lnTo>
                  <a:pt x="17997" y="11717"/>
                </a:lnTo>
                <a:lnTo>
                  <a:pt x="17974" y="11619"/>
                </a:lnTo>
                <a:lnTo>
                  <a:pt x="17990" y="11522"/>
                </a:lnTo>
                <a:lnTo>
                  <a:pt x="18013" y="11555"/>
                </a:lnTo>
                <a:lnTo>
                  <a:pt x="18028" y="11668"/>
                </a:lnTo>
                <a:lnTo>
                  <a:pt x="18028" y="11587"/>
                </a:lnTo>
                <a:lnTo>
                  <a:pt x="18052" y="11522"/>
                </a:lnTo>
                <a:lnTo>
                  <a:pt x="18028" y="11311"/>
                </a:lnTo>
                <a:lnTo>
                  <a:pt x="18021" y="11295"/>
                </a:lnTo>
                <a:lnTo>
                  <a:pt x="18028" y="11262"/>
                </a:lnTo>
                <a:lnTo>
                  <a:pt x="18013" y="11181"/>
                </a:lnTo>
                <a:lnTo>
                  <a:pt x="17959" y="11149"/>
                </a:lnTo>
                <a:close/>
                <a:moveTo>
                  <a:pt x="18175" y="12334"/>
                </a:moveTo>
                <a:lnTo>
                  <a:pt x="18144" y="12463"/>
                </a:lnTo>
                <a:lnTo>
                  <a:pt x="18152" y="12739"/>
                </a:lnTo>
                <a:lnTo>
                  <a:pt x="18206" y="12853"/>
                </a:lnTo>
                <a:lnTo>
                  <a:pt x="18168" y="12626"/>
                </a:lnTo>
                <a:lnTo>
                  <a:pt x="18237" y="12658"/>
                </a:lnTo>
                <a:lnTo>
                  <a:pt x="18198" y="12545"/>
                </a:lnTo>
                <a:lnTo>
                  <a:pt x="18222" y="12512"/>
                </a:lnTo>
                <a:lnTo>
                  <a:pt x="18222" y="12463"/>
                </a:lnTo>
                <a:lnTo>
                  <a:pt x="18152" y="12528"/>
                </a:lnTo>
                <a:lnTo>
                  <a:pt x="18175" y="12480"/>
                </a:lnTo>
                <a:lnTo>
                  <a:pt x="18175" y="12431"/>
                </a:lnTo>
                <a:lnTo>
                  <a:pt x="18168" y="12398"/>
                </a:lnTo>
                <a:lnTo>
                  <a:pt x="18175" y="12334"/>
                </a:lnTo>
                <a:close/>
                <a:moveTo>
                  <a:pt x="6038" y="12739"/>
                </a:moveTo>
                <a:lnTo>
                  <a:pt x="5906" y="12788"/>
                </a:lnTo>
                <a:lnTo>
                  <a:pt x="5906" y="12934"/>
                </a:lnTo>
                <a:lnTo>
                  <a:pt x="5930" y="12983"/>
                </a:lnTo>
                <a:lnTo>
                  <a:pt x="6007" y="12934"/>
                </a:lnTo>
                <a:lnTo>
                  <a:pt x="6053" y="12804"/>
                </a:lnTo>
                <a:lnTo>
                  <a:pt x="6038" y="12739"/>
                </a:lnTo>
                <a:close/>
                <a:moveTo>
                  <a:pt x="19737" y="13112"/>
                </a:moveTo>
                <a:lnTo>
                  <a:pt x="19729" y="13145"/>
                </a:lnTo>
                <a:lnTo>
                  <a:pt x="19745" y="13161"/>
                </a:lnTo>
                <a:lnTo>
                  <a:pt x="19752" y="13161"/>
                </a:lnTo>
                <a:lnTo>
                  <a:pt x="19737" y="13112"/>
                </a:lnTo>
                <a:close/>
                <a:moveTo>
                  <a:pt x="16668" y="12983"/>
                </a:moveTo>
                <a:lnTo>
                  <a:pt x="16614" y="12999"/>
                </a:lnTo>
                <a:lnTo>
                  <a:pt x="16621" y="13048"/>
                </a:lnTo>
                <a:lnTo>
                  <a:pt x="16652" y="13096"/>
                </a:lnTo>
                <a:lnTo>
                  <a:pt x="16652" y="13145"/>
                </a:lnTo>
                <a:lnTo>
                  <a:pt x="16706" y="13194"/>
                </a:lnTo>
                <a:lnTo>
                  <a:pt x="16714" y="13112"/>
                </a:lnTo>
                <a:lnTo>
                  <a:pt x="16668" y="12983"/>
                </a:lnTo>
                <a:close/>
                <a:moveTo>
                  <a:pt x="16784" y="13112"/>
                </a:moveTo>
                <a:lnTo>
                  <a:pt x="16768" y="13177"/>
                </a:lnTo>
                <a:lnTo>
                  <a:pt x="16768" y="13226"/>
                </a:lnTo>
                <a:lnTo>
                  <a:pt x="16807" y="13194"/>
                </a:lnTo>
                <a:lnTo>
                  <a:pt x="16784" y="13112"/>
                </a:lnTo>
                <a:close/>
                <a:moveTo>
                  <a:pt x="18175" y="13226"/>
                </a:moveTo>
                <a:lnTo>
                  <a:pt x="18160" y="13275"/>
                </a:lnTo>
                <a:lnTo>
                  <a:pt x="18183" y="13226"/>
                </a:lnTo>
                <a:close/>
                <a:moveTo>
                  <a:pt x="18206" y="13161"/>
                </a:moveTo>
                <a:lnTo>
                  <a:pt x="18183" y="13226"/>
                </a:lnTo>
                <a:lnTo>
                  <a:pt x="18198" y="13259"/>
                </a:lnTo>
                <a:lnTo>
                  <a:pt x="18237" y="13242"/>
                </a:lnTo>
                <a:lnTo>
                  <a:pt x="18268" y="13259"/>
                </a:lnTo>
                <a:lnTo>
                  <a:pt x="18291" y="13242"/>
                </a:lnTo>
                <a:lnTo>
                  <a:pt x="18361" y="13324"/>
                </a:lnTo>
                <a:lnTo>
                  <a:pt x="18260" y="13161"/>
                </a:lnTo>
                <a:close/>
                <a:moveTo>
                  <a:pt x="17387" y="11555"/>
                </a:moveTo>
                <a:lnTo>
                  <a:pt x="17309" y="11782"/>
                </a:lnTo>
                <a:lnTo>
                  <a:pt x="17309" y="11863"/>
                </a:lnTo>
                <a:lnTo>
                  <a:pt x="17271" y="11895"/>
                </a:lnTo>
                <a:lnTo>
                  <a:pt x="17271" y="11879"/>
                </a:lnTo>
                <a:lnTo>
                  <a:pt x="17201" y="11960"/>
                </a:lnTo>
                <a:lnTo>
                  <a:pt x="17162" y="12123"/>
                </a:lnTo>
                <a:lnTo>
                  <a:pt x="17039" y="12252"/>
                </a:lnTo>
                <a:lnTo>
                  <a:pt x="17031" y="12285"/>
                </a:lnTo>
                <a:lnTo>
                  <a:pt x="17023" y="12301"/>
                </a:lnTo>
                <a:lnTo>
                  <a:pt x="17023" y="12480"/>
                </a:lnTo>
                <a:lnTo>
                  <a:pt x="16907" y="12366"/>
                </a:lnTo>
                <a:lnTo>
                  <a:pt x="16869" y="12496"/>
                </a:lnTo>
                <a:lnTo>
                  <a:pt x="16876" y="12496"/>
                </a:lnTo>
                <a:lnTo>
                  <a:pt x="16946" y="13177"/>
                </a:lnTo>
                <a:lnTo>
                  <a:pt x="17047" y="13177"/>
                </a:lnTo>
                <a:lnTo>
                  <a:pt x="17070" y="13275"/>
                </a:lnTo>
                <a:lnTo>
                  <a:pt x="17085" y="13242"/>
                </a:lnTo>
                <a:lnTo>
                  <a:pt x="17108" y="13259"/>
                </a:lnTo>
                <a:lnTo>
                  <a:pt x="17139" y="13177"/>
                </a:lnTo>
                <a:lnTo>
                  <a:pt x="17186" y="13259"/>
                </a:lnTo>
                <a:lnTo>
                  <a:pt x="17232" y="13226"/>
                </a:lnTo>
                <a:lnTo>
                  <a:pt x="17240" y="13259"/>
                </a:lnTo>
                <a:lnTo>
                  <a:pt x="17263" y="13372"/>
                </a:lnTo>
                <a:lnTo>
                  <a:pt x="17340" y="13275"/>
                </a:lnTo>
                <a:lnTo>
                  <a:pt x="17364" y="13210"/>
                </a:lnTo>
                <a:lnTo>
                  <a:pt x="17356" y="13177"/>
                </a:lnTo>
                <a:lnTo>
                  <a:pt x="17371" y="13129"/>
                </a:lnTo>
                <a:lnTo>
                  <a:pt x="17364" y="12999"/>
                </a:lnTo>
                <a:lnTo>
                  <a:pt x="17402" y="12869"/>
                </a:lnTo>
                <a:lnTo>
                  <a:pt x="17425" y="12869"/>
                </a:lnTo>
                <a:lnTo>
                  <a:pt x="17479" y="12528"/>
                </a:lnTo>
                <a:lnTo>
                  <a:pt x="17526" y="12561"/>
                </a:lnTo>
                <a:lnTo>
                  <a:pt x="17549" y="12561"/>
                </a:lnTo>
                <a:lnTo>
                  <a:pt x="17541" y="12528"/>
                </a:lnTo>
                <a:lnTo>
                  <a:pt x="17472" y="12366"/>
                </a:lnTo>
                <a:lnTo>
                  <a:pt x="17464" y="12236"/>
                </a:lnTo>
                <a:lnTo>
                  <a:pt x="17456" y="12220"/>
                </a:lnTo>
                <a:lnTo>
                  <a:pt x="17418" y="12106"/>
                </a:lnTo>
                <a:lnTo>
                  <a:pt x="17449" y="12090"/>
                </a:lnTo>
                <a:lnTo>
                  <a:pt x="17456" y="12074"/>
                </a:lnTo>
                <a:lnTo>
                  <a:pt x="17456" y="11993"/>
                </a:lnTo>
                <a:lnTo>
                  <a:pt x="17518" y="11993"/>
                </a:lnTo>
                <a:lnTo>
                  <a:pt x="17495" y="11879"/>
                </a:lnTo>
                <a:lnTo>
                  <a:pt x="17557" y="11863"/>
                </a:lnTo>
                <a:lnTo>
                  <a:pt x="17472" y="11717"/>
                </a:lnTo>
                <a:lnTo>
                  <a:pt x="17441" y="11733"/>
                </a:lnTo>
                <a:lnTo>
                  <a:pt x="17418" y="11571"/>
                </a:lnTo>
                <a:lnTo>
                  <a:pt x="17387" y="11619"/>
                </a:lnTo>
                <a:lnTo>
                  <a:pt x="17387" y="11555"/>
                </a:lnTo>
                <a:close/>
                <a:moveTo>
                  <a:pt x="19752" y="13161"/>
                </a:moveTo>
                <a:lnTo>
                  <a:pt x="19868" y="13486"/>
                </a:lnTo>
                <a:lnTo>
                  <a:pt x="19830" y="13291"/>
                </a:lnTo>
                <a:lnTo>
                  <a:pt x="19752" y="13161"/>
                </a:lnTo>
                <a:close/>
                <a:moveTo>
                  <a:pt x="17967" y="12415"/>
                </a:moveTo>
                <a:lnTo>
                  <a:pt x="17928" y="12512"/>
                </a:lnTo>
                <a:lnTo>
                  <a:pt x="17735" y="12528"/>
                </a:lnTo>
                <a:lnTo>
                  <a:pt x="17719" y="12496"/>
                </a:lnTo>
                <a:lnTo>
                  <a:pt x="17650" y="12545"/>
                </a:lnTo>
                <a:lnTo>
                  <a:pt x="17611" y="12674"/>
                </a:lnTo>
                <a:lnTo>
                  <a:pt x="17611" y="12707"/>
                </a:lnTo>
                <a:lnTo>
                  <a:pt x="17603" y="12723"/>
                </a:lnTo>
                <a:lnTo>
                  <a:pt x="17611" y="12837"/>
                </a:lnTo>
                <a:lnTo>
                  <a:pt x="17603" y="12804"/>
                </a:lnTo>
                <a:lnTo>
                  <a:pt x="17541" y="13242"/>
                </a:lnTo>
                <a:lnTo>
                  <a:pt x="17565" y="13275"/>
                </a:lnTo>
                <a:lnTo>
                  <a:pt x="17580" y="13307"/>
                </a:lnTo>
                <a:lnTo>
                  <a:pt x="17588" y="13632"/>
                </a:lnTo>
                <a:lnTo>
                  <a:pt x="17642" y="13616"/>
                </a:lnTo>
                <a:lnTo>
                  <a:pt x="17657" y="13145"/>
                </a:lnTo>
                <a:lnTo>
                  <a:pt x="17719" y="13453"/>
                </a:lnTo>
                <a:lnTo>
                  <a:pt x="17812" y="13388"/>
                </a:lnTo>
                <a:lnTo>
                  <a:pt x="17773" y="13291"/>
                </a:lnTo>
                <a:lnTo>
                  <a:pt x="17781" y="13194"/>
                </a:lnTo>
                <a:lnTo>
                  <a:pt x="17719" y="13015"/>
                </a:lnTo>
                <a:lnTo>
                  <a:pt x="17735" y="13015"/>
                </a:lnTo>
                <a:lnTo>
                  <a:pt x="17820" y="12853"/>
                </a:lnTo>
                <a:lnTo>
                  <a:pt x="17851" y="12869"/>
                </a:lnTo>
                <a:lnTo>
                  <a:pt x="17820" y="12804"/>
                </a:lnTo>
                <a:lnTo>
                  <a:pt x="17820" y="12820"/>
                </a:lnTo>
                <a:lnTo>
                  <a:pt x="17657" y="12885"/>
                </a:lnTo>
                <a:lnTo>
                  <a:pt x="17634" y="12804"/>
                </a:lnTo>
                <a:lnTo>
                  <a:pt x="17626" y="12723"/>
                </a:lnTo>
                <a:lnTo>
                  <a:pt x="17835" y="12626"/>
                </a:lnTo>
                <a:lnTo>
                  <a:pt x="17874" y="12658"/>
                </a:lnTo>
                <a:lnTo>
                  <a:pt x="17912" y="12642"/>
                </a:lnTo>
                <a:lnTo>
                  <a:pt x="17959" y="12545"/>
                </a:lnTo>
                <a:lnTo>
                  <a:pt x="17967" y="12415"/>
                </a:lnTo>
                <a:close/>
                <a:moveTo>
                  <a:pt x="15918" y="11847"/>
                </a:moveTo>
                <a:lnTo>
                  <a:pt x="16559" y="13664"/>
                </a:lnTo>
                <a:lnTo>
                  <a:pt x="16559" y="13599"/>
                </a:lnTo>
                <a:lnTo>
                  <a:pt x="16629" y="13648"/>
                </a:lnTo>
                <a:lnTo>
                  <a:pt x="16660" y="13210"/>
                </a:lnTo>
                <a:lnTo>
                  <a:pt x="16575" y="13112"/>
                </a:lnTo>
                <a:lnTo>
                  <a:pt x="16552" y="12869"/>
                </a:lnTo>
                <a:lnTo>
                  <a:pt x="16505" y="12837"/>
                </a:lnTo>
                <a:lnTo>
                  <a:pt x="16490" y="12772"/>
                </a:lnTo>
                <a:lnTo>
                  <a:pt x="16513" y="12691"/>
                </a:lnTo>
                <a:lnTo>
                  <a:pt x="16482" y="12609"/>
                </a:lnTo>
                <a:lnTo>
                  <a:pt x="16428" y="12658"/>
                </a:lnTo>
                <a:lnTo>
                  <a:pt x="16459" y="12626"/>
                </a:lnTo>
                <a:lnTo>
                  <a:pt x="16335" y="12350"/>
                </a:lnTo>
                <a:lnTo>
                  <a:pt x="16312" y="12382"/>
                </a:lnTo>
                <a:lnTo>
                  <a:pt x="16072" y="11847"/>
                </a:lnTo>
                <a:close/>
                <a:moveTo>
                  <a:pt x="18608" y="13583"/>
                </a:moveTo>
                <a:lnTo>
                  <a:pt x="18585" y="13632"/>
                </a:lnTo>
                <a:lnTo>
                  <a:pt x="18577" y="13681"/>
                </a:lnTo>
                <a:lnTo>
                  <a:pt x="18616" y="13729"/>
                </a:lnTo>
                <a:lnTo>
                  <a:pt x="18624" y="13648"/>
                </a:lnTo>
                <a:lnTo>
                  <a:pt x="18608" y="13583"/>
                </a:lnTo>
                <a:close/>
                <a:moveTo>
                  <a:pt x="19791" y="13388"/>
                </a:moveTo>
                <a:lnTo>
                  <a:pt x="19783" y="13470"/>
                </a:lnTo>
                <a:lnTo>
                  <a:pt x="19706" y="13599"/>
                </a:lnTo>
                <a:lnTo>
                  <a:pt x="19683" y="13599"/>
                </a:lnTo>
                <a:lnTo>
                  <a:pt x="19675" y="13518"/>
                </a:lnTo>
                <a:lnTo>
                  <a:pt x="19660" y="13599"/>
                </a:lnTo>
                <a:lnTo>
                  <a:pt x="19551" y="13632"/>
                </a:lnTo>
                <a:lnTo>
                  <a:pt x="19636" y="13729"/>
                </a:lnTo>
                <a:lnTo>
                  <a:pt x="19814" y="13567"/>
                </a:lnTo>
                <a:lnTo>
                  <a:pt x="19806" y="13534"/>
                </a:lnTo>
                <a:lnTo>
                  <a:pt x="19822" y="13518"/>
                </a:lnTo>
                <a:lnTo>
                  <a:pt x="19837" y="13405"/>
                </a:lnTo>
                <a:lnTo>
                  <a:pt x="19791" y="13388"/>
                </a:lnTo>
                <a:close/>
                <a:moveTo>
                  <a:pt x="18840" y="13940"/>
                </a:moveTo>
                <a:lnTo>
                  <a:pt x="18801" y="14070"/>
                </a:lnTo>
                <a:lnTo>
                  <a:pt x="18871" y="14038"/>
                </a:lnTo>
                <a:lnTo>
                  <a:pt x="18840" y="13940"/>
                </a:lnTo>
                <a:close/>
                <a:moveTo>
                  <a:pt x="16668" y="13681"/>
                </a:moveTo>
                <a:lnTo>
                  <a:pt x="16606" y="13794"/>
                </a:lnTo>
                <a:lnTo>
                  <a:pt x="16614" y="13827"/>
                </a:lnTo>
                <a:lnTo>
                  <a:pt x="17178" y="14102"/>
                </a:lnTo>
                <a:lnTo>
                  <a:pt x="17217" y="14119"/>
                </a:lnTo>
                <a:lnTo>
                  <a:pt x="17217" y="13973"/>
                </a:lnTo>
                <a:lnTo>
                  <a:pt x="17108" y="13908"/>
                </a:lnTo>
                <a:lnTo>
                  <a:pt x="17093" y="13827"/>
                </a:lnTo>
                <a:lnTo>
                  <a:pt x="16977" y="13762"/>
                </a:lnTo>
                <a:lnTo>
                  <a:pt x="16954" y="13827"/>
                </a:lnTo>
                <a:lnTo>
                  <a:pt x="16830" y="13810"/>
                </a:lnTo>
                <a:lnTo>
                  <a:pt x="16799" y="13729"/>
                </a:lnTo>
                <a:lnTo>
                  <a:pt x="16668" y="13681"/>
                </a:lnTo>
                <a:close/>
                <a:moveTo>
                  <a:pt x="17217" y="14021"/>
                </a:moveTo>
                <a:lnTo>
                  <a:pt x="17255" y="14135"/>
                </a:lnTo>
                <a:lnTo>
                  <a:pt x="17302" y="14070"/>
                </a:lnTo>
                <a:lnTo>
                  <a:pt x="17263" y="14021"/>
                </a:lnTo>
                <a:close/>
                <a:moveTo>
                  <a:pt x="17340" y="14054"/>
                </a:moveTo>
                <a:lnTo>
                  <a:pt x="17309" y="14119"/>
                </a:lnTo>
                <a:lnTo>
                  <a:pt x="17364" y="14151"/>
                </a:lnTo>
                <a:lnTo>
                  <a:pt x="17371" y="14070"/>
                </a:lnTo>
                <a:lnTo>
                  <a:pt x="17340" y="14054"/>
                </a:lnTo>
                <a:close/>
                <a:moveTo>
                  <a:pt x="17796" y="14038"/>
                </a:moveTo>
                <a:lnTo>
                  <a:pt x="17758" y="14102"/>
                </a:lnTo>
                <a:lnTo>
                  <a:pt x="17626" y="14054"/>
                </a:lnTo>
                <a:lnTo>
                  <a:pt x="17588" y="14070"/>
                </a:lnTo>
                <a:lnTo>
                  <a:pt x="17588" y="14151"/>
                </a:lnTo>
                <a:lnTo>
                  <a:pt x="17742" y="14119"/>
                </a:lnTo>
                <a:lnTo>
                  <a:pt x="17789" y="14086"/>
                </a:lnTo>
                <a:lnTo>
                  <a:pt x="17804" y="14038"/>
                </a:lnTo>
                <a:close/>
                <a:moveTo>
                  <a:pt x="17456" y="14021"/>
                </a:moveTo>
                <a:lnTo>
                  <a:pt x="17441" y="14054"/>
                </a:lnTo>
                <a:lnTo>
                  <a:pt x="17464" y="14119"/>
                </a:lnTo>
                <a:lnTo>
                  <a:pt x="17418" y="14070"/>
                </a:lnTo>
                <a:lnTo>
                  <a:pt x="17387" y="14184"/>
                </a:lnTo>
                <a:lnTo>
                  <a:pt x="17487" y="14119"/>
                </a:lnTo>
                <a:lnTo>
                  <a:pt x="17518" y="14135"/>
                </a:lnTo>
                <a:lnTo>
                  <a:pt x="17510" y="14119"/>
                </a:lnTo>
                <a:lnTo>
                  <a:pt x="17518" y="14119"/>
                </a:lnTo>
                <a:lnTo>
                  <a:pt x="17510" y="14070"/>
                </a:lnTo>
                <a:lnTo>
                  <a:pt x="17479" y="14054"/>
                </a:lnTo>
                <a:lnTo>
                  <a:pt x="17456" y="14021"/>
                </a:lnTo>
                <a:close/>
                <a:moveTo>
                  <a:pt x="17588" y="14216"/>
                </a:moveTo>
                <a:lnTo>
                  <a:pt x="17518" y="14265"/>
                </a:lnTo>
                <a:lnTo>
                  <a:pt x="17588" y="14346"/>
                </a:lnTo>
                <a:lnTo>
                  <a:pt x="17634" y="14314"/>
                </a:lnTo>
                <a:lnTo>
                  <a:pt x="17588" y="14216"/>
                </a:lnTo>
                <a:close/>
                <a:moveTo>
                  <a:pt x="18098" y="14070"/>
                </a:moveTo>
                <a:lnTo>
                  <a:pt x="17990" y="14086"/>
                </a:lnTo>
                <a:lnTo>
                  <a:pt x="17835" y="14297"/>
                </a:lnTo>
                <a:lnTo>
                  <a:pt x="17835" y="14362"/>
                </a:lnTo>
                <a:lnTo>
                  <a:pt x="17920" y="14297"/>
                </a:lnTo>
                <a:lnTo>
                  <a:pt x="18098" y="14070"/>
                </a:lnTo>
                <a:close/>
                <a:moveTo>
                  <a:pt x="18492" y="12755"/>
                </a:moveTo>
                <a:lnTo>
                  <a:pt x="18384" y="12918"/>
                </a:lnTo>
                <a:lnTo>
                  <a:pt x="18438" y="12950"/>
                </a:lnTo>
                <a:lnTo>
                  <a:pt x="18454" y="13031"/>
                </a:lnTo>
                <a:lnTo>
                  <a:pt x="18477" y="13064"/>
                </a:lnTo>
                <a:lnTo>
                  <a:pt x="18577" y="13048"/>
                </a:lnTo>
                <a:lnTo>
                  <a:pt x="18562" y="13129"/>
                </a:lnTo>
                <a:lnTo>
                  <a:pt x="18446" y="13161"/>
                </a:lnTo>
                <a:lnTo>
                  <a:pt x="18484" y="13210"/>
                </a:lnTo>
                <a:lnTo>
                  <a:pt x="18500" y="13340"/>
                </a:lnTo>
                <a:lnTo>
                  <a:pt x="18569" y="13194"/>
                </a:lnTo>
                <a:lnTo>
                  <a:pt x="18577" y="13324"/>
                </a:lnTo>
                <a:lnTo>
                  <a:pt x="18639" y="13340"/>
                </a:lnTo>
                <a:lnTo>
                  <a:pt x="18655" y="13421"/>
                </a:lnTo>
                <a:lnTo>
                  <a:pt x="18871" y="13632"/>
                </a:lnTo>
                <a:lnTo>
                  <a:pt x="18856" y="13648"/>
                </a:lnTo>
                <a:lnTo>
                  <a:pt x="18871" y="13648"/>
                </a:lnTo>
                <a:lnTo>
                  <a:pt x="18917" y="13875"/>
                </a:lnTo>
                <a:lnTo>
                  <a:pt x="18886" y="13891"/>
                </a:lnTo>
                <a:lnTo>
                  <a:pt x="18902" y="13973"/>
                </a:lnTo>
                <a:lnTo>
                  <a:pt x="18886" y="14038"/>
                </a:lnTo>
                <a:lnTo>
                  <a:pt x="18979" y="13989"/>
                </a:lnTo>
                <a:lnTo>
                  <a:pt x="18979" y="14070"/>
                </a:lnTo>
                <a:lnTo>
                  <a:pt x="19026" y="14184"/>
                </a:lnTo>
                <a:lnTo>
                  <a:pt x="19165" y="14184"/>
                </a:lnTo>
                <a:lnTo>
                  <a:pt x="19188" y="14119"/>
                </a:lnTo>
                <a:lnTo>
                  <a:pt x="19118" y="14038"/>
                </a:lnTo>
                <a:lnTo>
                  <a:pt x="19234" y="14005"/>
                </a:lnTo>
                <a:lnTo>
                  <a:pt x="19234" y="13989"/>
                </a:lnTo>
                <a:lnTo>
                  <a:pt x="19242" y="13989"/>
                </a:lnTo>
                <a:lnTo>
                  <a:pt x="19219" y="13924"/>
                </a:lnTo>
                <a:lnTo>
                  <a:pt x="19265" y="13956"/>
                </a:lnTo>
                <a:lnTo>
                  <a:pt x="19304" y="13940"/>
                </a:lnTo>
                <a:lnTo>
                  <a:pt x="19474" y="14330"/>
                </a:lnTo>
                <a:lnTo>
                  <a:pt x="19660" y="14443"/>
                </a:lnTo>
                <a:lnTo>
                  <a:pt x="19660" y="14395"/>
                </a:lnTo>
                <a:lnTo>
                  <a:pt x="19691" y="14378"/>
                </a:lnTo>
                <a:lnTo>
                  <a:pt x="19629" y="14330"/>
                </a:lnTo>
                <a:lnTo>
                  <a:pt x="19629" y="14297"/>
                </a:lnTo>
                <a:lnTo>
                  <a:pt x="19590" y="14184"/>
                </a:lnTo>
                <a:lnTo>
                  <a:pt x="19551" y="14184"/>
                </a:lnTo>
                <a:lnTo>
                  <a:pt x="19451" y="13810"/>
                </a:lnTo>
                <a:lnTo>
                  <a:pt x="19513" y="13794"/>
                </a:lnTo>
                <a:lnTo>
                  <a:pt x="19389" y="13599"/>
                </a:lnTo>
                <a:lnTo>
                  <a:pt x="19381" y="13486"/>
                </a:lnTo>
                <a:lnTo>
                  <a:pt x="19041" y="13112"/>
                </a:lnTo>
                <a:lnTo>
                  <a:pt x="18863" y="12967"/>
                </a:lnTo>
                <a:lnTo>
                  <a:pt x="18801" y="12999"/>
                </a:lnTo>
                <a:lnTo>
                  <a:pt x="18801" y="13031"/>
                </a:lnTo>
                <a:lnTo>
                  <a:pt x="18670" y="13242"/>
                </a:lnTo>
                <a:lnTo>
                  <a:pt x="18624" y="13112"/>
                </a:lnTo>
                <a:lnTo>
                  <a:pt x="18616" y="13161"/>
                </a:lnTo>
                <a:lnTo>
                  <a:pt x="18585" y="12820"/>
                </a:lnTo>
                <a:lnTo>
                  <a:pt x="18492" y="12755"/>
                </a:lnTo>
                <a:close/>
                <a:moveTo>
                  <a:pt x="18345" y="14524"/>
                </a:moveTo>
                <a:lnTo>
                  <a:pt x="18291" y="14541"/>
                </a:lnTo>
                <a:lnTo>
                  <a:pt x="18291" y="14573"/>
                </a:lnTo>
                <a:lnTo>
                  <a:pt x="18322" y="14654"/>
                </a:lnTo>
                <a:lnTo>
                  <a:pt x="18345" y="14524"/>
                </a:lnTo>
                <a:close/>
                <a:moveTo>
                  <a:pt x="21600" y="15336"/>
                </a:moveTo>
                <a:lnTo>
                  <a:pt x="21585" y="15352"/>
                </a:lnTo>
                <a:lnTo>
                  <a:pt x="21499" y="15417"/>
                </a:lnTo>
                <a:lnTo>
                  <a:pt x="21484" y="15433"/>
                </a:lnTo>
                <a:lnTo>
                  <a:pt x="21561" y="15433"/>
                </a:lnTo>
                <a:lnTo>
                  <a:pt x="21600" y="15336"/>
                </a:lnTo>
                <a:close/>
                <a:moveTo>
                  <a:pt x="21592" y="15401"/>
                </a:moveTo>
                <a:lnTo>
                  <a:pt x="21561" y="15433"/>
                </a:lnTo>
                <a:lnTo>
                  <a:pt x="21585" y="15433"/>
                </a:lnTo>
                <a:lnTo>
                  <a:pt x="21592" y="15401"/>
                </a:lnTo>
                <a:close/>
                <a:moveTo>
                  <a:pt x="21469" y="15563"/>
                </a:moveTo>
                <a:lnTo>
                  <a:pt x="21384" y="15644"/>
                </a:lnTo>
                <a:lnTo>
                  <a:pt x="21453" y="15660"/>
                </a:lnTo>
                <a:lnTo>
                  <a:pt x="21476" y="15612"/>
                </a:lnTo>
                <a:lnTo>
                  <a:pt x="21469" y="15563"/>
                </a:lnTo>
                <a:close/>
                <a:moveTo>
                  <a:pt x="12764" y="14719"/>
                </a:moveTo>
                <a:lnTo>
                  <a:pt x="12709" y="14735"/>
                </a:lnTo>
                <a:lnTo>
                  <a:pt x="12709" y="14865"/>
                </a:lnTo>
                <a:lnTo>
                  <a:pt x="12648" y="14963"/>
                </a:lnTo>
                <a:lnTo>
                  <a:pt x="12648" y="15092"/>
                </a:lnTo>
                <a:lnTo>
                  <a:pt x="12609" y="15141"/>
                </a:lnTo>
                <a:lnTo>
                  <a:pt x="12601" y="15125"/>
                </a:lnTo>
                <a:lnTo>
                  <a:pt x="12539" y="15287"/>
                </a:lnTo>
                <a:lnTo>
                  <a:pt x="12501" y="15271"/>
                </a:lnTo>
                <a:lnTo>
                  <a:pt x="12470" y="15303"/>
                </a:lnTo>
                <a:lnTo>
                  <a:pt x="12454" y="15303"/>
                </a:lnTo>
                <a:lnTo>
                  <a:pt x="12400" y="15385"/>
                </a:lnTo>
                <a:lnTo>
                  <a:pt x="12346" y="16813"/>
                </a:lnTo>
                <a:lnTo>
                  <a:pt x="12393" y="16861"/>
                </a:lnTo>
                <a:lnTo>
                  <a:pt x="12508" y="16796"/>
                </a:lnTo>
                <a:lnTo>
                  <a:pt x="12756" y="15238"/>
                </a:lnTo>
                <a:lnTo>
                  <a:pt x="12787" y="15287"/>
                </a:lnTo>
                <a:lnTo>
                  <a:pt x="12802" y="15255"/>
                </a:lnTo>
                <a:lnTo>
                  <a:pt x="12764" y="14719"/>
                </a:lnTo>
                <a:close/>
                <a:moveTo>
                  <a:pt x="5999" y="17851"/>
                </a:moveTo>
                <a:lnTo>
                  <a:pt x="5976" y="17900"/>
                </a:lnTo>
                <a:lnTo>
                  <a:pt x="5976" y="17932"/>
                </a:lnTo>
                <a:lnTo>
                  <a:pt x="5999" y="17851"/>
                </a:lnTo>
                <a:close/>
                <a:moveTo>
                  <a:pt x="13993" y="600"/>
                </a:moveTo>
                <a:lnTo>
                  <a:pt x="13916" y="698"/>
                </a:lnTo>
                <a:lnTo>
                  <a:pt x="13977" y="747"/>
                </a:lnTo>
                <a:lnTo>
                  <a:pt x="13854" y="747"/>
                </a:lnTo>
                <a:lnTo>
                  <a:pt x="13908" y="795"/>
                </a:lnTo>
                <a:lnTo>
                  <a:pt x="13923" y="844"/>
                </a:lnTo>
                <a:lnTo>
                  <a:pt x="13892" y="795"/>
                </a:lnTo>
                <a:lnTo>
                  <a:pt x="13614" y="811"/>
                </a:lnTo>
                <a:lnTo>
                  <a:pt x="13676" y="828"/>
                </a:lnTo>
                <a:lnTo>
                  <a:pt x="13405" y="909"/>
                </a:lnTo>
                <a:lnTo>
                  <a:pt x="13421" y="941"/>
                </a:lnTo>
                <a:lnTo>
                  <a:pt x="13405" y="990"/>
                </a:lnTo>
                <a:lnTo>
                  <a:pt x="13367" y="974"/>
                </a:lnTo>
                <a:lnTo>
                  <a:pt x="13452" y="1022"/>
                </a:lnTo>
                <a:lnTo>
                  <a:pt x="13398" y="1022"/>
                </a:lnTo>
                <a:lnTo>
                  <a:pt x="13498" y="1087"/>
                </a:lnTo>
                <a:lnTo>
                  <a:pt x="13459" y="1120"/>
                </a:lnTo>
                <a:lnTo>
                  <a:pt x="13475" y="1087"/>
                </a:lnTo>
                <a:lnTo>
                  <a:pt x="13189" y="1120"/>
                </a:lnTo>
                <a:lnTo>
                  <a:pt x="13204" y="1185"/>
                </a:lnTo>
                <a:lnTo>
                  <a:pt x="13228" y="1201"/>
                </a:lnTo>
                <a:lnTo>
                  <a:pt x="13235" y="1233"/>
                </a:lnTo>
                <a:lnTo>
                  <a:pt x="13429" y="1396"/>
                </a:lnTo>
                <a:lnTo>
                  <a:pt x="13444" y="1461"/>
                </a:lnTo>
                <a:lnTo>
                  <a:pt x="13475" y="1509"/>
                </a:lnTo>
                <a:lnTo>
                  <a:pt x="13468" y="1553"/>
                </a:lnTo>
                <a:lnTo>
                  <a:pt x="13444" y="1493"/>
                </a:lnTo>
                <a:lnTo>
                  <a:pt x="13421" y="1542"/>
                </a:lnTo>
                <a:lnTo>
                  <a:pt x="13382" y="1363"/>
                </a:lnTo>
                <a:lnTo>
                  <a:pt x="13104" y="1298"/>
                </a:lnTo>
                <a:lnTo>
                  <a:pt x="13150" y="1347"/>
                </a:lnTo>
                <a:lnTo>
                  <a:pt x="13050" y="1347"/>
                </a:lnTo>
                <a:lnTo>
                  <a:pt x="13243" y="1461"/>
                </a:lnTo>
                <a:lnTo>
                  <a:pt x="13034" y="1412"/>
                </a:lnTo>
                <a:lnTo>
                  <a:pt x="13034" y="1379"/>
                </a:lnTo>
                <a:lnTo>
                  <a:pt x="13019" y="1363"/>
                </a:lnTo>
                <a:lnTo>
                  <a:pt x="13019" y="1298"/>
                </a:lnTo>
                <a:lnTo>
                  <a:pt x="12949" y="1217"/>
                </a:lnTo>
                <a:lnTo>
                  <a:pt x="12980" y="1314"/>
                </a:lnTo>
                <a:lnTo>
                  <a:pt x="12934" y="1412"/>
                </a:lnTo>
                <a:lnTo>
                  <a:pt x="13019" y="1509"/>
                </a:lnTo>
                <a:lnTo>
                  <a:pt x="13027" y="1639"/>
                </a:lnTo>
                <a:lnTo>
                  <a:pt x="13220" y="1769"/>
                </a:lnTo>
                <a:lnTo>
                  <a:pt x="13150" y="1753"/>
                </a:lnTo>
                <a:lnTo>
                  <a:pt x="13166" y="1915"/>
                </a:lnTo>
                <a:lnTo>
                  <a:pt x="13150" y="1964"/>
                </a:lnTo>
                <a:lnTo>
                  <a:pt x="13150" y="1996"/>
                </a:lnTo>
                <a:lnTo>
                  <a:pt x="13096" y="2126"/>
                </a:lnTo>
                <a:lnTo>
                  <a:pt x="12918" y="2045"/>
                </a:lnTo>
                <a:lnTo>
                  <a:pt x="13003" y="2045"/>
                </a:lnTo>
                <a:lnTo>
                  <a:pt x="13011" y="2077"/>
                </a:lnTo>
                <a:lnTo>
                  <a:pt x="13050" y="2061"/>
                </a:lnTo>
                <a:lnTo>
                  <a:pt x="13027" y="2029"/>
                </a:lnTo>
                <a:lnTo>
                  <a:pt x="13081" y="1866"/>
                </a:lnTo>
                <a:lnTo>
                  <a:pt x="13081" y="1801"/>
                </a:lnTo>
                <a:lnTo>
                  <a:pt x="13027" y="1753"/>
                </a:lnTo>
                <a:lnTo>
                  <a:pt x="12949" y="1574"/>
                </a:lnTo>
                <a:lnTo>
                  <a:pt x="12949" y="1542"/>
                </a:lnTo>
                <a:lnTo>
                  <a:pt x="12934" y="1477"/>
                </a:lnTo>
                <a:lnTo>
                  <a:pt x="12872" y="1412"/>
                </a:lnTo>
                <a:lnTo>
                  <a:pt x="12864" y="1250"/>
                </a:lnTo>
                <a:lnTo>
                  <a:pt x="12740" y="1217"/>
                </a:lnTo>
                <a:lnTo>
                  <a:pt x="12679" y="1282"/>
                </a:lnTo>
                <a:lnTo>
                  <a:pt x="12671" y="1396"/>
                </a:lnTo>
                <a:lnTo>
                  <a:pt x="12632" y="1461"/>
                </a:lnTo>
                <a:lnTo>
                  <a:pt x="12679" y="1493"/>
                </a:lnTo>
                <a:lnTo>
                  <a:pt x="12702" y="1655"/>
                </a:lnTo>
                <a:lnTo>
                  <a:pt x="12841" y="1736"/>
                </a:lnTo>
                <a:lnTo>
                  <a:pt x="12818" y="1834"/>
                </a:lnTo>
                <a:lnTo>
                  <a:pt x="12408" y="1623"/>
                </a:lnTo>
                <a:lnTo>
                  <a:pt x="12369" y="1655"/>
                </a:lnTo>
                <a:lnTo>
                  <a:pt x="12423" y="1720"/>
                </a:lnTo>
                <a:lnTo>
                  <a:pt x="12385" y="1785"/>
                </a:lnTo>
                <a:lnTo>
                  <a:pt x="12068" y="1834"/>
                </a:lnTo>
                <a:lnTo>
                  <a:pt x="12091" y="1818"/>
                </a:lnTo>
                <a:lnTo>
                  <a:pt x="12083" y="1753"/>
                </a:lnTo>
                <a:lnTo>
                  <a:pt x="12076" y="1753"/>
                </a:lnTo>
                <a:lnTo>
                  <a:pt x="12006" y="1785"/>
                </a:lnTo>
                <a:lnTo>
                  <a:pt x="12029" y="1801"/>
                </a:lnTo>
                <a:lnTo>
                  <a:pt x="12006" y="1818"/>
                </a:lnTo>
                <a:lnTo>
                  <a:pt x="11991" y="1801"/>
                </a:lnTo>
                <a:lnTo>
                  <a:pt x="11844" y="1899"/>
                </a:lnTo>
                <a:lnTo>
                  <a:pt x="11859" y="1915"/>
                </a:lnTo>
                <a:lnTo>
                  <a:pt x="11735" y="2045"/>
                </a:lnTo>
                <a:lnTo>
                  <a:pt x="11666" y="1947"/>
                </a:lnTo>
                <a:lnTo>
                  <a:pt x="11743" y="1899"/>
                </a:lnTo>
                <a:lnTo>
                  <a:pt x="11558" y="1785"/>
                </a:lnTo>
                <a:lnTo>
                  <a:pt x="11612" y="1850"/>
                </a:lnTo>
                <a:lnTo>
                  <a:pt x="11612" y="1964"/>
                </a:lnTo>
                <a:lnTo>
                  <a:pt x="11658" y="2029"/>
                </a:lnTo>
                <a:lnTo>
                  <a:pt x="11658" y="2158"/>
                </a:lnTo>
                <a:lnTo>
                  <a:pt x="11550" y="2093"/>
                </a:lnTo>
                <a:lnTo>
                  <a:pt x="11449" y="2223"/>
                </a:lnTo>
                <a:lnTo>
                  <a:pt x="11496" y="2337"/>
                </a:lnTo>
                <a:lnTo>
                  <a:pt x="11457" y="2369"/>
                </a:lnTo>
                <a:lnTo>
                  <a:pt x="11310" y="2272"/>
                </a:lnTo>
                <a:lnTo>
                  <a:pt x="11295" y="2304"/>
                </a:lnTo>
                <a:lnTo>
                  <a:pt x="11380" y="2418"/>
                </a:lnTo>
                <a:lnTo>
                  <a:pt x="11364" y="2467"/>
                </a:lnTo>
                <a:lnTo>
                  <a:pt x="11102" y="2110"/>
                </a:lnTo>
                <a:lnTo>
                  <a:pt x="11117" y="2093"/>
                </a:lnTo>
                <a:lnTo>
                  <a:pt x="11009" y="1996"/>
                </a:lnTo>
                <a:lnTo>
                  <a:pt x="11418" y="2126"/>
                </a:lnTo>
                <a:lnTo>
                  <a:pt x="11488" y="2045"/>
                </a:lnTo>
                <a:lnTo>
                  <a:pt x="11480" y="1964"/>
                </a:lnTo>
                <a:lnTo>
                  <a:pt x="11388" y="1850"/>
                </a:lnTo>
                <a:lnTo>
                  <a:pt x="11395" y="1866"/>
                </a:lnTo>
                <a:lnTo>
                  <a:pt x="11071" y="1688"/>
                </a:lnTo>
                <a:lnTo>
                  <a:pt x="11040" y="1720"/>
                </a:lnTo>
                <a:lnTo>
                  <a:pt x="11024" y="1688"/>
                </a:lnTo>
                <a:lnTo>
                  <a:pt x="11024" y="1672"/>
                </a:lnTo>
                <a:lnTo>
                  <a:pt x="10978" y="1655"/>
                </a:lnTo>
                <a:lnTo>
                  <a:pt x="11016" y="1639"/>
                </a:lnTo>
                <a:lnTo>
                  <a:pt x="10962" y="1607"/>
                </a:lnTo>
                <a:lnTo>
                  <a:pt x="10970" y="1623"/>
                </a:lnTo>
                <a:lnTo>
                  <a:pt x="10854" y="1639"/>
                </a:lnTo>
                <a:lnTo>
                  <a:pt x="10846" y="1607"/>
                </a:lnTo>
                <a:lnTo>
                  <a:pt x="10800" y="1574"/>
                </a:lnTo>
                <a:lnTo>
                  <a:pt x="10893" y="1574"/>
                </a:lnTo>
                <a:lnTo>
                  <a:pt x="10815" y="1493"/>
                </a:lnTo>
                <a:lnTo>
                  <a:pt x="10769" y="1574"/>
                </a:lnTo>
                <a:lnTo>
                  <a:pt x="10730" y="1493"/>
                </a:lnTo>
                <a:lnTo>
                  <a:pt x="10692" y="1542"/>
                </a:lnTo>
                <a:lnTo>
                  <a:pt x="10684" y="1509"/>
                </a:lnTo>
                <a:lnTo>
                  <a:pt x="10669" y="1493"/>
                </a:lnTo>
                <a:lnTo>
                  <a:pt x="10638" y="1574"/>
                </a:lnTo>
                <a:lnTo>
                  <a:pt x="10645" y="1493"/>
                </a:lnTo>
                <a:lnTo>
                  <a:pt x="10607" y="1477"/>
                </a:lnTo>
                <a:lnTo>
                  <a:pt x="10537" y="1590"/>
                </a:lnTo>
                <a:lnTo>
                  <a:pt x="10498" y="1542"/>
                </a:lnTo>
                <a:lnTo>
                  <a:pt x="10437" y="1574"/>
                </a:lnTo>
                <a:lnTo>
                  <a:pt x="10468" y="1623"/>
                </a:lnTo>
                <a:lnTo>
                  <a:pt x="10421" y="1607"/>
                </a:lnTo>
                <a:lnTo>
                  <a:pt x="10398" y="1639"/>
                </a:lnTo>
                <a:lnTo>
                  <a:pt x="10413" y="1672"/>
                </a:lnTo>
                <a:lnTo>
                  <a:pt x="10383" y="1688"/>
                </a:lnTo>
                <a:lnTo>
                  <a:pt x="10383" y="1607"/>
                </a:lnTo>
                <a:lnTo>
                  <a:pt x="10359" y="1672"/>
                </a:lnTo>
                <a:lnTo>
                  <a:pt x="10305" y="1672"/>
                </a:lnTo>
                <a:lnTo>
                  <a:pt x="10328" y="1688"/>
                </a:lnTo>
                <a:lnTo>
                  <a:pt x="10290" y="1688"/>
                </a:lnTo>
                <a:lnTo>
                  <a:pt x="10290" y="1720"/>
                </a:lnTo>
                <a:lnTo>
                  <a:pt x="10267" y="1720"/>
                </a:lnTo>
                <a:lnTo>
                  <a:pt x="10259" y="1753"/>
                </a:lnTo>
                <a:lnTo>
                  <a:pt x="10212" y="1801"/>
                </a:lnTo>
                <a:lnTo>
                  <a:pt x="10267" y="1818"/>
                </a:lnTo>
                <a:lnTo>
                  <a:pt x="10228" y="1818"/>
                </a:lnTo>
                <a:lnTo>
                  <a:pt x="10212" y="1866"/>
                </a:lnTo>
                <a:lnTo>
                  <a:pt x="10212" y="1899"/>
                </a:lnTo>
                <a:lnTo>
                  <a:pt x="10189" y="1850"/>
                </a:lnTo>
                <a:lnTo>
                  <a:pt x="10158" y="1866"/>
                </a:lnTo>
                <a:lnTo>
                  <a:pt x="10174" y="1883"/>
                </a:lnTo>
                <a:lnTo>
                  <a:pt x="10135" y="1915"/>
                </a:lnTo>
                <a:lnTo>
                  <a:pt x="10158" y="1915"/>
                </a:lnTo>
                <a:lnTo>
                  <a:pt x="10182" y="1947"/>
                </a:lnTo>
                <a:lnTo>
                  <a:pt x="10182" y="1964"/>
                </a:lnTo>
                <a:lnTo>
                  <a:pt x="10120" y="1980"/>
                </a:lnTo>
                <a:lnTo>
                  <a:pt x="10174" y="1980"/>
                </a:lnTo>
                <a:lnTo>
                  <a:pt x="10081" y="2029"/>
                </a:lnTo>
                <a:lnTo>
                  <a:pt x="10096" y="2045"/>
                </a:lnTo>
                <a:lnTo>
                  <a:pt x="10058" y="2077"/>
                </a:lnTo>
                <a:lnTo>
                  <a:pt x="10104" y="2110"/>
                </a:lnTo>
                <a:lnTo>
                  <a:pt x="10042" y="2142"/>
                </a:lnTo>
                <a:lnTo>
                  <a:pt x="10058" y="2158"/>
                </a:lnTo>
                <a:lnTo>
                  <a:pt x="10058" y="2256"/>
                </a:lnTo>
                <a:lnTo>
                  <a:pt x="10035" y="2288"/>
                </a:lnTo>
                <a:lnTo>
                  <a:pt x="10019" y="2272"/>
                </a:lnTo>
                <a:lnTo>
                  <a:pt x="9973" y="2337"/>
                </a:lnTo>
                <a:lnTo>
                  <a:pt x="9996" y="2321"/>
                </a:lnTo>
                <a:lnTo>
                  <a:pt x="9895" y="2499"/>
                </a:lnTo>
                <a:lnTo>
                  <a:pt x="9911" y="2515"/>
                </a:lnTo>
                <a:lnTo>
                  <a:pt x="9965" y="2467"/>
                </a:lnTo>
                <a:lnTo>
                  <a:pt x="9957" y="2450"/>
                </a:lnTo>
                <a:lnTo>
                  <a:pt x="9988" y="2450"/>
                </a:lnTo>
                <a:lnTo>
                  <a:pt x="9973" y="2467"/>
                </a:lnTo>
                <a:lnTo>
                  <a:pt x="9988" y="2467"/>
                </a:lnTo>
                <a:lnTo>
                  <a:pt x="9957" y="2515"/>
                </a:lnTo>
                <a:lnTo>
                  <a:pt x="9834" y="2532"/>
                </a:lnTo>
                <a:lnTo>
                  <a:pt x="9818" y="2548"/>
                </a:lnTo>
                <a:lnTo>
                  <a:pt x="9841" y="2613"/>
                </a:lnTo>
                <a:lnTo>
                  <a:pt x="9741" y="2629"/>
                </a:lnTo>
                <a:lnTo>
                  <a:pt x="9818" y="2629"/>
                </a:lnTo>
                <a:lnTo>
                  <a:pt x="9735" y="2666"/>
                </a:lnTo>
                <a:lnTo>
                  <a:pt x="9664" y="2726"/>
                </a:lnTo>
                <a:lnTo>
                  <a:pt x="9749" y="2759"/>
                </a:lnTo>
                <a:lnTo>
                  <a:pt x="9656" y="2759"/>
                </a:lnTo>
                <a:lnTo>
                  <a:pt x="9679" y="2872"/>
                </a:lnTo>
                <a:lnTo>
                  <a:pt x="9787" y="2824"/>
                </a:lnTo>
                <a:lnTo>
                  <a:pt x="9795" y="2856"/>
                </a:lnTo>
                <a:lnTo>
                  <a:pt x="9772" y="2889"/>
                </a:lnTo>
                <a:lnTo>
                  <a:pt x="9656" y="2905"/>
                </a:lnTo>
                <a:lnTo>
                  <a:pt x="9694" y="2937"/>
                </a:lnTo>
                <a:lnTo>
                  <a:pt x="9671" y="2986"/>
                </a:lnTo>
                <a:lnTo>
                  <a:pt x="9694" y="3019"/>
                </a:lnTo>
                <a:lnTo>
                  <a:pt x="9671" y="3051"/>
                </a:lnTo>
                <a:lnTo>
                  <a:pt x="9679" y="3067"/>
                </a:lnTo>
                <a:lnTo>
                  <a:pt x="9764" y="2954"/>
                </a:lnTo>
                <a:lnTo>
                  <a:pt x="9741" y="3019"/>
                </a:lnTo>
                <a:lnTo>
                  <a:pt x="9718" y="3019"/>
                </a:lnTo>
                <a:lnTo>
                  <a:pt x="9725" y="3067"/>
                </a:lnTo>
                <a:lnTo>
                  <a:pt x="9671" y="3148"/>
                </a:lnTo>
                <a:lnTo>
                  <a:pt x="9741" y="3100"/>
                </a:lnTo>
                <a:lnTo>
                  <a:pt x="9718" y="3148"/>
                </a:lnTo>
                <a:lnTo>
                  <a:pt x="9741" y="3181"/>
                </a:lnTo>
                <a:lnTo>
                  <a:pt x="9694" y="3229"/>
                </a:lnTo>
                <a:lnTo>
                  <a:pt x="9756" y="3294"/>
                </a:lnTo>
                <a:lnTo>
                  <a:pt x="9749" y="3311"/>
                </a:lnTo>
                <a:lnTo>
                  <a:pt x="9903" y="3197"/>
                </a:lnTo>
                <a:lnTo>
                  <a:pt x="9911" y="3165"/>
                </a:lnTo>
                <a:lnTo>
                  <a:pt x="9957" y="3148"/>
                </a:lnTo>
                <a:lnTo>
                  <a:pt x="9957" y="3100"/>
                </a:lnTo>
                <a:lnTo>
                  <a:pt x="9965" y="3067"/>
                </a:lnTo>
                <a:lnTo>
                  <a:pt x="9981" y="3148"/>
                </a:lnTo>
                <a:lnTo>
                  <a:pt x="10011" y="3181"/>
                </a:lnTo>
                <a:lnTo>
                  <a:pt x="10011" y="3278"/>
                </a:lnTo>
                <a:lnTo>
                  <a:pt x="10104" y="3538"/>
                </a:lnTo>
                <a:lnTo>
                  <a:pt x="10104" y="3570"/>
                </a:lnTo>
                <a:lnTo>
                  <a:pt x="10112" y="3603"/>
                </a:lnTo>
                <a:lnTo>
                  <a:pt x="10089" y="3603"/>
                </a:lnTo>
                <a:lnTo>
                  <a:pt x="10120" y="3733"/>
                </a:lnTo>
                <a:lnTo>
                  <a:pt x="10205" y="3700"/>
                </a:lnTo>
                <a:lnTo>
                  <a:pt x="10220" y="3635"/>
                </a:lnTo>
                <a:lnTo>
                  <a:pt x="10282" y="3619"/>
                </a:lnTo>
                <a:lnTo>
                  <a:pt x="10313" y="3262"/>
                </a:lnTo>
                <a:lnTo>
                  <a:pt x="10328" y="3262"/>
                </a:lnTo>
                <a:lnTo>
                  <a:pt x="10282" y="3246"/>
                </a:lnTo>
                <a:lnTo>
                  <a:pt x="10413" y="3132"/>
                </a:lnTo>
                <a:lnTo>
                  <a:pt x="10375" y="3132"/>
                </a:lnTo>
                <a:lnTo>
                  <a:pt x="10429" y="3051"/>
                </a:lnTo>
                <a:lnTo>
                  <a:pt x="10328" y="2905"/>
                </a:lnTo>
                <a:lnTo>
                  <a:pt x="10313" y="2775"/>
                </a:lnTo>
                <a:lnTo>
                  <a:pt x="10328" y="2791"/>
                </a:lnTo>
                <a:lnTo>
                  <a:pt x="10328" y="2710"/>
                </a:lnTo>
                <a:lnTo>
                  <a:pt x="10313" y="2662"/>
                </a:lnTo>
                <a:lnTo>
                  <a:pt x="10352" y="2645"/>
                </a:lnTo>
                <a:lnTo>
                  <a:pt x="10344" y="2645"/>
                </a:lnTo>
                <a:lnTo>
                  <a:pt x="10336" y="2613"/>
                </a:lnTo>
                <a:lnTo>
                  <a:pt x="10367" y="2597"/>
                </a:lnTo>
                <a:lnTo>
                  <a:pt x="10359" y="2597"/>
                </a:lnTo>
                <a:lnTo>
                  <a:pt x="10390" y="2564"/>
                </a:lnTo>
                <a:lnTo>
                  <a:pt x="10383" y="2548"/>
                </a:lnTo>
                <a:lnTo>
                  <a:pt x="10421" y="2532"/>
                </a:lnTo>
                <a:lnTo>
                  <a:pt x="10421" y="2515"/>
                </a:lnTo>
                <a:lnTo>
                  <a:pt x="10514" y="2386"/>
                </a:lnTo>
                <a:lnTo>
                  <a:pt x="10491" y="2321"/>
                </a:lnTo>
                <a:lnTo>
                  <a:pt x="10498" y="2256"/>
                </a:lnTo>
                <a:lnTo>
                  <a:pt x="10506" y="2256"/>
                </a:lnTo>
                <a:lnTo>
                  <a:pt x="10522" y="2223"/>
                </a:lnTo>
                <a:lnTo>
                  <a:pt x="10537" y="2223"/>
                </a:lnTo>
                <a:lnTo>
                  <a:pt x="10529" y="2207"/>
                </a:lnTo>
                <a:lnTo>
                  <a:pt x="10661" y="2175"/>
                </a:lnTo>
                <a:lnTo>
                  <a:pt x="10699" y="2223"/>
                </a:lnTo>
                <a:lnTo>
                  <a:pt x="10707" y="2321"/>
                </a:lnTo>
                <a:lnTo>
                  <a:pt x="10568" y="2515"/>
                </a:lnTo>
                <a:lnTo>
                  <a:pt x="10568" y="2532"/>
                </a:lnTo>
                <a:lnTo>
                  <a:pt x="10529" y="2564"/>
                </a:lnTo>
                <a:lnTo>
                  <a:pt x="10553" y="2937"/>
                </a:lnTo>
                <a:lnTo>
                  <a:pt x="10622" y="2970"/>
                </a:lnTo>
                <a:lnTo>
                  <a:pt x="10622" y="3002"/>
                </a:lnTo>
                <a:lnTo>
                  <a:pt x="10638" y="3002"/>
                </a:lnTo>
                <a:lnTo>
                  <a:pt x="10645" y="3067"/>
                </a:lnTo>
                <a:lnTo>
                  <a:pt x="10808" y="2986"/>
                </a:lnTo>
                <a:lnTo>
                  <a:pt x="10800" y="2970"/>
                </a:lnTo>
                <a:lnTo>
                  <a:pt x="10839" y="2937"/>
                </a:lnTo>
                <a:lnTo>
                  <a:pt x="10831" y="2970"/>
                </a:lnTo>
                <a:lnTo>
                  <a:pt x="10940" y="2954"/>
                </a:lnTo>
                <a:lnTo>
                  <a:pt x="11040" y="3035"/>
                </a:lnTo>
                <a:lnTo>
                  <a:pt x="10955" y="3051"/>
                </a:lnTo>
                <a:lnTo>
                  <a:pt x="10947" y="3083"/>
                </a:lnTo>
                <a:lnTo>
                  <a:pt x="10931" y="3067"/>
                </a:lnTo>
                <a:lnTo>
                  <a:pt x="10924" y="3116"/>
                </a:lnTo>
                <a:lnTo>
                  <a:pt x="10715" y="3132"/>
                </a:lnTo>
                <a:lnTo>
                  <a:pt x="10684" y="3181"/>
                </a:lnTo>
                <a:lnTo>
                  <a:pt x="10754" y="3311"/>
                </a:lnTo>
                <a:lnTo>
                  <a:pt x="10754" y="3457"/>
                </a:lnTo>
                <a:lnTo>
                  <a:pt x="10607" y="3392"/>
                </a:lnTo>
                <a:lnTo>
                  <a:pt x="10576" y="3554"/>
                </a:lnTo>
                <a:lnTo>
                  <a:pt x="10584" y="3700"/>
                </a:lnTo>
                <a:lnTo>
                  <a:pt x="10591" y="3797"/>
                </a:lnTo>
                <a:lnTo>
                  <a:pt x="10568" y="3797"/>
                </a:lnTo>
                <a:lnTo>
                  <a:pt x="10584" y="3700"/>
                </a:lnTo>
                <a:lnTo>
                  <a:pt x="10498" y="3895"/>
                </a:lnTo>
                <a:lnTo>
                  <a:pt x="10460" y="3846"/>
                </a:lnTo>
                <a:lnTo>
                  <a:pt x="10182" y="3927"/>
                </a:lnTo>
                <a:lnTo>
                  <a:pt x="10228" y="4008"/>
                </a:lnTo>
                <a:lnTo>
                  <a:pt x="10189" y="3976"/>
                </a:lnTo>
                <a:lnTo>
                  <a:pt x="10182" y="3927"/>
                </a:lnTo>
                <a:lnTo>
                  <a:pt x="10112" y="3879"/>
                </a:lnTo>
                <a:lnTo>
                  <a:pt x="10042" y="3960"/>
                </a:lnTo>
                <a:lnTo>
                  <a:pt x="9950" y="3879"/>
                </a:lnTo>
                <a:lnTo>
                  <a:pt x="9950" y="3830"/>
                </a:lnTo>
                <a:lnTo>
                  <a:pt x="9926" y="3781"/>
                </a:lnTo>
                <a:lnTo>
                  <a:pt x="9934" y="3716"/>
                </a:lnTo>
                <a:lnTo>
                  <a:pt x="9957" y="3684"/>
                </a:lnTo>
                <a:lnTo>
                  <a:pt x="9950" y="3668"/>
                </a:lnTo>
                <a:lnTo>
                  <a:pt x="10004" y="3570"/>
                </a:lnTo>
                <a:lnTo>
                  <a:pt x="9973" y="3554"/>
                </a:lnTo>
                <a:lnTo>
                  <a:pt x="9981" y="3376"/>
                </a:lnTo>
                <a:lnTo>
                  <a:pt x="9872" y="3473"/>
                </a:lnTo>
                <a:lnTo>
                  <a:pt x="9872" y="3522"/>
                </a:lnTo>
                <a:lnTo>
                  <a:pt x="9903" y="3538"/>
                </a:lnTo>
                <a:lnTo>
                  <a:pt x="9880" y="3554"/>
                </a:lnTo>
                <a:lnTo>
                  <a:pt x="9849" y="3554"/>
                </a:lnTo>
                <a:lnTo>
                  <a:pt x="9849" y="3700"/>
                </a:lnTo>
                <a:lnTo>
                  <a:pt x="9895" y="3862"/>
                </a:lnTo>
                <a:lnTo>
                  <a:pt x="9888" y="3895"/>
                </a:lnTo>
                <a:lnTo>
                  <a:pt x="9950" y="4008"/>
                </a:lnTo>
                <a:lnTo>
                  <a:pt x="9903" y="3976"/>
                </a:lnTo>
                <a:lnTo>
                  <a:pt x="9880" y="4041"/>
                </a:lnTo>
                <a:lnTo>
                  <a:pt x="9741" y="4041"/>
                </a:lnTo>
                <a:lnTo>
                  <a:pt x="9656" y="4138"/>
                </a:lnTo>
                <a:lnTo>
                  <a:pt x="9633" y="4317"/>
                </a:lnTo>
                <a:lnTo>
                  <a:pt x="9617" y="4317"/>
                </a:lnTo>
                <a:lnTo>
                  <a:pt x="9640" y="4349"/>
                </a:lnTo>
                <a:lnTo>
                  <a:pt x="9586" y="4333"/>
                </a:lnTo>
                <a:lnTo>
                  <a:pt x="9633" y="4349"/>
                </a:lnTo>
                <a:lnTo>
                  <a:pt x="9478" y="4447"/>
                </a:lnTo>
                <a:lnTo>
                  <a:pt x="9447" y="4576"/>
                </a:lnTo>
                <a:lnTo>
                  <a:pt x="9393" y="4625"/>
                </a:lnTo>
                <a:lnTo>
                  <a:pt x="9408" y="4658"/>
                </a:lnTo>
                <a:lnTo>
                  <a:pt x="9316" y="4674"/>
                </a:lnTo>
                <a:lnTo>
                  <a:pt x="9308" y="4625"/>
                </a:lnTo>
                <a:lnTo>
                  <a:pt x="9277" y="4658"/>
                </a:lnTo>
                <a:lnTo>
                  <a:pt x="9300" y="4787"/>
                </a:lnTo>
                <a:lnTo>
                  <a:pt x="9099" y="4820"/>
                </a:lnTo>
                <a:lnTo>
                  <a:pt x="9130" y="4836"/>
                </a:lnTo>
                <a:lnTo>
                  <a:pt x="9107" y="4852"/>
                </a:lnTo>
                <a:lnTo>
                  <a:pt x="9122" y="4869"/>
                </a:lnTo>
                <a:lnTo>
                  <a:pt x="9099" y="4885"/>
                </a:lnTo>
                <a:lnTo>
                  <a:pt x="9223" y="4950"/>
                </a:lnTo>
                <a:lnTo>
                  <a:pt x="9215" y="4966"/>
                </a:lnTo>
                <a:lnTo>
                  <a:pt x="9231" y="4966"/>
                </a:lnTo>
                <a:lnTo>
                  <a:pt x="9231" y="4982"/>
                </a:lnTo>
                <a:lnTo>
                  <a:pt x="9277" y="5015"/>
                </a:lnTo>
                <a:lnTo>
                  <a:pt x="9254" y="5031"/>
                </a:lnTo>
                <a:lnTo>
                  <a:pt x="9262" y="5096"/>
                </a:lnTo>
                <a:lnTo>
                  <a:pt x="9316" y="5161"/>
                </a:lnTo>
                <a:lnTo>
                  <a:pt x="9323" y="5258"/>
                </a:lnTo>
                <a:lnTo>
                  <a:pt x="9308" y="5242"/>
                </a:lnTo>
                <a:lnTo>
                  <a:pt x="9354" y="5372"/>
                </a:lnTo>
                <a:lnTo>
                  <a:pt x="9316" y="5290"/>
                </a:lnTo>
                <a:lnTo>
                  <a:pt x="9308" y="5436"/>
                </a:lnTo>
                <a:lnTo>
                  <a:pt x="9316" y="5420"/>
                </a:lnTo>
                <a:lnTo>
                  <a:pt x="9316" y="5436"/>
                </a:lnTo>
                <a:lnTo>
                  <a:pt x="9285" y="5615"/>
                </a:lnTo>
                <a:lnTo>
                  <a:pt x="8875" y="5599"/>
                </a:lnTo>
                <a:lnTo>
                  <a:pt x="8867" y="5631"/>
                </a:lnTo>
                <a:lnTo>
                  <a:pt x="8836" y="5647"/>
                </a:lnTo>
                <a:lnTo>
                  <a:pt x="8821" y="5761"/>
                </a:lnTo>
                <a:lnTo>
                  <a:pt x="8836" y="5761"/>
                </a:lnTo>
                <a:lnTo>
                  <a:pt x="8836" y="5810"/>
                </a:lnTo>
                <a:lnTo>
                  <a:pt x="8844" y="5810"/>
                </a:lnTo>
                <a:lnTo>
                  <a:pt x="8782" y="6362"/>
                </a:lnTo>
                <a:lnTo>
                  <a:pt x="8829" y="6313"/>
                </a:lnTo>
                <a:lnTo>
                  <a:pt x="8798" y="6394"/>
                </a:lnTo>
                <a:lnTo>
                  <a:pt x="8820" y="6418"/>
                </a:lnTo>
                <a:lnTo>
                  <a:pt x="8805" y="6654"/>
                </a:lnTo>
                <a:lnTo>
                  <a:pt x="8945" y="6605"/>
                </a:lnTo>
                <a:lnTo>
                  <a:pt x="8976" y="6686"/>
                </a:lnTo>
                <a:lnTo>
                  <a:pt x="8983" y="6670"/>
                </a:lnTo>
                <a:lnTo>
                  <a:pt x="9030" y="6816"/>
                </a:lnTo>
                <a:lnTo>
                  <a:pt x="9254" y="6670"/>
                </a:lnTo>
                <a:lnTo>
                  <a:pt x="9277" y="6605"/>
                </a:lnTo>
                <a:lnTo>
                  <a:pt x="9339" y="6556"/>
                </a:lnTo>
                <a:lnTo>
                  <a:pt x="9362" y="6426"/>
                </a:lnTo>
                <a:lnTo>
                  <a:pt x="9393" y="6378"/>
                </a:lnTo>
                <a:lnTo>
                  <a:pt x="9370" y="6313"/>
                </a:lnTo>
                <a:lnTo>
                  <a:pt x="9432" y="6037"/>
                </a:lnTo>
                <a:lnTo>
                  <a:pt x="9586" y="5858"/>
                </a:lnTo>
                <a:lnTo>
                  <a:pt x="9586" y="5664"/>
                </a:lnTo>
                <a:lnTo>
                  <a:pt x="9803" y="5647"/>
                </a:lnTo>
                <a:lnTo>
                  <a:pt x="9926" y="5469"/>
                </a:lnTo>
                <a:lnTo>
                  <a:pt x="10352" y="6167"/>
                </a:lnTo>
                <a:lnTo>
                  <a:pt x="10375" y="6167"/>
                </a:lnTo>
                <a:lnTo>
                  <a:pt x="10413" y="6362"/>
                </a:lnTo>
                <a:lnTo>
                  <a:pt x="10398" y="6378"/>
                </a:lnTo>
                <a:lnTo>
                  <a:pt x="10383" y="6475"/>
                </a:lnTo>
                <a:lnTo>
                  <a:pt x="10413" y="6508"/>
                </a:lnTo>
                <a:lnTo>
                  <a:pt x="10444" y="6345"/>
                </a:lnTo>
                <a:lnTo>
                  <a:pt x="10475" y="6329"/>
                </a:lnTo>
                <a:lnTo>
                  <a:pt x="10468" y="6248"/>
                </a:lnTo>
                <a:lnTo>
                  <a:pt x="10437" y="6215"/>
                </a:lnTo>
                <a:lnTo>
                  <a:pt x="10460" y="6102"/>
                </a:lnTo>
                <a:lnTo>
                  <a:pt x="10553" y="6183"/>
                </a:lnTo>
                <a:lnTo>
                  <a:pt x="10390" y="5940"/>
                </a:lnTo>
                <a:lnTo>
                  <a:pt x="10398" y="5875"/>
                </a:lnTo>
                <a:lnTo>
                  <a:pt x="10313" y="5842"/>
                </a:lnTo>
                <a:lnTo>
                  <a:pt x="10143" y="5404"/>
                </a:lnTo>
                <a:lnTo>
                  <a:pt x="10151" y="5290"/>
                </a:lnTo>
                <a:lnTo>
                  <a:pt x="10228" y="5274"/>
                </a:lnTo>
                <a:lnTo>
                  <a:pt x="10220" y="5355"/>
                </a:lnTo>
                <a:lnTo>
                  <a:pt x="10259" y="5355"/>
                </a:lnTo>
                <a:lnTo>
                  <a:pt x="10267" y="5323"/>
                </a:lnTo>
                <a:lnTo>
                  <a:pt x="10344" y="5501"/>
                </a:lnTo>
                <a:lnTo>
                  <a:pt x="10321" y="5501"/>
                </a:lnTo>
                <a:lnTo>
                  <a:pt x="10491" y="5729"/>
                </a:lnTo>
                <a:lnTo>
                  <a:pt x="10444" y="5696"/>
                </a:lnTo>
                <a:lnTo>
                  <a:pt x="10614" y="5923"/>
                </a:lnTo>
                <a:lnTo>
                  <a:pt x="10614" y="6118"/>
                </a:lnTo>
                <a:lnTo>
                  <a:pt x="10607" y="6118"/>
                </a:lnTo>
                <a:lnTo>
                  <a:pt x="10730" y="6345"/>
                </a:lnTo>
                <a:lnTo>
                  <a:pt x="10707" y="6345"/>
                </a:lnTo>
                <a:lnTo>
                  <a:pt x="10730" y="6410"/>
                </a:lnTo>
                <a:lnTo>
                  <a:pt x="10815" y="6426"/>
                </a:lnTo>
                <a:lnTo>
                  <a:pt x="10846" y="6475"/>
                </a:lnTo>
                <a:lnTo>
                  <a:pt x="10846" y="6491"/>
                </a:lnTo>
                <a:lnTo>
                  <a:pt x="10746" y="6491"/>
                </a:lnTo>
                <a:lnTo>
                  <a:pt x="10792" y="6702"/>
                </a:lnTo>
                <a:lnTo>
                  <a:pt x="10831" y="6751"/>
                </a:lnTo>
                <a:lnTo>
                  <a:pt x="10877" y="6751"/>
                </a:lnTo>
                <a:lnTo>
                  <a:pt x="10846" y="6556"/>
                </a:lnTo>
                <a:lnTo>
                  <a:pt x="10893" y="6589"/>
                </a:lnTo>
                <a:lnTo>
                  <a:pt x="10854" y="6508"/>
                </a:lnTo>
                <a:lnTo>
                  <a:pt x="10901" y="6508"/>
                </a:lnTo>
                <a:lnTo>
                  <a:pt x="10916" y="6475"/>
                </a:lnTo>
                <a:lnTo>
                  <a:pt x="10823" y="6345"/>
                </a:lnTo>
                <a:lnTo>
                  <a:pt x="10854" y="6313"/>
                </a:lnTo>
                <a:lnTo>
                  <a:pt x="10839" y="6297"/>
                </a:lnTo>
                <a:lnTo>
                  <a:pt x="10854" y="6280"/>
                </a:lnTo>
                <a:lnTo>
                  <a:pt x="10862" y="6313"/>
                </a:lnTo>
                <a:lnTo>
                  <a:pt x="10854" y="6264"/>
                </a:lnTo>
                <a:lnTo>
                  <a:pt x="10815" y="6151"/>
                </a:lnTo>
                <a:lnTo>
                  <a:pt x="10831" y="6086"/>
                </a:lnTo>
                <a:lnTo>
                  <a:pt x="10865" y="6137"/>
                </a:lnTo>
                <a:lnTo>
                  <a:pt x="10901" y="6167"/>
                </a:lnTo>
                <a:lnTo>
                  <a:pt x="10893" y="6118"/>
                </a:lnTo>
                <a:lnTo>
                  <a:pt x="10924" y="6151"/>
                </a:lnTo>
                <a:lnTo>
                  <a:pt x="10885" y="6069"/>
                </a:lnTo>
                <a:lnTo>
                  <a:pt x="11009" y="6037"/>
                </a:lnTo>
                <a:lnTo>
                  <a:pt x="11032" y="6069"/>
                </a:lnTo>
                <a:lnTo>
                  <a:pt x="11078" y="6069"/>
                </a:lnTo>
                <a:lnTo>
                  <a:pt x="11040" y="6167"/>
                </a:lnTo>
                <a:lnTo>
                  <a:pt x="11102" y="6345"/>
                </a:lnTo>
                <a:lnTo>
                  <a:pt x="11094" y="6394"/>
                </a:lnTo>
                <a:lnTo>
                  <a:pt x="11117" y="6410"/>
                </a:lnTo>
                <a:lnTo>
                  <a:pt x="11086" y="6443"/>
                </a:lnTo>
                <a:lnTo>
                  <a:pt x="11071" y="6394"/>
                </a:lnTo>
                <a:lnTo>
                  <a:pt x="11063" y="6459"/>
                </a:lnTo>
                <a:lnTo>
                  <a:pt x="11102" y="6475"/>
                </a:lnTo>
                <a:lnTo>
                  <a:pt x="11148" y="6621"/>
                </a:lnTo>
                <a:lnTo>
                  <a:pt x="11140" y="6637"/>
                </a:lnTo>
                <a:lnTo>
                  <a:pt x="11132" y="6654"/>
                </a:lnTo>
                <a:lnTo>
                  <a:pt x="11194" y="6654"/>
                </a:lnTo>
                <a:lnTo>
                  <a:pt x="11148" y="6702"/>
                </a:lnTo>
                <a:lnTo>
                  <a:pt x="11187" y="6702"/>
                </a:lnTo>
                <a:lnTo>
                  <a:pt x="11187" y="6719"/>
                </a:lnTo>
                <a:lnTo>
                  <a:pt x="11233" y="6702"/>
                </a:lnTo>
                <a:lnTo>
                  <a:pt x="11303" y="6800"/>
                </a:lnTo>
                <a:lnTo>
                  <a:pt x="11349" y="6767"/>
                </a:lnTo>
                <a:lnTo>
                  <a:pt x="11364" y="6686"/>
                </a:lnTo>
                <a:lnTo>
                  <a:pt x="11496" y="6816"/>
                </a:lnTo>
                <a:lnTo>
                  <a:pt x="11558" y="6800"/>
                </a:lnTo>
                <a:lnTo>
                  <a:pt x="11604" y="6702"/>
                </a:lnTo>
                <a:lnTo>
                  <a:pt x="11658" y="6735"/>
                </a:lnTo>
                <a:lnTo>
                  <a:pt x="11689" y="6686"/>
                </a:lnTo>
                <a:lnTo>
                  <a:pt x="11643" y="7562"/>
                </a:lnTo>
                <a:lnTo>
                  <a:pt x="11527" y="7627"/>
                </a:lnTo>
                <a:lnTo>
                  <a:pt x="11496" y="7595"/>
                </a:lnTo>
                <a:lnTo>
                  <a:pt x="11473" y="7595"/>
                </a:lnTo>
                <a:lnTo>
                  <a:pt x="11473" y="7579"/>
                </a:lnTo>
                <a:lnTo>
                  <a:pt x="11434" y="7546"/>
                </a:lnTo>
                <a:lnTo>
                  <a:pt x="11388" y="7579"/>
                </a:lnTo>
                <a:lnTo>
                  <a:pt x="11411" y="7546"/>
                </a:lnTo>
                <a:lnTo>
                  <a:pt x="11272" y="7644"/>
                </a:lnTo>
                <a:lnTo>
                  <a:pt x="11047" y="7562"/>
                </a:lnTo>
                <a:lnTo>
                  <a:pt x="11016" y="7481"/>
                </a:lnTo>
                <a:lnTo>
                  <a:pt x="10893" y="7416"/>
                </a:lnTo>
                <a:lnTo>
                  <a:pt x="10885" y="7368"/>
                </a:lnTo>
                <a:lnTo>
                  <a:pt x="10846" y="7335"/>
                </a:lnTo>
                <a:lnTo>
                  <a:pt x="10730" y="7384"/>
                </a:lnTo>
                <a:lnTo>
                  <a:pt x="10692" y="7498"/>
                </a:lnTo>
                <a:lnTo>
                  <a:pt x="10707" y="7644"/>
                </a:lnTo>
                <a:lnTo>
                  <a:pt x="10591" y="7709"/>
                </a:lnTo>
                <a:lnTo>
                  <a:pt x="10112" y="7270"/>
                </a:lnTo>
                <a:lnTo>
                  <a:pt x="10120" y="7270"/>
                </a:lnTo>
                <a:lnTo>
                  <a:pt x="10035" y="7124"/>
                </a:lnTo>
                <a:lnTo>
                  <a:pt x="10096" y="6929"/>
                </a:lnTo>
                <a:lnTo>
                  <a:pt x="10066" y="6832"/>
                </a:lnTo>
                <a:lnTo>
                  <a:pt x="10089" y="6654"/>
                </a:lnTo>
                <a:lnTo>
                  <a:pt x="10042" y="6686"/>
                </a:lnTo>
                <a:lnTo>
                  <a:pt x="10042" y="6637"/>
                </a:lnTo>
                <a:lnTo>
                  <a:pt x="10019" y="6621"/>
                </a:lnTo>
                <a:lnTo>
                  <a:pt x="10019" y="6605"/>
                </a:lnTo>
                <a:lnTo>
                  <a:pt x="9888" y="6686"/>
                </a:lnTo>
                <a:lnTo>
                  <a:pt x="9849" y="6637"/>
                </a:lnTo>
                <a:lnTo>
                  <a:pt x="9246" y="6978"/>
                </a:lnTo>
                <a:lnTo>
                  <a:pt x="9192" y="6929"/>
                </a:lnTo>
                <a:lnTo>
                  <a:pt x="9107" y="6962"/>
                </a:lnTo>
                <a:lnTo>
                  <a:pt x="9045" y="6832"/>
                </a:lnTo>
                <a:lnTo>
                  <a:pt x="8736" y="7692"/>
                </a:lnTo>
                <a:lnTo>
                  <a:pt x="8751" y="7741"/>
                </a:lnTo>
                <a:lnTo>
                  <a:pt x="8620" y="8082"/>
                </a:lnTo>
                <a:lnTo>
                  <a:pt x="8535" y="8130"/>
                </a:lnTo>
                <a:lnTo>
                  <a:pt x="8311" y="8845"/>
                </a:lnTo>
                <a:lnTo>
                  <a:pt x="8326" y="8812"/>
                </a:lnTo>
                <a:lnTo>
                  <a:pt x="8233" y="9299"/>
                </a:lnTo>
                <a:lnTo>
                  <a:pt x="8272" y="9331"/>
                </a:lnTo>
                <a:lnTo>
                  <a:pt x="8272" y="9526"/>
                </a:lnTo>
                <a:lnTo>
                  <a:pt x="8287" y="9510"/>
                </a:lnTo>
                <a:lnTo>
                  <a:pt x="8264" y="10110"/>
                </a:lnTo>
                <a:lnTo>
                  <a:pt x="8195" y="10289"/>
                </a:lnTo>
                <a:lnTo>
                  <a:pt x="8241" y="10419"/>
                </a:lnTo>
                <a:lnTo>
                  <a:pt x="8257" y="10402"/>
                </a:lnTo>
                <a:lnTo>
                  <a:pt x="8257" y="10500"/>
                </a:lnTo>
                <a:lnTo>
                  <a:pt x="8334" y="10500"/>
                </a:lnTo>
                <a:lnTo>
                  <a:pt x="8264" y="10532"/>
                </a:lnTo>
                <a:lnTo>
                  <a:pt x="8257" y="10516"/>
                </a:lnTo>
                <a:lnTo>
                  <a:pt x="8241" y="10646"/>
                </a:lnTo>
                <a:lnTo>
                  <a:pt x="8257" y="10630"/>
                </a:lnTo>
                <a:lnTo>
                  <a:pt x="8295" y="10776"/>
                </a:lnTo>
                <a:lnTo>
                  <a:pt x="8357" y="10743"/>
                </a:lnTo>
                <a:lnTo>
                  <a:pt x="8326" y="10776"/>
                </a:lnTo>
                <a:lnTo>
                  <a:pt x="8357" y="10808"/>
                </a:lnTo>
                <a:lnTo>
                  <a:pt x="8326" y="10841"/>
                </a:lnTo>
                <a:lnTo>
                  <a:pt x="8334" y="10841"/>
                </a:lnTo>
                <a:lnTo>
                  <a:pt x="8349" y="10873"/>
                </a:lnTo>
                <a:lnTo>
                  <a:pt x="8342" y="10905"/>
                </a:lnTo>
                <a:lnTo>
                  <a:pt x="8357" y="10889"/>
                </a:lnTo>
                <a:lnTo>
                  <a:pt x="8365" y="10938"/>
                </a:lnTo>
                <a:lnTo>
                  <a:pt x="8380" y="10954"/>
                </a:lnTo>
                <a:lnTo>
                  <a:pt x="8388" y="10938"/>
                </a:lnTo>
                <a:lnTo>
                  <a:pt x="8419" y="11052"/>
                </a:lnTo>
                <a:lnTo>
                  <a:pt x="8450" y="11084"/>
                </a:lnTo>
                <a:lnTo>
                  <a:pt x="8450" y="11149"/>
                </a:lnTo>
                <a:lnTo>
                  <a:pt x="8488" y="11246"/>
                </a:lnTo>
                <a:lnTo>
                  <a:pt x="8481" y="11295"/>
                </a:lnTo>
                <a:lnTo>
                  <a:pt x="8504" y="11295"/>
                </a:lnTo>
                <a:lnTo>
                  <a:pt x="8481" y="11311"/>
                </a:lnTo>
                <a:lnTo>
                  <a:pt x="8883" y="11977"/>
                </a:lnTo>
                <a:lnTo>
                  <a:pt x="9037" y="11863"/>
                </a:lnTo>
                <a:lnTo>
                  <a:pt x="9014" y="11863"/>
                </a:lnTo>
                <a:lnTo>
                  <a:pt x="9107" y="11847"/>
                </a:lnTo>
                <a:lnTo>
                  <a:pt x="9068" y="11847"/>
                </a:lnTo>
                <a:lnTo>
                  <a:pt x="9169" y="11831"/>
                </a:lnTo>
                <a:lnTo>
                  <a:pt x="9177" y="11863"/>
                </a:lnTo>
                <a:lnTo>
                  <a:pt x="9640" y="11619"/>
                </a:lnTo>
                <a:lnTo>
                  <a:pt x="9625" y="11652"/>
                </a:lnTo>
                <a:lnTo>
                  <a:pt x="9764" y="11814"/>
                </a:lnTo>
                <a:lnTo>
                  <a:pt x="9764" y="11863"/>
                </a:lnTo>
                <a:lnTo>
                  <a:pt x="9756" y="11863"/>
                </a:lnTo>
                <a:lnTo>
                  <a:pt x="9818" y="11977"/>
                </a:lnTo>
                <a:lnTo>
                  <a:pt x="9834" y="11977"/>
                </a:lnTo>
                <a:lnTo>
                  <a:pt x="9857" y="11993"/>
                </a:lnTo>
                <a:lnTo>
                  <a:pt x="9849" y="11928"/>
                </a:lnTo>
                <a:lnTo>
                  <a:pt x="9857" y="11977"/>
                </a:lnTo>
                <a:lnTo>
                  <a:pt x="9872" y="11928"/>
                </a:lnTo>
                <a:lnTo>
                  <a:pt x="9934" y="11960"/>
                </a:lnTo>
                <a:lnTo>
                  <a:pt x="9950" y="11895"/>
                </a:lnTo>
                <a:lnTo>
                  <a:pt x="10004" y="12025"/>
                </a:lnTo>
                <a:lnTo>
                  <a:pt x="10050" y="12041"/>
                </a:lnTo>
                <a:lnTo>
                  <a:pt x="10042" y="12609"/>
                </a:lnTo>
                <a:lnTo>
                  <a:pt x="10027" y="12626"/>
                </a:lnTo>
                <a:lnTo>
                  <a:pt x="10073" y="12674"/>
                </a:lnTo>
                <a:lnTo>
                  <a:pt x="10058" y="12691"/>
                </a:lnTo>
                <a:lnTo>
                  <a:pt x="10027" y="12642"/>
                </a:lnTo>
                <a:lnTo>
                  <a:pt x="10011" y="12788"/>
                </a:lnTo>
                <a:lnTo>
                  <a:pt x="9981" y="12804"/>
                </a:lnTo>
                <a:lnTo>
                  <a:pt x="10042" y="12967"/>
                </a:lnTo>
                <a:lnTo>
                  <a:pt x="10004" y="12918"/>
                </a:lnTo>
                <a:lnTo>
                  <a:pt x="10035" y="13015"/>
                </a:lnTo>
                <a:lnTo>
                  <a:pt x="10027" y="13015"/>
                </a:lnTo>
                <a:lnTo>
                  <a:pt x="10073" y="13112"/>
                </a:lnTo>
                <a:lnTo>
                  <a:pt x="10050" y="13096"/>
                </a:lnTo>
                <a:lnTo>
                  <a:pt x="10220" y="13632"/>
                </a:lnTo>
                <a:lnTo>
                  <a:pt x="10282" y="13664"/>
                </a:lnTo>
                <a:lnTo>
                  <a:pt x="10228" y="13697"/>
                </a:lnTo>
                <a:lnTo>
                  <a:pt x="10274" y="14167"/>
                </a:lnTo>
                <a:lnTo>
                  <a:pt x="10282" y="14151"/>
                </a:lnTo>
                <a:lnTo>
                  <a:pt x="10313" y="14687"/>
                </a:lnTo>
                <a:lnTo>
                  <a:pt x="10189" y="15336"/>
                </a:lnTo>
                <a:lnTo>
                  <a:pt x="10359" y="16439"/>
                </a:lnTo>
                <a:lnTo>
                  <a:pt x="10352" y="16439"/>
                </a:lnTo>
                <a:lnTo>
                  <a:pt x="10584" y="18306"/>
                </a:lnTo>
                <a:lnTo>
                  <a:pt x="11047" y="18241"/>
                </a:lnTo>
                <a:lnTo>
                  <a:pt x="11078" y="18192"/>
                </a:lnTo>
                <a:lnTo>
                  <a:pt x="11117" y="18192"/>
                </a:lnTo>
                <a:lnTo>
                  <a:pt x="11542" y="17316"/>
                </a:lnTo>
                <a:lnTo>
                  <a:pt x="11581" y="16975"/>
                </a:lnTo>
                <a:lnTo>
                  <a:pt x="11573" y="16991"/>
                </a:lnTo>
                <a:lnTo>
                  <a:pt x="11581" y="16959"/>
                </a:lnTo>
                <a:lnTo>
                  <a:pt x="11581" y="16975"/>
                </a:lnTo>
                <a:lnTo>
                  <a:pt x="11766" y="16585"/>
                </a:lnTo>
                <a:lnTo>
                  <a:pt x="11766" y="16310"/>
                </a:lnTo>
                <a:lnTo>
                  <a:pt x="11759" y="16358"/>
                </a:lnTo>
                <a:lnTo>
                  <a:pt x="11720" y="15920"/>
                </a:lnTo>
                <a:lnTo>
                  <a:pt x="12145" y="15222"/>
                </a:lnTo>
                <a:lnTo>
                  <a:pt x="12161" y="14460"/>
                </a:lnTo>
                <a:lnTo>
                  <a:pt x="12099" y="14330"/>
                </a:lnTo>
                <a:lnTo>
                  <a:pt x="12091" y="13827"/>
                </a:lnTo>
                <a:lnTo>
                  <a:pt x="12045" y="13729"/>
                </a:lnTo>
                <a:lnTo>
                  <a:pt x="12192" y="13031"/>
                </a:lnTo>
                <a:lnTo>
                  <a:pt x="12222" y="13015"/>
                </a:lnTo>
                <a:lnTo>
                  <a:pt x="12895" y="11003"/>
                </a:lnTo>
                <a:lnTo>
                  <a:pt x="12880" y="10970"/>
                </a:lnTo>
                <a:lnTo>
                  <a:pt x="12872" y="11003"/>
                </a:lnTo>
                <a:lnTo>
                  <a:pt x="12864" y="10759"/>
                </a:lnTo>
                <a:lnTo>
                  <a:pt x="12439" y="11003"/>
                </a:lnTo>
                <a:lnTo>
                  <a:pt x="12284" y="10808"/>
                </a:lnTo>
                <a:lnTo>
                  <a:pt x="12346" y="10727"/>
                </a:lnTo>
                <a:lnTo>
                  <a:pt x="12315" y="10597"/>
                </a:lnTo>
                <a:lnTo>
                  <a:pt x="12315" y="10613"/>
                </a:lnTo>
                <a:lnTo>
                  <a:pt x="12091" y="10175"/>
                </a:lnTo>
                <a:lnTo>
                  <a:pt x="12091" y="10240"/>
                </a:lnTo>
                <a:lnTo>
                  <a:pt x="11882" y="9250"/>
                </a:lnTo>
                <a:lnTo>
                  <a:pt x="11890" y="9266"/>
                </a:lnTo>
                <a:lnTo>
                  <a:pt x="11820" y="9007"/>
                </a:lnTo>
                <a:lnTo>
                  <a:pt x="11790" y="8974"/>
                </a:lnTo>
                <a:lnTo>
                  <a:pt x="11766" y="8909"/>
                </a:lnTo>
                <a:lnTo>
                  <a:pt x="11782" y="8796"/>
                </a:lnTo>
                <a:lnTo>
                  <a:pt x="11534" y="7806"/>
                </a:lnTo>
                <a:lnTo>
                  <a:pt x="11619" y="8114"/>
                </a:lnTo>
                <a:lnTo>
                  <a:pt x="11666" y="8066"/>
                </a:lnTo>
                <a:lnTo>
                  <a:pt x="11697" y="7871"/>
                </a:lnTo>
                <a:lnTo>
                  <a:pt x="11681" y="8114"/>
                </a:lnTo>
                <a:lnTo>
                  <a:pt x="11998" y="8974"/>
                </a:lnTo>
                <a:lnTo>
                  <a:pt x="11991" y="8974"/>
                </a:lnTo>
                <a:lnTo>
                  <a:pt x="12292" y="10208"/>
                </a:lnTo>
                <a:lnTo>
                  <a:pt x="12284" y="10191"/>
                </a:lnTo>
                <a:lnTo>
                  <a:pt x="12346" y="10630"/>
                </a:lnTo>
                <a:lnTo>
                  <a:pt x="12934" y="10126"/>
                </a:lnTo>
                <a:lnTo>
                  <a:pt x="12934" y="10062"/>
                </a:lnTo>
                <a:lnTo>
                  <a:pt x="13119" y="9916"/>
                </a:lnTo>
                <a:lnTo>
                  <a:pt x="13127" y="9834"/>
                </a:lnTo>
                <a:lnTo>
                  <a:pt x="13197" y="9769"/>
                </a:lnTo>
                <a:lnTo>
                  <a:pt x="13228" y="9640"/>
                </a:lnTo>
                <a:lnTo>
                  <a:pt x="13289" y="9591"/>
                </a:lnTo>
                <a:lnTo>
                  <a:pt x="13282" y="9461"/>
                </a:lnTo>
                <a:lnTo>
                  <a:pt x="13313" y="9331"/>
                </a:lnTo>
                <a:lnTo>
                  <a:pt x="13320" y="9380"/>
                </a:lnTo>
                <a:lnTo>
                  <a:pt x="13405" y="9072"/>
                </a:lnTo>
                <a:lnTo>
                  <a:pt x="13173" y="8715"/>
                </a:lnTo>
                <a:lnTo>
                  <a:pt x="13142" y="8406"/>
                </a:lnTo>
                <a:lnTo>
                  <a:pt x="13027" y="8731"/>
                </a:lnTo>
                <a:lnTo>
                  <a:pt x="12856" y="8780"/>
                </a:lnTo>
                <a:lnTo>
                  <a:pt x="12841" y="8731"/>
                </a:lnTo>
                <a:lnTo>
                  <a:pt x="12818" y="8731"/>
                </a:lnTo>
                <a:lnTo>
                  <a:pt x="12825" y="8698"/>
                </a:lnTo>
                <a:lnTo>
                  <a:pt x="12810" y="8682"/>
                </a:lnTo>
                <a:lnTo>
                  <a:pt x="12825" y="8569"/>
                </a:lnTo>
                <a:lnTo>
                  <a:pt x="12810" y="8455"/>
                </a:lnTo>
                <a:lnTo>
                  <a:pt x="12779" y="8536"/>
                </a:lnTo>
                <a:lnTo>
                  <a:pt x="12779" y="8650"/>
                </a:lnTo>
                <a:lnTo>
                  <a:pt x="12717" y="8439"/>
                </a:lnTo>
                <a:lnTo>
                  <a:pt x="12725" y="8439"/>
                </a:lnTo>
                <a:lnTo>
                  <a:pt x="12717" y="8341"/>
                </a:lnTo>
                <a:lnTo>
                  <a:pt x="12725" y="8341"/>
                </a:lnTo>
                <a:lnTo>
                  <a:pt x="12539" y="7903"/>
                </a:lnTo>
                <a:lnTo>
                  <a:pt x="12563" y="7871"/>
                </a:lnTo>
                <a:lnTo>
                  <a:pt x="12547" y="7806"/>
                </a:lnTo>
                <a:lnTo>
                  <a:pt x="12578" y="7822"/>
                </a:lnTo>
                <a:lnTo>
                  <a:pt x="12609" y="7725"/>
                </a:lnTo>
                <a:lnTo>
                  <a:pt x="12609" y="7741"/>
                </a:lnTo>
                <a:lnTo>
                  <a:pt x="12957" y="8341"/>
                </a:lnTo>
                <a:lnTo>
                  <a:pt x="13073" y="8325"/>
                </a:lnTo>
                <a:lnTo>
                  <a:pt x="13119" y="8260"/>
                </a:lnTo>
                <a:lnTo>
                  <a:pt x="13173" y="8309"/>
                </a:lnTo>
                <a:lnTo>
                  <a:pt x="13197" y="8439"/>
                </a:lnTo>
                <a:lnTo>
                  <a:pt x="13421" y="8569"/>
                </a:lnTo>
                <a:lnTo>
                  <a:pt x="13429" y="8552"/>
                </a:lnTo>
                <a:lnTo>
                  <a:pt x="13436" y="8569"/>
                </a:lnTo>
                <a:lnTo>
                  <a:pt x="13815" y="8552"/>
                </a:lnTo>
                <a:lnTo>
                  <a:pt x="13800" y="8536"/>
                </a:lnTo>
                <a:lnTo>
                  <a:pt x="13823" y="8552"/>
                </a:lnTo>
                <a:lnTo>
                  <a:pt x="13831" y="8552"/>
                </a:lnTo>
                <a:lnTo>
                  <a:pt x="13916" y="8796"/>
                </a:lnTo>
                <a:lnTo>
                  <a:pt x="13946" y="8828"/>
                </a:lnTo>
                <a:lnTo>
                  <a:pt x="13946" y="8812"/>
                </a:lnTo>
                <a:lnTo>
                  <a:pt x="13993" y="8812"/>
                </a:lnTo>
                <a:lnTo>
                  <a:pt x="13977" y="8893"/>
                </a:lnTo>
                <a:lnTo>
                  <a:pt x="14039" y="8974"/>
                </a:lnTo>
                <a:lnTo>
                  <a:pt x="14117" y="8926"/>
                </a:lnTo>
                <a:lnTo>
                  <a:pt x="14039" y="9055"/>
                </a:lnTo>
                <a:lnTo>
                  <a:pt x="14016" y="9055"/>
                </a:lnTo>
                <a:lnTo>
                  <a:pt x="14178" y="9299"/>
                </a:lnTo>
                <a:lnTo>
                  <a:pt x="14240" y="9234"/>
                </a:lnTo>
                <a:lnTo>
                  <a:pt x="14232" y="9072"/>
                </a:lnTo>
                <a:lnTo>
                  <a:pt x="14279" y="9072"/>
                </a:lnTo>
                <a:lnTo>
                  <a:pt x="14263" y="9153"/>
                </a:lnTo>
                <a:lnTo>
                  <a:pt x="14302" y="9153"/>
                </a:lnTo>
                <a:lnTo>
                  <a:pt x="14271" y="9202"/>
                </a:lnTo>
                <a:lnTo>
                  <a:pt x="14279" y="9202"/>
                </a:lnTo>
                <a:lnTo>
                  <a:pt x="14310" y="9559"/>
                </a:lnTo>
                <a:lnTo>
                  <a:pt x="14302" y="9559"/>
                </a:lnTo>
                <a:lnTo>
                  <a:pt x="14302" y="9607"/>
                </a:lnTo>
                <a:lnTo>
                  <a:pt x="14310" y="9575"/>
                </a:lnTo>
                <a:lnTo>
                  <a:pt x="14410" y="10191"/>
                </a:lnTo>
                <a:lnTo>
                  <a:pt x="14403" y="10191"/>
                </a:lnTo>
                <a:lnTo>
                  <a:pt x="14601" y="11102"/>
                </a:lnTo>
                <a:lnTo>
                  <a:pt x="14681" y="11376"/>
                </a:lnTo>
                <a:lnTo>
                  <a:pt x="14812" y="11198"/>
                </a:lnTo>
                <a:lnTo>
                  <a:pt x="14781" y="11149"/>
                </a:lnTo>
                <a:lnTo>
                  <a:pt x="14805" y="11019"/>
                </a:lnTo>
                <a:lnTo>
                  <a:pt x="14843" y="10987"/>
                </a:lnTo>
                <a:lnTo>
                  <a:pt x="14859" y="10532"/>
                </a:lnTo>
                <a:lnTo>
                  <a:pt x="14851" y="10500"/>
                </a:lnTo>
                <a:lnTo>
                  <a:pt x="14835" y="10143"/>
                </a:lnTo>
                <a:lnTo>
                  <a:pt x="14882" y="10126"/>
                </a:lnTo>
                <a:lnTo>
                  <a:pt x="15153" y="9494"/>
                </a:lnTo>
                <a:lnTo>
                  <a:pt x="15137" y="9510"/>
                </a:lnTo>
                <a:lnTo>
                  <a:pt x="15238" y="9315"/>
                </a:lnTo>
                <a:lnTo>
                  <a:pt x="15230" y="9218"/>
                </a:lnTo>
                <a:lnTo>
                  <a:pt x="15299" y="9137"/>
                </a:lnTo>
                <a:lnTo>
                  <a:pt x="15292" y="9055"/>
                </a:lnTo>
                <a:lnTo>
                  <a:pt x="15307" y="9137"/>
                </a:lnTo>
                <a:lnTo>
                  <a:pt x="15323" y="9153"/>
                </a:lnTo>
                <a:lnTo>
                  <a:pt x="15338" y="9088"/>
                </a:lnTo>
                <a:lnTo>
                  <a:pt x="15353" y="9185"/>
                </a:lnTo>
                <a:lnTo>
                  <a:pt x="15361" y="9153"/>
                </a:lnTo>
                <a:lnTo>
                  <a:pt x="15377" y="9169"/>
                </a:lnTo>
                <a:lnTo>
                  <a:pt x="15361" y="9120"/>
                </a:lnTo>
                <a:lnTo>
                  <a:pt x="15369" y="9088"/>
                </a:lnTo>
                <a:lnTo>
                  <a:pt x="15392" y="9153"/>
                </a:lnTo>
                <a:lnTo>
                  <a:pt x="15392" y="9072"/>
                </a:lnTo>
                <a:lnTo>
                  <a:pt x="15408" y="9153"/>
                </a:lnTo>
                <a:lnTo>
                  <a:pt x="15431" y="9039"/>
                </a:lnTo>
                <a:lnTo>
                  <a:pt x="15431" y="9104"/>
                </a:lnTo>
                <a:lnTo>
                  <a:pt x="15446" y="9088"/>
                </a:lnTo>
                <a:lnTo>
                  <a:pt x="15446" y="9137"/>
                </a:lnTo>
                <a:lnTo>
                  <a:pt x="15469" y="9072"/>
                </a:lnTo>
                <a:lnTo>
                  <a:pt x="15462" y="8926"/>
                </a:lnTo>
                <a:lnTo>
                  <a:pt x="15439" y="8877"/>
                </a:lnTo>
                <a:lnTo>
                  <a:pt x="15454" y="8877"/>
                </a:lnTo>
                <a:lnTo>
                  <a:pt x="15454" y="8845"/>
                </a:lnTo>
                <a:lnTo>
                  <a:pt x="15554" y="9055"/>
                </a:lnTo>
                <a:lnTo>
                  <a:pt x="15632" y="9396"/>
                </a:lnTo>
                <a:lnTo>
                  <a:pt x="15632" y="9348"/>
                </a:lnTo>
                <a:lnTo>
                  <a:pt x="15655" y="9364"/>
                </a:lnTo>
                <a:lnTo>
                  <a:pt x="15670" y="9461"/>
                </a:lnTo>
                <a:lnTo>
                  <a:pt x="15670" y="9429"/>
                </a:lnTo>
                <a:lnTo>
                  <a:pt x="15709" y="9445"/>
                </a:lnTo>
                <a:lnTo>
                  <a:pt x="15732" y="9542"/>
                </a:lnTo>
                <a:lnTo>
                  <a:pt x="15701" y="9542"/>
                </a:lnTo>
                <a:lnTo>
                  <a:pt x="15732" y="9623"/>
                </a:lnTo>
                <a:lnTo>
                  <a:pt x="15732" y="9559"/>
                </a:lnTo>
                <a:lnTo>
                  <a:pt x="15755" y="9640"/>
                </a:lnTo>
                <a:lnTo>
                  <a:pt x="15748" y="9640"/>
                </a:lnTo>
                <a:lnTo>
                  <a:pt x="15779" y="10094"/>
                </a:lnTo>
                <a:lnTo>
                  <a:pt x="15810" y="10013"/>
                </a:lnTo>
                <a:lnTo>
                  <a:pt x="15810" y="10110"/>
                </a:lnTo>
                <a:lnTo>
                  <a:pt x="15825" y="10062"/>
                </a:lnTo>
                <a:lnTo>
                  <a:pt x="15887" y="10062"/>
                </a:lnTo>
                <a:lnTo>
                  <a:pt x="15910" y="10029"/>
                </a:lnTo>
                <a:lnTo>
                  <a:pt x="15910" y="9964"/>
                </a:lnTo>
                <a:lnTo>
                  <a:pt x="15941" y="9981"/>
                </a:lnTo>
                <a:lnTo>
                  <a:pt x="15949" y="9867"/>
                </a:lnTo>
                <a:lnTo>
                  <a:pt x="16011" y="9997"/>
                </a:lnTo>
                <a:lnTo>
                  <a:pt x="16049" y="10305"/>
                </a:lnTo>
                <a:lnTo>
                  <a:pt x="16042" y="10305"/>
                </a:lnTo>
                <a:lnTo>
                  <a:pt x="16065" y="10467"/>
                </a:lnTo>
                <a:lnTo>
                  <a:pt x="16072" y="10419"/>
                </a:lnTo>
                <a:lnTo>
                  <a:pt x="16119" y="11068"/>
                </a:lnTo>
                <a:lnTo>
                  <a:pt x="16127" y="11035"/>
                </a:lnTo>
                <a:lnTo>
                  <a:pt x="16111" y="11327"/>
                </a:lnTo>
                <a:lnTo>
                  <a:pt x="16482" y="12463"/>
                </a:lnTo>
                <a:lnTo>
                  <a:pt x="16513" y="12463"/>
                </a:lnTo>
                <a:lnTo>
                  <a:pt x="16521" y="12431"/>
                </a:lnTo>
                <a:lnTo>
                  <a:pt x="16544" y="12431"/>
                </a:lnTo>
                <a:lnTo>
                  <a:pt x="16459" y="11847"/>
                </a:lnTo>
                <a:lnTo>
                  <a:pt x="16266" y="11474"/>
                </a:lnTo>
                <a:lnTo>
                  <a:pt x="16273" y="11522"/>
                </a:lnTo>
                <a:lnTo>
                  <a:pt x="16243" y="11441"/>
                </a:lnTo>
                <a:lnTo>
                  <a:pt x="16266" y="11474"/>
                </a:lnTo>
                <a:lnTo>
                  <a:pt x="16243" y="11311"/>
                </a:lnTo>
                <a:lnTo>
                  <a:pt x="16235" y="11327"/>
                </a:lnTo>
                <a:lnTo>
                  <a:pt x="16165" y="11084"/>
                </a:lnTo>
                <a:lnTo>
                  <a:pt x="16204" y="10565"/>
                </a:lnTo>
                <a:lnTo>
                  <a:pt x="16196" y="10532"/>
                </a:lnTo>
                <a:lnTo>
                  <a:pt x="16258" y="10516"/>
                </a:lnTo>
                <a:lnTo>
                  <a:pt x="16258" y="10597"/>
                </a:lnTo>
                <a:lnTo>
                  <a:pt x="16358" y="10695"/>
                </a:lnTo>
                <a:lnTo>
                  <a:pt x="16358" y="10678"/>
                </a:lnTo>
                <a:lnTo>
                  <a:pt x="16382" y="10727"/>
                </a:lnTo>
                <a:lnTo>
                  <a:pt x="16382" y="10711"/>
                </a:lnTo>
                <a:lnTo>
                  <a:pt x="16405" y="10792"/>
                </a:lnTo>
                <a:lnTo>
                  <a:pt x="16413" y="10776"/>
                </a:lnTo>
                <a:lnTo>
                  <a:pt x="16428" y="10889"/>
                </a:lnTo>
                <a:lnTo>
                  <a:pt x="16451" y="10889"/>
                </a:lnTo>
                <a:lnTo>
                  <a:pt x="16459" y="10954"/>
                </a:lnTo>
                <a:lnTo>
                  <a:pt x="16559" y="11052"/>
                </a:lnTo>
                <a:lnTo>
                  <a:pt x="16552" y="11295"/>
                </a:lnTo>
                <a:lnTo>
                  <a:pt x="16621" y="11198"/>
                </a:lnTo>
                <a:lnTo>
                  <a:pt x="16621" y="11068"/>
                </a:lnTo>
                <a:lnTo>
                  <a:pt x="16668" y="11133"/>
                </a:lnTo>
                <a:lnTo>
                  <a:pt x="16637" y="11035"/>
                </a:lnTo>
                <a:lnTo>
                  <a:pt x="16675" y="11084"/>
                </a:lnTo>
                <a:lnTo>
                  <a:pt x="16660" y="11019"/>
                </a:lnTo>
                <a:lnTo>
                  <a:pt x="16822" y="10841"/>
                </a:lnTo>
                <a:lnTo>
                  <a:pt x="16837" y="10749"/>
                </a:lnTo>
                <a:lnTo>
                  <a:pt x="16830" y="10678"/>
                </a:lnTo>
                <a:lnTo>
                  <a:pt x="16838" y="10678"/>
                </a:lnTo>
                <a:lnTo>
                  <a:pt x="16838" y="10613"/>
                </a:lnTo>
                <a:lnTo>
                  <a:pt x="16846" y="10646"/>
                </a:lnTo>
                <a:lnTo>
                  <a:pt x="16822" y="10451"/>
                </a:lnTo>
                <a:lnTo>
                  <a:pt x="16583" y="9802"/>
                </a:lnTo>
                <a:lnTo>
                  <a:pt x="16590" y="9802"/>
                </a:lnTo>
                <a:lnTo>
                  <a:pt x="16529" y="9559"/>
                </a:lnTo>
                <a:lnTo>
                  <a:pt x="16567" y="9266"/>
                </a:lnTo>
                <a:lnTo>
                  <a:pt x="16606" y="9283"/>
                </a:lnTo>
                <a:lnTo>
                  <a:pt x="16675" y="9120"/>
                </a:lnTo>
                <a:lnTo>
                  <a:pt x="16722" y="9202"/>
                </a:lnTo>
                <a:lnTo>
                  <a:pt x="16753" y="9153"/>
                </a:lnTo>
                <a:lnTo>
                  <a:pt x="16768" y="9185"/>
                </a:lnTo>
                <a:lnTo>
                  <a:pt x="16768" y="9283"/>
                </a:lnTo>
                <a:lnTo>
                  <a:pt x="16799" y="9364"/>
                </a:lnTo>
                <a:lnTo>
                  <a:pt x="16791" y="9364"/>
                </a:lnTo>
                <a:lnTo>
                  <a:pt x="16822" y="9380"/>
                </a:lnTo>
                <a:lnTo>
                  <a:pt x="16799" y="9283"/>
                </a:lnTo>
                <a:lnTo>
                  <a:pt x="16815" y="9218"/>
                </a:lnTo>
                <a:lnTo>
                  <a:pt x="16938" y="9120"/>
                </a:lnTo>
                <a:lnTo>
                  <a:pt x="16977" y="9120"/>
                </a:lnTo>
                <a:lnTo>
                  <a:pt x="16985" y="9072"/>
                </a:lnTo>
                <a:lnTo>
                  <a:pt x="17016" y="9055"/>
                </a:lnTo>
                <a:lnTo>
                  <a:pt x="16992" y="8958"/>
                </a:lnTo>
                <a:lnTo>
                  <a:pt x="17008" y="8926"/>
                </a:lnTo>
                <a:lnTo>
                  <a:pt x="17062" y="9055"/>
                </a:lnTo>
                <a:lnTo>
                  <a:pt x="17085" y="8991"/>
                </a:lnTo>
                <a:lnTo>
                  <a:pt x="17093" y="9007"/>
                </a:lnTo>
                <a:lnTo>
                  <a:pt x="17124" y="8991"/>
                </a:lnTo>
                <a:lnTo>
                  <a:pt x="17139" y="8991"/>
                </a:lnTo>
                <a:lnTo>
                  <a:pt x="17139" y="8974"/>
                </a:lnTo>
                <a:lnTo>
                  <a:pt x="17186" y="8958"/>
                </a:lnTo>
                <a:lnTo>
                  <a:pt x="17217" y="8845"/>
                </a:lnTo>
                <a:lnTo>
                  <a:pt x="17247" y="8845"/>
                </a:lnTo>
                <a:lnTo>
                  <a:pt x="17263" y="8812"/>
                </a:lnTo>
                <a:lnTo>
                  <a:pt x="17271" y="8715"/>
                </a:lnTo>
                <a:lnTo>
                  <a:pt x="17371" y="8569"/>
                </a:lnTo>
                <a:lnTo>
                  <a:pt x="17364" y="8471"/>
                </a:lnTo>
                <a:lnTo>
                  <a:pt x="17325" y="8439"/>
                </a:lnTo>
                <a:lnTo>
                  <a:pt x="17371" y="8406"/>
                </a:lnTo>
                <a:lnTo>
                  <a:pt x="17340" y="8325"/>
                </a:lnTo>
                <a:lnTo>
                  <a:pt x="17356" y="8325"/>
                </a:lnTo>
                <a:lnTo>
                  <a:pt x="17371" y="8358"/>
                </a:lnTo>
                <a:lnTo>
                  <a:pt x="17410" y="8082"/>
                </a:lnTo>
                <a:lnTo>
                  <a:pt x="17441" y="8082"/>
                </a:lnTo>
                <a:lnTo>
                  <a:pt x="17425" y="7984"/>
                </a:lnTo>
                <a:lnTo>
                  <a:pt x="17433" y="7984"/>
                </a:lnTo>
                <a:lnTo>
                  <a:pt x="17410" y="7952"/>
                </a:lnTo>
                <a:lnTo>
                  <a:pt x="17441" y="7952"/>
                </a:lnTo>
                <a:lnTo>
                  <a:pt x="17433" y="7871"/>
                </a:lnTo>
                <a:lnTo>
                  <a:pt x="17410" y="7887"/>
                </a:lnTo>
                <a:lnTo>
                  <a:pt x="17433" y="7822"/>
                </a:lnTo>
                <a:lnTo>
                  <a:pt x="17371" y="7757"/>
                </a:lnTo>
                <a:lnTo>
                  <a:pt x="17333" y="7790"/>
                </a:lnTo>
                <a:lnTo>
                  <a:pt x="17302" y="7773"/>
                </a:lnTo>
                <a:lnTo>
                  <a:pt x="17387" y="7660"/>
                </a:lnTo>
                <a:lnTo>
                  <a:pt x="17379" y="7611"/>
                </a:lnTo>
                <a:lnTo>
                  <a:pt x="17286" y="7481"/>
                </a:lnTo>
                <a:lnTo>
                  <a:pt x="17247" y="7498"/>
                </a:lnTo>
                <a:lnTo>
                  <a:pt x="17271" y="7465"/>
                </a:lnTo>
                <a:lnTo>
                  <a:pt x="17371" y="7530"/>
                </a:lnTo>
                <a:lnTo>
                  <a:pt x="17101" y="6995"/>
                </a:lnTo>
                <a:lnTo>
                  <a:pt x="17139" y="6832"/>
                </a:lnTo>
                <a:lnTo>
                  <a:pt x="17124" y="6783"/>
                </a:lnTo>
                <a:lnTo>
                  <a:pt x="17139" y="6816"/>
                </a:lnTo>
                <a:lnTo>
                  <a:pt x="17162" y="6751"/>
                </a:lnTo>
                <a:lnTo>
                  <a:pt x="17155" y="6719"/>
                </a:lnTo>
                <a:lnTo>
                  <a:pt x="17247" y="6654"/>
                </a:lnTo>
                <a:lnTo>
                  <a:pt x="17247" y="6589"/>
                </a:lnTo>
                <a:lnTo>
                  <a:pt x="17077" y="6540"/>
                </a:lnTo>
                <a:lnTo>
                  <a:pt x="17047" y="6637"/>
                </a:lnTo>
                <a:lnTo>
                  <a:pt x="17008" y="6605"/>
                </a:lnTo>
                <a:lnTo>
                  <a:pt x="17000" y="6540"/>
                </a:lnTo>
                <a:lnTo>
                  <a:pt x="16869" y="6345"/>
                </a:lnTo>
                <a:lnTo>
                  <a:pt x="16946" y="6280"/>
                </a:lnTo>
                <a:lnTo>
                  <a:pt x="16954" y="6183"/>
                </a:lnTo>
                <a:lnTo>
                  <a:pt x="17000" y="6134"/>
                </a:lnTo>
                <a:lnTo>
                  <a:pt x="17008" y="6069"/>
                </a:lnTo>
                <a:lnTo>
                  <a:pt x="17054" y="6021"/>
                </a:lnTo>
                <a:lnTo>
                  <a:pt x="17101" y="6118"/>
                </a:lnTo>
                <a:lnTo>
                  <a:pt x="17085" y="6264"/>
                </a:lnTo>
                <a:lnTo>
                  <a:pt x="17116" y="6264"/>
                </a:lnTo>
                <a:lnTo>
                  <a:pt x="17116" y="6313"/>
                </a:lnTo>
                <a:lnTo>
                  <a:pt x="17093" y="6345"/>
                </a:lnTo>
                <a:lnTo>
                  <a:pt x="17124" y="6345"/>
                </a:lnTo>
                <a:lnTo>
                  <a:pt x="17132" y="6329"/>
                </a:lnTo>
                <a:lnTo>
                  <a:pt x="17255" y="6167"/>
                </a:lnTo>
                <a:lnTo>
                  <a:pt x="17286" y="6232"/>
                </a:lnTo>
                <a:lnTo>
                  <a:pt x="17294" y="6199"/>
                </a:lnTo>
                <a:lnTo>
                  <a:pt x="17348" y="6280"/>
                </a:lnTo>
                <a:lnTo>
                  <a:pt x="17356" y="6362"/>
                </a:lnTo>
                <a:lnTo>
                  <a:pt x="17379" y="6378"/>
                </a:lnTo>
                <a:lnTo>
                  <a:pt x="17348" y="6475"/>
                </a:lnTo>
                <a:lnTo>
                  <a:pt x="17387" y="6475"/>
                </a:lnTo>
                <a:lnTo>
                  <a:pt x="17371" y="6508"/>
                </a:lnTo>
                <a:lnTo>
                  <a:pt x="17394" y="6524"/>
                </a:lnTo>
                <a:lnTo>
                  <a:pt x="17402" y="6540"/>
                </a:lnTo>
                <a:lnTo>
                  <a:pt x="17418" y="6524"/>
                </a:lnTo>
                <a:lnTo>
                  <a:pt x="17425" y="6491"/>
                </a:lnTo>
                <a:lnTo>
                  <a:pt x="17534" y="6686"/>
                </a:lnTo>
                <a:lnTo>
                  <a:pt x="17487" y="6686"/>
                </a:lnTo>
                <a:lnTo>
                  <a:pt x="17588" y="7011"/>
                </a:lnTo>
                <a:lnTo>
                  <a:pt x="17580" y="7027"/>
                </a:lnTo>
                <a:lnTo>
                  <a:pt x="17588" y="7043"/>
                </a:lnTo>
                <a:lnTo>
                  <a:pt x="17572" y="7043"/>
                </a:lnTo>
                <a:lnTo>
                  <a:pt x="17603" y="7108"/>
                </a:lnTo>
                <a:lnTo>
                  <a:pt x="17619" y="7076"/>
                </a:lnTo>
                <a:lnTo>
                  <a:pt x="17626" y="7027"/>
                </a:lnTo>
                <a:lnTo>
                  <a:pt x="17650" y="7059"/>
                </a:lnTo>
                <a:lnTo>
                  <a:pt x="17642" y="7027"/>
                </a:lnTo>
                <a:lnTo>
                  <a:pt x="17657" y="7027"/>
                </a:lnTo>
                <a:lnTo>
                  <a:pt x="17665" y="6995"/>
                </a:lnTo>
                <a:lnTo>
                  <a:pt x="17704" y="7011"/>
                </a:lnTo>
                <a:lnTo>
                  <a:pt x="17735" y="6962"/>
                </a:lnTo>
                <a:lnTo>
                  <a:pt x="17735" y="6816"/>
                </a:lnTo>
                <a:lnTo>
                  <a:pt x="17464" y="6215"/>
                </a:lnTo>
                <a:lnTo>
                  <a:pt x="17557" y="6037"/>
                </a:lnTo>
                <a:lnTo>
                  <a:pt x="17541" y="5745"/>
                </a:lnTo>
                <a:lnTo>
                  <a:pt x="17565" y="5761"/>
                </a:lnTo>
                <a:lnTo>
                  <a:pt x="17588" y="5647"/>
                </a:lnTo>
                <a:lnTo>
                  <a:pt x="17611" y="5647"/>
                </a:lnTo>
                <a:lnTo>
                  <a:pt x="17696" y="5729"/>
                </a:lnTo>
                <a:lnTo>
                  <a:pt x="17820" y="4804"/>
                </a:lnTo>
                <a:lnTo>
                  <a:pt x="17588" y="4090"/>
                </a:lnTo>
                <a:lnTo>
                  <a:pt x="17588" y="4041"/>
                </a:lnTo>
                <a:lnTo>
                  <a:pt x="17379" y="3895"/>
                </a:lnTo>
                <a:lnTo>
                  <a:pt x="17418" y="3992"/>
                </a:lnTo>
                <a:lnTo>
                  <a:pt x="17410" y="4025"/>
                </a:lnTo>
                <a:lnTo>
                  <a:pt x="17394" y="3960"/>
                </a:lnTo>
                <a:lnTo>
                  <a:pt x="17394" y="3992"/>
                </a:lnTo>
                <a:lnTo>
                  <a:pt x="17348" y="4008"/>
                </a:lnTo>
                <a:lnTo>
                  <a:pt x="17356" y="3960"/>
                </a:lnTo>
                <a:lnTo>
                  <a:pt x="17302" y="3911"/>
                </a:lnTo>
                <a:lnTo>
                  <a:pt x="17325" y="3976"/>
                </a:lnTo>
                <a:lnTo>
                  <a:pt x="17147" y="3781"/>
                </a:lnTo>
                <a:lnTo>
                  <a:pt x="17240" y="3343"/>
                </a:lnTo>
                <a:lnTo>
                  <a:pt x="17224" y="3294"/>
                </a:lnTo>
                <a:lnTo>
                  <a:pt x="17247" y="3246"/>
                </a:lnTo>
                <a:lnTo>
                  <a:pt x="17247" y="3181"/>
                </a:lnTo>
                <a:lnTo>
                  <a:pt x="17464" y="3148"/>
                </a:lnTo>
                <a:lnTo>
                  <a:pt x="17464" y="3116"/>
                </a:lnTo>
                <a:lnTo>
                  <a:pt x="17603" y="3148"/>
                </a:lnTo>
                <a:lnTo>
                  <a:pt x="17580" y="3100"/>
                </a:lnTo>
                <a:lnTo>
                  <a:pt x="17603" y="3116"/>
                </a:lnTo>
                <a:lnTo>
                  <a:pt x="17588" y="3083"/>
                </a:lnTo>
                <a:lnTo>
                  <a:pt x="17680" y="3100"/>
                </a:lnTo>
                <a:lnTo>
                  <a:pt x="17673" y="3116"/>
                </a:lnTo>
                <a:lnTo>
                  <a:pt x="17796" y="3148"/>
                </a:lnTo>
                <a:lnTo>
                  <a:pt x="17742" y="3165"/>
                </a:lnTo>
                <a:lnTo>
                  <a:pt x="17858" y="3165"/>
                </a:lnTo>
                <a:lnTo>
                  <a:pt x="17858" y="3148"/>
                </a:lnTo>
                <a:lnTo>
                  <a:pt x="17912" y="3165"/>
                </a:lnTo>
                <a:lnTo>
                  <a:pt x="17920" y="3148"/>
                </a:lnTo>
                <a:lnTo>
                  <a:pt x="17959" y="3148"/>
                </a:lnTo>
                <a:lnTo>
                  <a:pt x="17881" y="3116"/>
                </a:lnTo>
                <a:lnTo>
                  <a:pt x="17851" y="2986"/>
                </a:lnTo>
                <a:lnTo>
                  <a:pt x="17866" y="2775"/>
                </a:lnTo>
                <a:lnTo>
                  <a:pt x="18036" y="2807"/>
                </a:lnTo>
                <a:lnTo>
                  <a:pt x="18067" y="2889"/>
                </a:lnTo>
                <a:lnTo>
                  <a:pt x="18082" y="2872"/>
                </a:lnTo>
                <a:lnTo>
                  <a:pt x="18113" y="2937"/>
                </a:lnTo>
                <a:lnTo>
                  <a:pt x="18137" y="2921"/>
                </a:lnTo>
                <a:lnTo>
                  <a:pt x="18168" y="2791"/>
                </a:lnTo>
                <a:lnTo>
                  <a:pt x="18160" y="2775"/>
                </a:lnTo>
                <a:lnTo>
                  <a:pt x="18191" y="2807"/>
                </a:lnTo>
                <a:lnTo>
                  <a:pt x="18121" y="2662"/>
                </a:lnTo>
                <a:lnTo>
                  <a:pt x="18245" y="2678"/>
                </a:lnTo>
                <a:lnTo>
                  <a:pt x="18191" y="2678"/>
                </a:lnTo>
                <a:lnTo>
                  <a:pt x="18283" y="2905"/>
                </a:lnTo>
                <a:lnTo>
                  <a:pt x="18237" y="2954"/>
                </a:lnTo>
                <a:lnTo>
                  <a:pt x="18237" y="3083"/>
                </a:lnTo>
                <a:lnTo>
                  <a:pt x="18229" y="3100"/>
                </a:lnTo>
                <a:lnTo>
                  <a:pt x="18222" y="3327"/>
                </a:lnTo>
                <a:lnTo>
                  <a:pt x="18191" y="3327"/>
                </a:lnTo>
                <a:lnTo>
                  <a:pt x="18198" y="3359"/>
                </a:lnTo>
                <a:lnTo>
                  <a:pt x="18175" y="3376"/>
                </a:lnTo>
                <a:lnTo>
                  <a:pt x="18206" y="3457"/>
                </a:lnTo>
                <a:lnTo>
                  <a:pt x="18206" y="3554"/>
                </a:lnTo>
                <a:lnTo>
                  <a:pt x="18655" y="4398"/>
                </a:lnTo>
                <a:lnTo>
                  <a:pt x="18678" y="4268"/>
                </a:lnTo>
                <a:lnTo>
                  <a:pt x="18616" y="4090"/>
                </a:lnTo>
                <a:lnTo>
                  <a:pt x="18639" y="4122"/>
                </a:lnTo>
                <a:lnTo>
                  <a:pt x="18701" y="4090"/>
                </a:lnTo>
                <a:lnTo>
                  <a:pt x="18631" y="3943"/>
                </a:lnTo>
                <a:lnTo>
                  <a:pt x="18639" y="3862"/>
                </a:lnTo>
                <a:lnTo>
                  <a:pt x="18685" y="3862"/>
                </a:lnTo>
                <a:lnTo>
                  <a:pt x="18600" y="3603"/>
                </a:lnTo>
                <a:lnTo>
                  <a:pt x="18608" y="3554"/>
                </a:lnTo>
                <a:lnTo>
                  <a:pt x="18624" y="3619"/>
                </a:lnTo>
                <a:lnTo>
                  <a:pt x="18655" y="3603"/>
                </a:lnTo>
                <a:lnTo>
                  <a:pt x="18523" y="3359"/>
                </a:lnTo>
                <a:lnTo>
                  <a:pt x="18469" y="3343"/>
                </a:lnTo>
                <a:lnTo>
                  <a:pt x="18477" y="3376"/>
                </a:lnTo>
                <a:lnTo>
                  <a:pt x="18415" y="3294"/>
                </a:lnTo>
                <a:lnTo>
                  <a:pt x="18392" y="3165"/>
                </a:lnTo>
                <a:lnTo>
                  <a:pt x="18399" y="3165"/>
                </a:lnTo>
                <a:lnTo>
                  <a:pt x="18361" y="3051"/>
                </a:lnTo>
                <a:lnTo>
                  <a:pt x="18446" y="3051"/>
                </a:lnTo>
                <a:lnTo>
                  <a:pt x="18430" y="3019"/>
                </a:lnTo>
                <a:lnTo>
                  <a:pt x="18469" y="2970"/>
                </a:lnTo>
                <a:lnTo>
                  <a:pt x="18515" y="3051"/>
                </a:lnTo>
                <a:lnTo>
                  <a:pt x="18515" y="3002"/>
                </a:lnTo>
                <a:lnTo>
                  <a:pt x="18539" y="2970"/>
                </a:lnTo>
                <a:lnTo>
                  <a:pt x="18732" y="3035"/>
                </a:lnTo>
                <a:lnTo>
                  <a:pt x="18701" y="2970"/>
                </a:lnTo>
                <a:lnTo>
                  <a:pt x="18740" y="2872"/>
                </a:lnTo>
                <a:lnTo>
                  <a:pt x="18732" y="2856"/>
                </a:lnTo>
                <a:lnTo>
                  <a:pt x="18740" y="2840"/>
                </a:lnTo>
                <a:lnTo>
                  <a:pt x="18747" y="2840"/>
                </a:lnTo>
                <a:lnTo>
                  <a:pt x="18732" y="2807"/>
                </a:lnTo>
                <a:lnTo>
                  <a:pt x="18747" y="2824"/>
                </a:lnTo>
                <a:lnTo>
                  <a:pt x="18747" y="2775"/>
                </a:lnTo>
                <a:lnTo>
                  <a:pt x="18863" y="2662"/>
                </a:lnTo>
                <a:lnTo>
                  <a:pt x="18832" y="2629"/>
                </a:lnTo>
                <a:lnTo>
                  <a:pt x="18987" y="2694"/>
                </a:lnTo>
                <a:lnTo>
                  <a:pt x="18979" y="2645"/>
                </a:lnTo>
                <a:lnTo>
                  <a:pt x="18856" y="2515"/>
                </a:lnTo>
                <a:lnTo>
                  <a:pt x="18863" y="2532"/>
                </a:lnTo>
                <a:lnTo>
                  <a:pt x="18832" y="2499"/>
                </a:lnTo>
                <a:lnTo>
                  <a:pt x="18840" y="2499"/>
                </a:lnTo>
                <a:lnTo>
                  <a:pt x="18747" y="2386"/>
                </a:lnTo>
                <a:lnTo>
                  <a:pt x="18755" y="2418"/>
                </a:lnTo>
                <a:lnTo>
                  <a:pt x="18523" y="2353"/>
                </a:lnTo>
                <a:lnTo>
                  <a:pt x="18647" y="2321"/>
                </a:lnTo>
                <a:lnTo>
                  <a:pt x="18577" y="2288"/>
                </a:lnTo>
                <a:lnTo>
                  <a:pt x="18770" y="2288"/>
                </a:lnTo>
                <a:lnTo>
                  <a:pt x="17943" y="1607"/>
                </a:lnTo>
                <a:lnTo>
                  <a:pt x="17951" y="1623"/>
                </a:lnTo>
                <a:lnTo>
                  <a:pt x="17789" y="1590"/>
                </a:lnTo>
                <a:lnTo>
                  <a:pt x="17905" y="1769"/>
                </a:lnTo>
                <a:lnTo>
                  <a:pt x="17688" y="1639"/>
                </a:lnTo>
                <a:lnTo>
                  <a:pt x="17673" y="1655"/>
                </a:lnTo>
                <a:lnTo>
                  <a:pt x="17425" y="1655"/>
                </a:lnTo>
                <a:lnTo>
                  <a:pt x="17472" y="1801"/>
                </a:lnTo>
                <a:lnTo>
                  <a:pt x="16784" y="1461"/>
                </a:lnTo>
                <a:lnTo>
                  <a:pt x="16799" y="1461"/>
                </a:lnTo>
                <a:lnTo>
                  <a:pt x="16583" y="1363"/>
                </a:lnTo>
                <a:lnTo>
                  <a:pt x="16621" y="1347"/>
                </a:lnTo>
                <a:lnTo>
                  <a:pt x="16451" y="1282"/>
                </a:lnTo>
                <a:lnTo>
                  <a:pt x="16428" y="1363"/>
                </a:lnTo>
                <a:lnTo>
                  <a:pt x="16374" y="1347"/>
                </a:lnTo>
                <a:lnTo>
                  <a:pt x="16405" y="1347"/>
                </a:lnTo>
                <a:lnTo>
                  <a:pt x="16382" y="1298"/>
                </a:lnTo>
                <a:lnTo>
                  <a:pt x="16304" y="1298"/>
                </a:lnTo>
                <a:lnTo>
                  <a:pt x="16397" y="1282"/>
                </a:lnTo>
                <a:lnTo>
                  <a:pt x="16080" y="1217"/>
                </a:lnTo>
                <a:lnTo>
                  <a:pt x="16127" y="1250"/>
                </a:lnTo>
                <a:lnTo>
                  <a:pt x="16057" y="1282"/>
                </a:lnTo>
                <a:lnTo>
                  <a:pt x="16119" y="1298"/>
                </a:lnTo>
                <a:lnTo>
                  <a:pt x="16103" y="1314"/>
                </a:lnTo>
                <a:lnTo>
                  <a:pt x="16096" y="1331"/>
                </a:lnTo>
                <a:lnTo>
                  <a:pt x="16165" y="1396"/>
                </a:lnTo>
                <a:lnTo>
                  <a:pt x="16088" y="1396"/>
                </a:lnTo>
                <a:lnTo>
                  <a:pt x="16103" y="1428"/>
                </a:lnTo>
                <a:lnTo>
                  <a:pt x="16088" y="1428"/>
                </a:lnTo>
                <a:lnTo>
                  <a:pt x="16103" y="1444"/>
                </a:lnTo>
                <a:lnTo>
                  <a:pt x="15941" y="1379"/>
                </a:lnTo>
                <a:lnTo>
                  <a:pt x="15918" y="1412"/>
                </a:lnTo>
                <a:lnTo>
                  <a:pt x="15779" y="1363"/>
                </a:lnTo>
                <a:lnTo>
                  <a:pt x="15802" y="1428"/>
                </a:lnTo>
                <a:lnTo>
                  <a:pt x="15802" y="1493"/>
                </a:lnTo>
                <a:lnTo>
                  <a:pt x="15763" y="1477"/>
                </a:lnTo>
                <a:lnTo>
                  <a:pt x="15616" y="1379"/>
                </a:lnTo>
                <a:lnTo>
                  <a:pt x="15640" y="1363"/>
                </a:lnTo>
                <a:lnTo>
                  <a:pt x="15500" y="1282"/>
                </a:lnTo>
                <a:lnTo>
                  <a:pt x="15601" y="1314"/>
                </a:lnTo>
                <a:lnTo>
                  <a:pt x="15524" y="1266"/>
                </a:lnTo>
                <a:lnTo>
                  <a:pt x="15554" y="1233"/>
                </a:lnTo>
                <a:lnTo>
                  <a:pt x="15199" y="1120"/>
                </a:lnTo>
                <a:lnTo>
                  <a:pt x="15245" y="1169"/>
                </a:lnTo>
                <a:lnTo>
                  <a:pt x="15207" y="1201"/>
                </a:lnTo>
                <a:lnTo>
                  <a:pt x="15230" y="1217"/>
                </a:lnTo>
                <a:lnTo>
                  <a:pt x="14982" y="1136"/>
                </a:lnTo>
                <a:lnTo>
                  <a:pt x="14743" y="1136"/>
                </a:lnTo>
                <a:lnTo>
                  <a:pt x="14774" y="1152"/>
                </a:lnTo>
                <a:lnTo>
                  <a:pt x="14781" y="1201"/>
                </a:lnTo>
                <a:lnTo>
                  <a:pt x="14812" y="1250"/>
                </a:lnTo>
                <a:lnTo>
                  <a:pt x="14781" y="1217"/>
                </a:lnTo>
                <a:lnTo>
                  <a:pt x="14781" y="1201"/>
                </a:lnTo>
                <a:lnTo>
                  <a:pt x="14727" y="1136"/>
                </a:lnTo>
                <a:lnTo>
                  <a:pt x="14727" y="1104"/>
                </a:lnTo>
                <a:lnTo>
                  <a:pt x="14681" y="1071"/>
                </a:lnTo>
                <a:lnTo>
                  <a:pt x="14665" y="1104"/>
                </a:lnTo>
                <a:lnTo>
                  <a:pt x="14604" y="1071"/>
                </a:lnTo>
                <a:lnTo>
                  <a:pt x="14611" y="1071"/>
                </a:lnTo>
                <a:lnTo>
                  <a:pt x="14588" y="1055"/>
                </a:lnTo>
                <a:lnTo>
                  <a:pt x="14596" y="1071"/>
                </a:lnTo>
                <a:lnTo>
                  <a:pt x="14542" y="1104"/>
                </a:lnTo>
                <a:lnTo>
                  <a:pt x="14604" y="1104"/>
                </a:lnTo>
                <a:lnTo>
                  <a:pt x="14395" y="1233"/>
                </a:lnTo>
                <a:lnTo>
                  <a:pt x="14511" y="1055"/>
                </a:lnTo>
                <a:lnTo>
                  <a:pt x="14511" y="1022"/>
                </a:lnTo>
                <a:lnTo>
                  <a:pt x="14604" y="925"/>
                </a:lnTo>
                <a:lnTo>
                  <a:pt x="14519" y="828"/>
                </a:lnTo>
                <a:lnTo>
                  <a:pt x="14588" y="876"/>
                </a:lnTo>
                <a:lnTo>
                  <a:pt x="14511" y="779"/>
                </a:lnTo>
                <a:lnTo>
                  <a:pt x="14511" y="811"/>
                </a:lnTo>
                <a:lnTo>
                  <a:pt x="14248" y="730"/>
                </a:lnTo>
                <a:lnTo>
                  <a:pt x="14256" y="747"/>
                </a:lnTo>
                <a:lnTo>
                  <a:pt x="14186" y="747"/>
                </a:lnTo>
                <a:lnTo>
                  <a:pt x="14209" y="698"/>
                </a:lnTo>
                <a:lnTo>
                  <a:pt x="14047" y="682"/>
                </a:lnTo>
                <a:lnTo>
                  <a:pt x="14109" y="649"/>
                </a:lnTo>
                <a:lnTo>
                  <a:pt x="13993" y="600"/>
                </a:lnTo>
                <a:close/>
                <a:moveTo>
                  <a:pt x="19111" y="14460"/>
                </a:moveTo>
                <a:lnTo>
                  <a:pt x="19072" y="14671"/>
                </a:lnTo>
                <a:lnTo>
                  <a:pt x="19064" y="14654"/>
                </a:lnTo>
                <a:lnTo>
                  <a:pt x="19049" y="14752"/>
                </a:lnTo>
                <a:lnTo>
                  <a:pt x="19057" y="14784"/>
                </a:lnTo>
                <a:lnTo>
                  <a:pt x="18925" y="15531"/>
                </a:lnTo>
                <a:lnTo>
                  <a:pt x="18848" y="15563"/>
                </a:lnTo>
                <a:lnTo>
                  <a:pt x="18624" y="15190"/>
                </a:lnTo>
                <a:lnTo>
                  <a:pt x="18608" y="15076"/>
                </a:lnTo>
                <a:lnTo>
                  <a:pt x="18662" y="14849"/>
                </a:lnTo>
                <a:lnTo>
                  <a:pt x="18678" y="14865"/>
                </a:lnTo>
                <a:lnTo>
                  <a:pt x="18724" y="14719"/>
                </a:lnTo>
                <a:lnTo>
                  <a:pt x="18685" y="14671"/>
                </a:lnTo>
                <a:lnTo>
                  <a:pt x="18678" y="14735"/>
                </a:lnTo>
                <a:lnTo>
                  <a:pt x="18655" y="14654"/>
                </a:lnTo>
                <a:lnTo>
                  <a:pt x="18662" y="14622"/>
                </a:lnTo>
                <a:lnTo>
                  <a:pt x="18608" y="14687"/>
                </a:lnTo>
                <a:lnTo>
                  <a:pt x="18461" y="14573"/>
                </a:lnTo>
                <a:lnTo>
                  <a:pt x="18446" y="14573"/>
                </a:lnTo>
                <a:lnTo>
                  <a:pt x="18423" y="14524"/>
                </a:lnTo>
                <a:lnTo>
                  <a:pt x="18392" y="14524"/>
                </a:lnTo>
                <a:lnTo>
                  <a:pt x="18430" y="14573"/>
                </a:lnTo>
                <a:lnTo>
                  <a:pt x="18438" y="14671"/>
                </a:lnTo>
                <a:lnTo>
                  <a:pt x="18415" y="14703"/>
                </a:lnTo>
                <a:lnTo>
                  <a:pt x="18338" y="14671"/>
                </a:lnTo>
                <a:lnTo>
                  <a:pt x="18307" y="14752"/>
                </a:lnTo>
                <a:lnTo>
                  <a:pt x="18291" y="14735"/>
                </a:lnTo>
                <a:lnTo>
                  <a:pt x="18291" y="14768"/>
                </a:lnTo>
                <a:lnTo>
                  <a:pt x="18276" y="14768"/>
                </a:lnTo>
                <a:lnTo>
                  <a:pt x="18253" y="14817"/>
                </a:lnTo>
                <a:lnTo>
                  <a:pt x="18253" y="14881"/>
                </a:lnTo>
                <a:lnTo>
                  <a:pt x="18229" y="14914"/>
                </a:lnTo>
                <a:lnTo>
                  <a:pt x="18206" y="15076"/>
                </a:lnTo>
                <a:lnTo>
                  <a:pt x="18214" y="15125"/>
                </a:lnTo>
                <a:lnTo>
                  <a:pt x="18198" y="15174"/>
                </a:lnTo>
                <a:lnTo>
                  <a:pt x="18098" y="15190"/>
                </a:lnTo>
                <a:lnTo>
                  <a:pt x="18090" y="15190"/>
                </a:lnTo>
                <a:lnTo>
                  <a:pt x="18090" y="15076"/>
                </a:lnTo>
                <a:lnTo>
                  <a:pt x="18028" y="14946"/>
                </a:lnTo>
                <a:lnTo>
                  <a:pt x="18013" y="14995"/>
                </a:lnTo>
                <a:lnTo>
                  <a:pt x="17974" y="15011"/>
                </a:lnTo>
                <a:lnTo>
                  <a:pt x="17943" y="15092"/>
                </a:lnTo>
                <a:lnTo>
                  <a:pt x="17936" y="15076"/>
                </a:lnTo>
                <a:lnTo>
                  <a:pt x="17936" y="15028"/>
                </a:lnTo>
                <a:lnTo>
                  <a:pt x="17881" y="15222"/>
                </a:lnTo>
                <a:lnTo>
                  <a:pt x="17858" y="15190"/>
                </a:lnTo>
                <a:lnTo>
                  <a:pt x="17835" y="15303"/>
                </a:lnTo>
                <a:lnTo>
                  <a:pt x="17851" y="15287"/>
                </a:lnTo>
                <a:lnTo>
                  <a:pt x="17843" y="15320"/>
                </a:lnTo>
                <a:lnTo>
                  <a:pt x="17827" y="15336"/>
                </a:lnTo>
                <a:lnTo>
                  <a:pt x="17851" y="15385"/>
                </a:lnTo>
                <a:lnTo>
                  <a:pt x="17766" y="15401"/>
                </a:lnTo>
                <a:lnTo>
                  <a:pt x="17773" y="15498"/>
                </a:lnTo>
                <a:lnTo>
                  <a:pt x="17750" y="15563"/>
                </a:lnTo>
                <a:lnTo>
                  <a:pt x="17735" y="15449"/>
                </a:lnTo>
                <a:lnTo>
                  <a:pt x="17711" y="15417"/>
                </a:lnTo>
                <a:lnTo>
                  <a:pt x="17673" y="15482"/>
                </a:lnTo>
                <a:lnTo>
                  <a:pt x="17650" y="15677"/>
                </a:lnTo>
                <a:lnTo>
                  <a:pt x="17047" y="16374"/>
                </a:lnTo>
                <a:lnTo>
                  <a:pt x="17054" y="16261"/>
                </a:lnTo>
                <a:lnTo>
                  <a:pt x="16977" y="16667"/>
                </a:lnTo>
                <a:lnTo>
                  <a:pt x="16992" y="16894"/>
                </a:lnTo>
                <a:lnTo>
                  <a:pt x="16961" y="16975"/>
                </a:lnTo>
                <a:lnTo>
                  <a:pt x="16961" y="17040"/>
                </a:lnTo>
                <a:lnTo>
                  <a:pt x="16938" y="16959"/>
                </a:lnTo>
                <a:lnTo>
                  <a:pt x="16931" y="16975"/>
                </a:lnTo>
                <a:lnTo>
                  <a:pt x="16923" y="16975"/>
                </a:lnTo>
                <a:lnTo>
                  <a:pt x="16954" y="17981"/>
                </a:lnTo>
                <a:lnTo>
                  <a:pt x="16853" y="18289"/>
                </a:lnTo>
                <a:lnTo>
                  <a:pt x="16869" y="18306"/>
                </a:lnTo>
                <a:lnTo>
                  <a:pt x="16900" y="18371"/>
                </a:lnTo>
                <a:lnTo>
                  <a:pt x="17309" y="18224"/>
                </a:lnTo>
                <a:lnTo>
                  <a:pt x="17325" y="18241"/>
                </a:lnTo>
                <a:lnTo>
                  <a:pt x="17920" y="17851"/>
                </a:lnTo>
                <a:lnTo>
                  <a:pt x="18137" y="17965"/>
                </a:lnTo>
                <a:lnTo>
                  <a:pt x="18152" y="18014"/>
                </a:lnTo>
                <a:lnTo>
                  <a:pt x="18144" y="18046"/>
                </a:lnTo>
                <a:lnTo>
                  <a:pt x="18168" y="18306"/>
                </a:lnTo>
                <a:lnTo>
                  <a:pt x="18144" y="18338"/>
                </a:lnTo>
                <a:lnTo>
                  <a:pt x="18168" y="18403"/>
                </a:lnTo>
                <a:lnTo>
                  <a:pt x="18191" y="18403"/>
                </a:lnTo>
                <a:lnTo>
                  <a:pt x="18191" y="18354"/>
                </a:lnTo>
                <a:lnTo>
                  <a:pt x="18384" y="18014"/>
                </a:lnTo>
                <a:lnTo>
                  <a:pt x="18237" y="18452"/>
                </a:lnTo>
                <a:lnTo>
                  <a:pt x="18353" y="18273"/>
                </a:lnTo>
                <a:lnTo>
                  <a:pt x="18353" y="18403"/>
                </a:lnTo>
                <a:lnTo>
                  <a:pt x="18307" y="18517"/>
                </a:lnTo>
                <a:lnTo>
                  <a:pt x="18361" y="18484"/>
                </a:lnTo>
                <a:lnTo>
                  <a:pt x="18369" y="18500"/>
                </a:lnTo>
                <a:lnTo>
                  <a:pt x="18376" y="18500"/>
                </a:lnTo>
                <a:lnTo>
                  <a:pt x="18376" y="18517"/>
                </a:lnTo>
                <a:lnTo>
                  <a:pt x="18369" y="18500"/>
                </a:lnTo>
                <a:lnTo>
                  <a:pt x="18361" y="18500"/>
                </a:lnTo>
                <a:lnTo>
                  <a:pt x="18369" y="18906"/>
                </a:lnTo>
                <a:lnTo>
                  <a:pt x="18500" y="19020"/>
                </a:lnTo>
                <a:lnTo>
                  <a:pt x="18616" y="18938"/>
                </a:lnTo>
                <a:lnTo>
                  <a:pt x="18608" y="18938"/>
                </a:lnTo>
                <a:lnTo>
                  <a:pt x="18655" y="18906"/>
                </a:lnTo>
                <a:lnTo>
                  <a:pt x="18616" y="18971"/>
                </a:lnTo>
                <a:lnTo>
                  <a:pt x="18670" y="18971"/>
                </a:lnTo>
                <a:lnTo>
                  <a:pt x="18655" y="19003"/>
                </a:lnTo>
                <a:lnTo>
                  <a:pt x="18685" y="19101"/>
                </a:lnTo>
                <a:lnTo>
                  <a:pt x="18709" y="19052"/>
                </a:lnTo>
                <a:lnTo>
                  <a:pt x="18693" y="19052"/>
                </a:lnTo>
                <a:lnTo>
                  <a:pt x="19211" y="18257"/>
                </a:lnTo>
                <a:lnTo>
                  <a:pt x="19203" y="18241"/>
                </a:lnTo>
                <a:lnTo>
                  <a:pt x="19551" y="17364"/>
                </a:lnTo>
                <a:lnTo>
                  <a:pt x="19598" y="16942"/>
                </a:lnTo>
                <a:lnTo>
                  <a:pt x="19551" y="16650"/>
                </a:lnTo>
                <a:lnTo>
                  <a:pt x="19505" y="16569"/>
                </a:lnTo>
                <a:lnTo>
                  <a:pt x="19497" y="16374"/>
                </a:lnTo>
                <a:lnTo>
                  <a:pt x="19451" y="16374"/>
                </a:lnTo>
                <a:lnTo>
                  <a:pt x="19451" y="16358"/>
                </a:lnTo>
                <a:lnTo>
                  <a:pt x="19435" y="16358"/>
                </a:lnTo>
                <a:lnTo>
                  <a:pt x="19420" y="16050"/>
                </a:lnTo>
                <a:lnTo>
                  <a:pt x="19273" y="15807"/>
                </a:lnTo>
                <a:lnTo>
                  <a:pt x="19258" y="15125"/>
                </a:lnTo>
                <a:lnTo>
                  <a:pt x="19219" y="15044"/>
                </a:lnTo>
                <a:lnTo>
                  <a:pt x="19180" y="15060"/>
                </a:lnTo>
                <a:lnTo>
                  <a:pt x="19118" y="14476"/>
                </a:lnTo>
                <a:lnTo>
                  <a:pt x="19111" y="14460"/>
                </a:lnTo>
                <a:close/>
                <a:moveTo>
                  <a:pt x="20587" y="18322"/>
                </a:moveTo>
                <a:lnTo>
                  <a:pt x="20587" y="18500"/>
                </a:lnTo>
                <a:lnTo>
                  <a:pt x="20610" y="18468"/>
                </a:lnTo>
                <a:lnTo>
                  <a:pt x="20587" y="18517"/>
                </a:lnTo>
                <a:lnTo>
                  <a:pt x="20587" y="18646"/>
                </a:lnTo>
                <a:lnTo>
                  <a:pt x="20603" y="18565"/>
                </a:lnTo>
                <a:lnTo>
                  <a:pt x="20603" y="18614"/>
                </a:lnTo>
                <a:lnTo>
                  <a:pt x="20610" y="18598"/>
                </a:lnTo>
                <a:lnTo>
                  <a:pt x="20595" y="18679"/>
                </a:lnTo>
                <a:lnTo>
                  <a:pt x="20587" y="18663"/>
                </a:lnTo>
                <a:lnTo>
                  <a:pt x="20587" y="18744"/>
                </a:lnTo>
                <a:lnTo>
                  <a:pt x="20610" y="18760"/>
                </a:lnTo>
                <a:lnTo>
                  <a:pt x="20587" y="18776"/>
                </a:lnTo>
                <a:lnTo>
                  <a:pt x="20587" y="18760"/>
                </a:lnTo>
                <a:lnTo>
                  <a:pt x="20479" y="19068"/>
                </a:lnTo>
                <a:lnTo>
                  <a:pt x="20425" y="19117"/>
                </a:lnTo>
                <a:lnTo>
                  <a:pt x="20464" y="19263"/>
                </a:lnTo>
                <a:lnTo>
                  <a:pt x="20363" y="19442"/>
                </a:lnTo>
                <a:lnTo>
                  <a:pt x="20379" y="19425"/>
                </a:lnTo>
                <a:lnTo>
                  <a:pt x="20371" y="19458"/>
                </a:lnTo>
                <a:lnTo>
                  <a:pt x="20417" y="19458"/>
                </a:lnTo>
                <a:lnTo>
                  <a:pt x="20804" y="18841"/>
                </a:lnTo>
                <a:lnTo>
                  <a:pt x="20719" y="18906"/>
                </a:lnTo>
                <a:lnTo>
                  <a:pt x="20657" y="18841"/>
                </a:lnTo>
                <a:lnTo>
                  <a:pt x="20680" y="18695"/>
                </a:lnTo>
                <a:lnTo>
                  <a:pt x="20672" y="18695"/>
                </a:lnTo>
                <a:lnTo>
                  <a:pt x="20672" y="18663"/>
                </a:lnTo>
                <a:lnTo>
                  <a:pt x="20649" y="18776"/>
                </a:lnTo>
                <a:lnTo>
                  <a:pt x="20610" y="18711"/>
                </a:lnTo>
                <a:lnTo>
                  <a:pt x="20657" y="18452"/>
                </a:lnTo>
                <a:lnTo>
                  <a:pt x="20641" y="18468"/>
                </a:lnTo>
                <a:lnTo>
                  <a:pt x="20618" y="18387"/>
                </a:lnTo>
                <a:lnTo>
                  <a:pt x="20603" y="18403"/>
                </a:lnTo>
                <a:lnTo>
                  <a:pt x="20610" y="18322"/>
                </a:lnTo>
                <a:close/>
                <a:moveTo>
                  <a:pt x="18668" y="19544"/>
                </a:moveTo>
                <a:lnTo>
                  <a:pt x="18663" y="19553"/>
                </a:lnTo>
                <a:lnTo>
                  <a:pt x="18668" y="19544"/>
                </a:lnTo>
                <a:close/>
                <a:moveTo>
                  <a:pt x="18663" y="19553"/>
                </a:moveTo>
                <a:lnTo>
                  <a:pt x="18662" y="19555"/>
                </a:lnTo>
                <a:lnTo>
                  <a:pt x="18655" y="19588"/>
                </a:lnTo>
                <a:lnTo>
                  <a:pt x="18663" y="19553"/>
                </a:lnTo>
                <a:close/>
                <a:moveTo>
                  <a:pt x="18508" y="19328"/>
                </a:moveTo>
                <a:lnTo>
                  <a:pt x="18469" y="19571"/>
                </a:lnTo>
                <a:lnTo>
                  <a:pt x="18477" y="19571"/>
                </a:lnTo>
                <a:lnTo>
                  <a:pt x="18469" y="19620"/>
                </a:lnTo>
                <a:lnTo>
                  <a:pt x="18461" y="19588"/>
                </a:lnTo>
                <a:lnTo>
                  <a:pt x="18469" y="19750"/>
                </a:lnTo>
                <a:lnTo>
                  <a:pt x="18446" y="19782"/>
                </a:lnTo>
                <a:lnTo>
                  <a:pt x="18500" y="19782"/>
                </a:lnTo>
                <a:lnTo>
                  <a:pt x="18569" y="19669"/>
                </a:lnTo>
                <a:lnTo>
                  <a:pt x="18562" y="19701"/>
                </a:lnTo>
                <a:lnTo>
                  <a:pt x="18593" y="19685"/>
                </a:lnTo>
                <a:lnTo>
                  <a:pt x="18577" y="19734"/>
                </a:lnTo>
                <a:lnTo>
                  <a:pt x="18663" y="19553"/>
                </a:lnTo>
                <a:lnTo>
                  <a:pt x="18716" y="19344"/>
                </a:lnTo>
                <a:lnTo>
                  <a:pt x="18624" y="19409"/>
                </a:lnTo>
                <a:lnTo>
                  <a:pt x="18508" y="19328"/>
                </a:lnTo>
                <a:close/>
                <a:moveTo>
                  <a:pt x="20079" y="19828"/>
                </a:moveTo>
                <a:lnTo>
                  <a:pt x="20069" y="19831"/>
                </a:lnTo>
                <a:lnTo>
                  <a:pt x="20085" y="19831"/>
                </a:lnTo>
                <a:lnTo>
                  <a:pt x="20079" y="19828"/>
                </a:lnTo>
                <a:close/>
                <a:moveTo>
                  <a:pt x="20301" y="19312"/>
                </a:moveTo>
                <a:lnTo>
                  <a:pt x="20038" y="19685"/>
                </a:lnTo>
                <a:lnTo>
                  <a:pt x="20046" y="19653"/>
                </a:lnTo>
                <a:lnTo>
                  <a:pt x="20015" y="19701"/>
                </a:lnTo>
                <a:lnTo>
                  <a:pt x="20000" y="19717"/>
                </a:lnTo>
                <a:lnTo>
                  <a:pt x="19984" y="19717"/>
                </a:lnTo>
                <a:lnTo>
                  <a:pt x="19984" y="19734"/>
                </a:lnTo>
                <a:lnTo>
                  <a:pt x="19691" y="20010"/>
                </a:lnTo>
                <a:lnTo>
                  <a:pt x="19698" y="19993"/>
                </a:lnTo>
                <a:lnTo>
                  <a:pt x="19613" y="20123"/>
                </a:lnTo>
                <a:lnTo>
                  <a:pt x="19629" y="20123"/>
                </a:lnTo>
                <a:lnTo>
                  <a:pt x="19605" y="20139"/>
                </a:lnTo>
                <a:lnTo>
                  <a:pt x="19621" y="20139"/>
                </a:lnTo>
                <a:lnTo>
                  <a:pt x="19583" y="20180"/>
                </a:lnTo>
                <a:lnTo>
                  <a:pt x="19590" y="20172"/>
                </a:lnTo>
                <a:lnTo>
                  <a:pt x="19575" y="20204"/>
                </a:lnTo>
                <a:lnTo>
                  <a:pt x="19598" y="20188"/>
                </a:lnTo>
                <a:lnTo>
                  <a:pt x="19575" y="20221"/>
                </a:lnTo>
                <a:lnTo>
                  <a:pt x="19629" y="20253"/>
                </a:lnTo>
                <a:lnTo>
                  <a:pt x="19644" y="20286"/>
                </a:lnTo>
                <a:lnTo>
                  <a:pt x="20054" y="19815"/>
                </a:lnTo>
                <a:lnTo>
                  <a:pt x="20079" y="19828"/>
                </a:lnTo>
                <a:lnTo>
                  <a:pt x="20116" y="19815"/>
                </a:lnTo>
                <a:lnTo>
                  <a:pt x="20108" y="19782"/>
                </a:lnTo>
                <a:lnTo>
                  <a:pt x="20100" y="19782"/>
                </a:lnTo>
                <a:lnTo>
                  <a:pt x="20355" y="19409"/>
                </a:lnTo>
                <a:lnTo>
                  <a:pt x="20324" y="19425"/>
                </a:lnTo>
                <a:lnTo>
                  <a:pt x="20340" y="19409"/>
                </a:lnTo>
                <a:lnTo>
                  <a:pt x="20355" y="19393"/>
                </a:lnTo>
                <a:lnTo>
                  <a:pt x="20309" y="19425"/>
                </a:lnTo>
                <a:lnTo>
                  <a:pt x="20340" y="19377"/>
                </a:lnTo>
                <a:lnTo>
                  <a:pt x="20270" y="19425"/>
                </a:lnTo>
                <a:lnTo>
                  <a:pt x="20278" y="19360"/>
                </a:lnTo>
                <a:lnTo>
                  <a:pt x="20301" y="19312"/>
                </a:lnTo>
                <a:close/>
                <a:moveTo>
                  <a:pt x="5814" y="21048"/>
                </a:moveTo>
                <a:lnTo>
                  <a:pt x="5837" y="21081"/>
                </a:lnTo>
                <a:lnTo>
                  <a:pt x="5821" y="21097"/>
                </a:lnTo>
                <a:lnTo>
                  <a:pt x="5837" y="21113"/>
                </a:lnTo>
                <a:lnTo>
                  <a:pt x="5806" y="21146"/>
                </a:lnTo>
                <a:lnTo>
                  <a:pt x="5868" y="21113"/>
                </a:lnTo>
                <a:lnTo>
                  <a:pt x="5883" y="21064"/>
                </a:lnTo>
                <a:lnTo>
                  <a:pt x="5814" y="21048"/>
                </a:lnTo>
                <a:close/>
                <a:moveTo>
                  <a:pt x="5906" y="21032"/>
                </a:moveTo>
                <a:lnTo>
                  <a:pt x="5906" y="21146"/>
                </a:lnTo>
                <a:lnTo>
                  <a:pt x="5945" y="21162"/>
                </a:lnTo>
                <a:lnTo>
                  <a:pt x="5937" y="21129"/>
                </a:lnTo>
                <a:lnTo>
                  <a:pt x="5960" y="21113"/>
                </a:lnTo>
                <a:lnTo>
                  <a:pt x="5968" y="21081"/>
                </a:lnTo>
                <a:lnTo>
                  <a:pt x="5976" y="21064"/>
                </a:lnTo>
                <a:lnTo>
                  <a:pt x="5953" y="21081"/>
                </a:lnTo>
                <a:lnTo>
                  <a:pt x="5930" y="21048"/>
                </a:lnTo>
                <a:lnTo>
                  <a:pt x="5937" y="21048"/>
                </a:lnTo>
                <a:lnTo>
                  <a:pt x="5906" y="21032"/>
                </a:lnTo>
                <a:close/>
                <a:moveTo>
                  <a:pt x="5906" y="21146"/>
                </a:moveTo>
                <a:lnTo>
                  <a:pt x="5906" y="21194"/>
                </a:lnTo>
                <a:lnTo>
                  <a:pt x="5922" y="21162"/>
                </a:lnTo>
                <a:lnTo>
                  <a:pt x="5906" y="21146"/>
                </a:lnTo>
                <a:close/>
                <a:moveTo>
                  <a:pt x="5203" y="21243"/>
                </a:moveTo>
                <a:lnTo>
                  <a:pt x="5138" y="21258"/>
                </a:lnTo>
                <a:lnTo>
                  <a:pt x="5149" y="21243"/>
                </a:lnTo>
                <a:close/>
                <a:moveTo>
                  <a:pt x="4832" y="1331"/>
                </a:moveTo>
                <a:lnTo>
                  <a:pt x="4747" y="1396"/>
                </a:lnTo>
                <a:lnTo>
                  <a:pt x="4762" y="1396"/>
                </a:lnTo>
                <a:lnTo>
                  <a:pt x="4700" y="1428"/>
                </a:lnTo>
                <a:lnTo>
                  <a:pt x="4654" y="1639"/>
                </a:lnTo>
                <a:lnTo>
                  <a:pt x="4739" y="1672"/>
                </a:lnTo>
                <a:lnTo>
                  <a:pt x="4739" y="1688"/>
                </a:lnTo>
                <a:lnTo>
                  <a:pt x="4716" y="1704"/>
                </a:lnTo>
                <a:lnTo>
                  <a:pt x="4731" y="1688"/>
                </a:lnTo>
                <a:lnTo>
                  <a:pt x="4685" y="1720"/>
                </a:lnTo>
                <a:lnTo>
                  <a:pt x="4693" y="1720"/>
                </a:lnTo>
                <a:lnTo>
                  <a:pt x="4654" y="1769"/>
                </a:lnTo>
                <a:lnTo>
                  <a:pt x="4700" y="1785"/>
                </a:lnTo>
                <a:lnTo>
                  <a:pt x="4546" y="1915"/>
                </a:lnTo>
                <a:lnTo>
                  <a:pt x="4515" y="2029"/>
                </a:lnTo>
                <a:lnTo>
                  <a:pt x="4476" y="2029"/>
                </a:lnTo>
                <a:lnTo>
                  <a:pt x="4476" y="2077"/>
                </a:lnTo>
                <a:lnTo>
                  <a:pt x="4468" y="2012"/>
                </a:lnTo>
                <a:lnTo>
                  <a:pt x="4492" y="2012"/>
                </a:lnTo>
                <a:lnTo>
                  <a:pt x="4515" y="1980"/>
                </a:lnTo>
                <a:lnTo>
                  <a:pt x="4492" y="1980"/>
                </a:lnTo>
                <a:lnTo>
                  <a:pt x="4553" y="1834"/>
                </a:lnTo>
                <a:lnTo>
                  <a:pt x="4499" y="1866"/>
                </a:lnTo>
                <a:lnTo>
                  <a:pt x="4530" y="1834"/>
                </a:lnTo>
                <a:lnTo>
                  <a:pt x="4499" y="1834"/>
                </a:lnTo>
                <a:lnTo>
                  <a:pt x="4492" y="1801"/>
                </a:lnTo>
                <a:lnTo>
                  <a:pt x="4430" y="1818"/>
                </a:lnTo>
                <a:lnTo>
                  <a:pt x="4422" y="1883"/>
                </a:lnTo>
                <a:lnTo>
                  <a:pt x="4468" y="1899"/>
                </a:lnTo>
                <a:lnTo>
                  <a:pt x="4422" y="1915"/>
                </a:lnTo>
                <a:lnTo>
                  <a:pt x="4407" y="1866"/>
                </a:lnTo>
                <a:lnTo>
                  <a:pt x="4407" y="1899"/>
                </a:lnTo>
                <a:lnTo>
                  <a:pt x="4105" y="1834"/>
                </a:lnTo>
                <a:lnTo>
                  <a:pt x="4066" y="1753"/>
                </a:lnTo>
                <a:lnTo>
                  <a:pt x="3912" y="1834"/>
                </a:lnTo>
                <a:lnTo>
                  <a:pt x="4082" y="1785"/>
                </a:lnTo>
                <a:lnTo>
                  <a:pt x="3935" y="1899"/>
                </a:lnTo>
                <a:lnTo>
                  <a:pt x="3873" y="2093"/>
                </a:lnTo>
                <a:lnTo>
                  <a:pt x="3850" y="1915"/>
                </a:lnTo>
                <a:lnTo>
                  <a:pt x="3834" y="1899"/>
                </a:lnTo>
                <a:lnTo>
                  <a:pt x="3827" y="1883"/>
                </a:lnTo>
                <a:lnTo>
                  <a:pt x="3548" y="1883"/>
                </a:lnTo>
                <a:lnTo>
                  <a:pt x="3657" y="1818"/>
                </a:lnTo>
                <a:lnTo>
                  <a:pt x="3201" y="1688"/>
                </a:lnTo>
                <a:lnTo>
                  <a:pt x="3239" y="1639"/>
                </a:lnTo>
                <a:lnTo>
                  <a:pt x="3255" y="1574"/>
                </a:lnTo>
                <a:lnTo>
                  <a:pt x="3216" y="1590"/>
                </a:lnTo>
                <a:lnTo>
                  <a:pt x="3231" y="1607"/>
                </a:lnTo>
                <a:lnTo>
                  <a:pt x="3131" y="1688"/>
                </a:lnTo>
                <a:lnTo>
                  <a:pt x="3131" y="1574"/>
                </a:lnTo>
                <a:lnTo>
                  <a:pt x="3092" y="1542"/>
                </a:lnTo>
                <a:lnTo>
                  <a:pt x="3100" y="1558"/>
                </a:lnTo>
                <a:lnTo>
                  <a:pt x="3108" y="1558"/>
                </a:lnTo>
                <a:lnTo>
                  <a:pt x="2992" y="1639"/>
                </a:lnTo>
                <a:lnTo>
                  <a:pt x="3023" y="1607"/>
                </a:lnTo>
                <a:lnTo>
                  <a:pt x="2860" y="1704"/>
                </a:lnTo>
                <a:lnTo>
                  <a:pt x="2876" y="1672"/>
                </a:lnTo>
                <a:lnTo>
                  <a:pt x="2853" y="1688"/>
                </a:lnTo>
                <a:lnTo>
                  <a:pt x="2860" y="1688"/>
                </a:lnTo>
                <a:lnTo>
                  <a:pt x="2752" y="1753"/>
                </a:lnTo>
                <a:lnTo>
                  <a:pt x="2729" y="1753"/>
                </a:lnTo>
                <a:lnTo>
                  <a:pt x="2714" y="1769"/>
                </a:lnTo>
                <a:lnTo>
                  <a:pt x="2714" y="1753"/>
                </a:lnTo>
                <a:lnTo>
                  <a:pt x="2729" y="1753"/>
                </a:lnTo>
                <a:lnTo>
                  <a:pt x="3000" y="1574"/>
                </a:lnTo>
                <a:lnTo>
                  <a:pt x="2822" y="1639"/>
                </a:lnTo>
                <a:lnTo>
                  <a:pt x="2830" y="1639"/>
                </a:lnTo>
                <a:lnTo>
                  <a:pt x="2706" y="1704"/>
                </a:lnTo>
                <a:lnTo>
                  <a:pt x="2744" y="1672"/>
                </a:lnTo>
                <a:lnTo>
                  <a:pt x="2605" y="1720"/>
                </a:lnTo>
                <a:lnTo>
                  <a:pt x="2621" y="1736"/>
                </a:lnTo>
                <a:lnTo>
                  <a:pt x="2598" y="1753"/>
                </a:lnTo>
                <a:lnTo>
                  <a:pt x="2613" y="1769"/>
                </a:lnTo>
                <a:lnTo>
                  <a:pt x="1925" y="1542"/>
                </a:lnTo>
                <a:lnTo>
                  <a:pt x="1948" y="1526"/>
                </a:lnTo>
                <a:lnTo>
                  <a:pt x="1925" y="1526"/>
                </a:lnTo>
                <a:lnTo>
                  <a:pt x="1925" y="1509"/>
                </a:lnTo>
                <a:lnTo>
                  <a:pt x="1917" y="1509"/>
                </a:lnTo>
                <a:lnTo>
                  <a:pt x="1948" y="1493"/>
                </a:lnTo>
                <a:lnTo>
                  <a:pt x="1832" y="1477"/>
                </a:lnTo>
                <a:lnTo>
                  <a:pt x="1840" y="1461"/>
                </a:lnTo>
                <a:lnTo>
                  <a:pt x="1763" y="1493"/>
                </a:lnTo>
                <a:lnTo>
                  <a:pt x="1763" y="1477"/>
                </a:lnTo>
                <a:lnTo>
                  <a:pt x="1817" y="1444"/>
                </a:lnTo>
                <a:lnTo>
                  <a:pt x="1786" y="1428"/>
                </a:lnTo>
                <a:lnTo>
                  <a:pt x="1794" y="1412"/>
                </a:lnTo>
                <a:lnTo>
                  <a:pt x="1593" y="1493"/>
                </a:lnTo>
                <a:lnTo>
                  <a:pt x="1608" y="1477"/>
                </a:lnTo>
                <a:lnTo>
                  <a:pt x="1546" y="1509"/>
                </a:lnTo>
                <a:lnTo>
                  <a:pt x="1569" y="1526"/>
                </a:lnTo>
                <a:lnTo>
                  <a:pt x="1523" y="1558"/>
                </a:lnTo>
                <a:lnTo>
                  <a:pt x="1515" y="1558"/>
                </a:lnTo>
                <a:lnTo>
                  <a:pt x="1546" y="1526"/>
                </a:lnTo>
                <a:lnTo>
                  <a:pt x="1409" y="1571"/>
                </a:lnTo>
                <a:lnTo>
                  <a:pt x="1005" y="1818"/>
                </a:lnTo>
                <a:lnTo>
                  <a:pt x="1013" y="1818"/>
                </a:lnTo>
                <a:lnTo>
                  <a:pt x="997" y="1834"/>
                </a:lnTo>
                <a:lnTo>
                  <a:pt x="1059" y="1947"/>
                </a:lnTo>
                <a:lnTo>
                  <a:pt x="1051" y="2012"/>
                </a:lnTo>
                <a:lnTo>
                  <a:pt x="1106" y="1996"/>
                </a:lnTo>
                <a:lnTo>
                  <a:pt x="1098" y="2012"/>
                </a:lnTo>
                <a:lnTo>
                  <a:pt x="1129" y="2012"/>
                </a:lnTo>
                <a:lnTo>
                  <a:pt x="1098" y="2061"/>
                </a:lnTo>
                <a:lnTo>
                  <a:pt x="1160" y="2077"/>
                </a:lnTo>
                <a:lnTo>
                  <a:pt x="1113" y="2093"/>
                </a:lnTo>
                <a:lnTo>
                  <a:pt x="1090" y="2045"/>
                </a:lnTo>
                <a:lnTo>
                  <a:pt x="1090" y="2029"/>
                </a:lnTo>
                <a:lnTo>
                  <a:pt x="1067" y="2061"/>
                </a:lnTo>
                <a:lnTo>
                  <a:pt x="1067" y="2110"/>
                </a:lnTo>
                <a:lnTo>
                  <a:pt x="1098" y="2110"/>
                </a:lnTo>
                <a:lnTo>
                  <a:pt x="1090" y="2126"/>
                </a:lnTo>
                <a:lnTo>
                  <a:pt x="935" y="2126"/>
                </a:lnTo>
                <a:lnTo>
                  <a:pt x="974" y="2077"/>
                </a:lnTo>
                <a:lnTo>
                  <a:pt x="850" y="2126"/>
                </a:lnTo>
                <a:lnTo>
                  <a:pt x="858" y="2126"/>
                </a:lnTo>
                <a:lnTo>
                  <a:pt x="696" y="2207"/>
                </a:lnTo>
                <a:lnTo>
                  <a:pt x="742" y="2256"/>
                </a:lnTo>
                <a:lnTo>
                  <a:pt x="688" y="2272"/>
                </a:lnTo>
                <a:lnTo>
                  <a:pt x="696" y="2304"/>
                </a:lnTo>
                <a:lnTo>
                  <a:pt x="688" y="2369"/>
                </a:lnTo>
                <a:lnTo>
                  <a:pt x="835" y="2369"/>
                </a:lnTo>
                <a:lnTo>
                  <a:pt x="835" y="2386"/>
                </a:lnTo>
                <a:lnTo>
                  <a:pt x="951" y="2321"/>
                </a:lnTo>
                <a:lnTo>
                  <a:pt x="966" y="2353"/>
                </a:lnTo>
                <a:lnTo>
                  <a:pt x="912" y="2386"/>
                </a:lnTo>
                <a:lnTo>
                  <a:pt x="881" y="2483"/>
                </a:lnTo>
                <a:lnTo>
                  <a:pt x="796" y="2515"/>
                </a:lnTo>
                <a:lnTo>
                  <a:pt x="665" y="2580"/>
                </a:lnTo>
                <a:lnTo>
                  <a:pt x="642" y="2564"/>
                </a:lnTo>
                <a:lnTo>
                  <a:pt x="585" y="2638"/>
                </a:lnTo>
                <a:lnTo>
                  <a:pt x="433" y="2775"/>
                </a:lnTo>
                <a:lnTo>
                  <a:pt x="441" y="2775"/>
                </a:lnTo>
                <a:lnTo>
                  <a:pt x="410" y="2807"/>
                </a:lnTo>
                <a:lnTo>
                  <a:pt x="425" y="2807"/>
                </a:lnTo>
                <a:lnTo>
                  <a:pt x="402" y="2840"/>
                </a:lnTo>
                <a:lnTo>
                  <a:pt x="410" y="2840"/>
                </a:lnTo>
                <a:lnTo>
                  <a:pt x="402" y="2872"/>
                </a:lnTo>
                <a:lnTo>
                  <a:pt x="433" y="2840"/>
                </a:lnTo>
                <a:lnTo>
                  <a:pt x="425" y="2856"/>
                </a:lnTo>
                <a:lnTo>
                  <a:pt x="433" y="2856"/>
                </a:lnTo>
                <a:lnTo>
                  <a:pt x="425" y="2872"/>
                </a:lnTo>
                <a:lnTo>
                  <a:pt x="441" y="2872"/>
                </a:lnTo>
                <a:lnTo>
                  <a:pt x="410" y="2889"/>
                </a:lnTo>
                <a:lnTo>
                  <a:pt x="495" y="2905"/>
                </a:lnTo>
                <a:lnTo>
                  <a:pt x="472" y="2905"/>
                </a:lnTo>
                <a:lnTo>
                  <a:pt x="487" y="2921"/>
                </a:lnTo>
                <a:lnTo>
                  <a:pt x="456" y="2954"/>
                </a:lnTo>
                <a:lnTo>
                  <a:pt x="464" y="2921"/>
                </a:lnTo>
                <a:lnTo>
                  <a:pt x="425" y="2937"/>
                </a:lnTo>
                <a:lnTo>
                  <a:pt x="425" y="2905"/>
                </a:lnTo>
                <a:lnTo>
                  <a:pt x="363" y="2954"/>
                </a:lnTo>
                <a:lnTo>
                  <a:pt x="379" y="2954"/>
                </a:lnTo>
                <a:lnTo>
                  <a:pt x="379" y="3051"/>
                </a:lnTo>
                <a:lnTo>
                  <a:pt x="564" y="2937"/>
                </a:lnTo>
                <a:lnTo>
                  <a:pt x="433" y="3165"/>
                </a:lnTo>
                <a:lnTo>
                  <a:pt x="448" y="3165"/>
                </a:lnTo>
                <a:lnTo>
                  <a:pt x="379" y="3229"/>
                </a:lnTo>
                <a:lnTo>
                  <a:pt x="510" y="3181"/>
                </a:lnTo>
                <a:lnTo>
                  <a:pt x="541" y="3229"/>
                </a:lnTo>
                <a:lnTo>
                  <a:pt x="634" y="3181"/>
                </a:lnTo>
                <a:lnTo>
                  <a:pt x="595" y="3229"/>
                </a:lnTo>
                <a:lnTo>
                  <a:pt x="719" y="3165"/>
                </a:lnTo>
                <a:lnTo>
                  <a:pt x="611" y="3294"/>
                </a:lnTo>
                <a:lnTo>
                  <a:pt x="618" y="3311"/>
                </a:lnTo>
                <a:lnTo>
                  <a:pt x="417" y="3522"/>
                </a:lnTo>
                <a:lnTo>
                  <a:pt x="417" y="3505"/>
                </a:lnTo>
                <a:lnTo>
                  <a:pt x="255" y="3635"/>
                </a:lnTo>
                <a:lnTo>
                  <a:pt x="255" y="3668"/>
                </a:lnTo>
                <a:lnTo>
                  <a:pt x="240" y="3651"/>
                </a:lnTo>
                <a:lnTo>
                  <a:pt x="224" y="3668"/>
                </a:lnTo>
                <a:lnTo>
                  <a:pt x="240" y="3635"/>
                </a:lnTo>
                <a:lnTo>
                  <a:pt x="216" y="3651"/>
                </a:lnTo>
                <a:lnTo>
                  <a:pt x="224" y="3635"/>
                </a:lnTo>
                <a:lnTo>
                  <a:pt x="85" y="3750"/>
                </a:lnTo>
                <a:lnTo>
                  <a:pt x="77" y="3781"/>
                </a:lnTo>
                <a:lnTo>
                  <a:pt x="172" y="3724"/>
                </a:lnTo>
                <a:lnTo>
                  <a:pt x="294" y="3668"/>
                </a:lnTo>
                <a:lnTo>
                  <a:pt x="278" y="3700"/>
                </a:lnTo>
                <a:lnTo>
                  <a:pt x="383" y="3622"/>
                </a:lnTo>
                <a:lnTo>
                  <a:pt x="394" y="3586"/>
                </a:lnTo>
                <a:lnTo>
                  <a:pt x="448" y="3554"/>
                </a:lnTo>
                <a:lnTo>
                  <a:pt x="441" y="3554"/>
                </a:lnTo>
                <a:lnTo>
                  <a:pt x="796" y="3294"/>
                </a:lnTo>
                <a:lnTo>
                  <a:pt x="789" y="3294"/>
                </a:lnTo>
                <a:lnTo>
                  <a:pt x="858" y="3229"/>
                </a:lnTo>
                <a:lnTo>
                  <a:pt x="866" y="3165"/>
                </a:lnTo>
                <a:lnTo>
                  <a:pt x="951" y="3067"/>
                </a:lnTo>
                <a:lnTo>
                  <a:pt x="951" y="3083"/>
                </a:lnTo>
                <a:lnTo>
                  <a:pt x="974" y="3067"/>
                </a:lnTo>
                <a:lnTo>
                  <a:pt x="974" y="3051"/>
                </a:lnTo>
                <a:lnTo>
                  <a:pt x="1314" y="2807"/>
                </a:lnTo>
                <a:lnTo>
                  <a:pt x="1252" y="2872"/>
                </a:lnTo>
                <a:lnTo>
                  <a:pt x="1276" y="2889"/>
                </a:lnTo>
                <a:lnTo>
                  <a:pt x="1276" y="2905"/>
                </a:lnTo>
                <a:lnTo>
                  <a:pt x="1059" y="3035"/>
                </a:lnTo>
                <a:lnTo>
                  <a:pt x="1082" y="3067"/>
                </a:lnTo>
                <a:lnTo>
                  <a:pt x="997" y="3148"/>
                </a:lnTo>
                <a:lnTo>
                  <a:pt x="1167" y="3051"/>
                </a:lnTo>
                <a:lnTo>
                  <a:pt x="1160" y="3067"/>
                </a:lnTo>
                <a:lnTo>
                  <a:pt x="1198" y="3019"/>
                </a:lnTo>
                <a:lnTo>
                  <a:pt x="1198" y="3035"/>
                </a:lnTo>
                <a:lnTo>
                  <a:pt x="1307" y="2954"/>
                </a:lnTo>
                <a:lnTo>
                  <a:pt x="1276" y="2954"/>
                </a:lnTo>
                <a:lnTo>
                  <a:pt x="1307" y="2921"/>
                </a:lnTo>
                <a:lnTo>
                  <a:pt x="1299" y="2921"/>
                </a:lnTo>
                <a:lnTo>
                  <a:pt x="1327" y="2886"/>
                </a:lnTo>
                <a:lnTo>
                  <a:pt x="1376" y="2856"/>
                </a:lnTo>
                <a:lnTo>
                  <a:pt x="1345" y="2905"/>
                </a:lnTo>
                <a:lnTo>
                  <a:pt x="1446" y="2872"/>
                </a:lnTo>
                <a:lnTo>
                  <a:pt x="1407" y="2921"/>
                </a:lnTo>
                <a:lnTo>
                  <a:pt x="1422" y="2921"/>
                </a:lnTo>
                <a:lnTo>
                  <a:pt x="1422" y="2937"/>
                </a:lnTo>
                <a:lnTo>
                  <a:pt x="1446" y="2937"/>
                </a:lnTo>
                <a:lnTo>
                  <a:pt x="1422" y="2970"/>
                </a:lnTo>
                <a:lnTo>
                  <a:pt x="1453" y="2970"/>
                </a:lnTo>
                <a:lnTo>
                  <a:pt x="1500" y="2937"/>
                </a:lnTo>
                <a:lnTo>
                  <a:pt x="1469" y="3002"/>
                </a:lnTo>
                <a:lnTo>
                  <a:pt x="1484" y="3035"/>
                </a:lnTo>
                <a:lnTo>
                  <a:pt x="1639" y="3019"/>
                </a:lnTo>
                <a:lnTo>
                  <a:pt x="1623" y="3051"/>
                </a:lnTo>
                <a:lnTo>
                  <a:pt x="1755" y="3051"/>
                </a:lnTo>
                <a:lnTo>
                  <a:pt x="1685" y="3100"/>
                </a:lnTo>
                <a:lnTo>
                  <a:pt x="1732" y="3165"/>
                </a:lnTo>
                <a:lnTo>
                  <a:pt x="1724" y="3165"/>
                </a:lnTo>
                <a:lnTo>
                  <a:pt x="1755" y="3278"/>
                </a:lnTo>
                <a:lnTo>
                  <a:pt x="1801" y="3278"/>
                </a:lnTo>
                <a:lnTo>
                  <a:pt x="1801" y="3246"/>
                </a:lnTo>
                <a:lnTo>
                  <a:pt x="1817" y="3229"/>
                </a:lnTo>
                <a:lnTo>
                  <a:pt x="1786" y="3197"/>
                </a:lnTo>
                <a:lnTo>
                  <a:pt x="1855" y="3181"/>
                </a:lnTo>
                <a:lnTo>
                  <a:pt x="1848" y="3197"/>
                </a:lnTo>
                <a:lnTo>
                  <a:pt x="1863" y="3197"/>
                </a:lnTo>
                <a:lnTo>
                  <a:pt x="1824" y="3278"/>
                </a:lnTo>
                <a:lnTo>
                  <a:pt x="1855" y="3294"/>
                </a:lnTo>
                <a:lnTo>
                  <a:pt x="1925" y="3116"/>
                </a:lnTo>
                <a:lnTo>
                  <a:pt x="1886" y="3262"/>
                </a:lnTo>
                <a:lnTo>
                  <a:pt x="1902" y="3294"/>
                </a:lnTo>
                <a:lnTo>
                  <a:pt x="1940" y="3262"/>
                </a:lnTo>
                <a:lnTo>
                  <a:pt x="1902" y="3327"/>
                </a:lnTo>
                <a:lnTo>
                  <a:pt x="1933" y="3359"/>
                </a:lnTo>
                <a:lnTo>
                  <a:pt x="1871" y="3457"/>
                </a:lnTo>
                <a:lnTo>
                  <a:pt x="1902" y="3473"/>
                </a:lnTo>
                <a:lnTo>
                  <a:pt x="1902" y="3522"/>
                </a:lnTo>
                <a:lnTo>
                  <a:pt x="1894" y="3538"/>
                </a:lnTo>
                <a:lnTo>
                  <a:pt x="1917" y="3603"/>
                </a:lnTo>
                <a:lnTo>
                  <a:pt x="1863" y="3668"/>
                </a:lnTo>
                <a:lnTo>
                  <a:pt x="1855" y="3716"/>
                </a:lnTo>
                <a:lnTo>
                  <a:pt x="1940" y="3619"/>
                </a:lnTo>
                <a:lnTo>
                  <a:pt x="1871" y="3830"/>
                </a:lnTo>
                <a:lnTo>
                  <a:pt x="1987" y="3651"/>
                </a:lnTo>
                <a:lnTo>
                  <a:pt x="1933" y="3781"/>
                </a:lnTo>
                <a:lnTo>
                  <a:pt x="1979" y="3700"/>
                </a:lnTo>
                <a:lnTo>
                  <a:pt x="1979" y="3728"/>
                </a:lnTo>
                <a:lnTo>
                  <a:pt x="1871" y="3895"/>
                </a:lnTo>
                <a:lnTo>
                  <a:pt x="1902" y="3911"/>
                </a:lnTo>
                <a:lnTo>
                  <a:pt x="1848" y="4025"/>
                </a:lnTo>
                <a:lnTo>
                  <a:pt x="1848" y="4057"/>
                </a:lnTo>
                <a:lnTo>
                  <a:pt x="1909" y="4008"/>
                </a:lnTo>
                <a:lnTo>
                  <a:pt x="1917" y="3992"/>
                </a:lnTo>
                <a:lnTo>
                  <a:pt x="1948" y="3976"/>
                </a:lnTo>
                <a:lnTo>
                  <a:pt x="1917" y="4008"/>
                </a:lnTo>
                <a:lnTo>
                  <a:pt x="1948" y="4057"/>
                </a:lnTo>
                <a:lnTo>
                  <a:pt x="1909" y="4008"/>
                </a:lnTo>
                <a:lnTo>
                  <a:pt x="1886" y="4041"/>
                </a:lnTo>
                <a:lnTo>
                  <a:pt x="1917" y="4122"/>
                </a:lnTo>
                <a:lnTo>
                  <a:pt x="1871" y="4203"/>
                </a:lnTo>
                <a:lnTo>
                  <a:pt x="1902" y="4171"/>
                </a:lnTo>
                <a:lnTo>
                  <a:pt x="1855" y="4236"/>
                </a:lnTo>
                <a:lnTo>
                  <a:pt x="1848" y="4284"/>
                </a:lnTo>
                <a:lnTo>
                  <a:pt x="1971" y="4122"/>
                </a:lnTo>
                <a:lnTo>
                  <a:pt x="1940" y="4187"/>
                </a:lnTo>
                <a:lnTo>
                  <a:pt x="1948" y="4252"/>
                </a:lnTo>
                <a:lnTo>
                  <a:pt x="1933" y="4203"/>
                </a:lnTo>
                <a:lnTo>
                  <a:pt x="1879" y="4252"/>
                </a:lnTo>
                <a:lnTo>
                  <a:pt x="1886" y="4252"/>
                </a:lnTo>
                <a:lnTo>
                  <a:pt x="1855" y="4333"/>
                </a:lnTo>
                <a:lnTo>
                  <a:pt x="1925" y="4300"/>
                </a:lnTo>
                <a:lnTo>
                  <a:pt x="1840" y="4382"/>
                </a:lnTo>
                <a:lnTo>
                  <a:pt x="1902" y="4414"/>
                </a:lnTo>
                <a:lnTo>
                  <a:pt x="1894" y="4430"/>
                </a:lnTo>
                <a:lnTo>
                  <a:pt x="1902" y="4447"/>
                </a:lnTo>
                <a:lnTo>
                  <a:pt x="1879" y="4463"/>
                </a:lnTo>
                <a:lnTo>
                  <a:pt x="1917" y="4463"/>
                </a:lnTo>
                <a:lnTo>
                  <a:pt x="1879" y="4479"/>
                </a:lnTo>
                <a:lnTo>
                  <a:pt x="1964" y="4479"/>
                </a:lnTo>
                <a:lnTo>
                  <a:pt x="1987" y="4430"/>
                </a:lnTo>
                <a:lnTo>
                  <a:pt x="1948" y="4576"/>
                </a:lnTo>
                <a:lnTo>
                  <a:pt x="2010" y="4544"/>
                </a:lnTo>
                <a:lnTo>
                  <a:pt x="2002" y="4625"/>
                </a:lnTo>
                <a:lnTo>
                  <a:pt x="1979" y="4658"/>
                </a:lnTo>
                <a:lnTo>
                  <a:pt x="2025" y="4625"/>
                </a:lnTo>
                <a:lnTo>
                  <a:pt x="2002" y="4674"/>
                </a:lnTo>
                <a:lnTo>
                  <a:pt x="2033" y="4674"/>
                </a:lnTo>
                <a:lnTo>
                  <a:pt x="2002" y="4706"/>
                </a:lnTo>
                <a:lnTo>
                  <a:pt x="2002" y="4739"/>
                </a:lnTo>
                <a:lnTo>
                  <a:pt x="2010" y="4771"/>
                </a:lnTo>
                <a:lnTo>
                  <a:pt x="2018" y="4771"/>
                </a:lnTo>
                <a:lnTo>
                  <a:pt x="1995" y="4820"/>
                </a:lnTo>
                <a:lnTo>
                  <a:pt x="1995" y="4869"/>
                </a:lnTo>
                <a:lnTo>
                  <a:pt x="2002" y="4869"/>
                </a:lnTo>
                <a:lnTo>
                  <a:pt x="1995" y="4885"/>
                </a:lnTo>
                <a:lnTo>
                  <a:pt x="1995" y="4869"/>
                </a:lnTo>
                <a:lnTo>
                  <a:pt x="1971" y="4966"/>
                </a:lnTo>
                <a:lnTo>
                  <a:pt x="1940" y="4998"/>
                </a:lnTo>
                <a:lnTo>
                  <a:pt x="1933" y="5015"/>
                </a:lnTo>
                <a:lnTo>
                  <a:pt x="1933" y="4998"/>
                </a:lnTo>
                <a:lnTo>
                  <a:pt x="1940" y="4998"/>
                </a:lnTo>
                <a:lnTo>
                  <a:pt x="1979" y="4901"/>
                </a:lnTo>
                <a:lnTo>
                  <a:pt x="1925" y="4982"/>
                </a:lnTo>
                <a:lnTo>
                  <a:pt x="1956" y="4917"/>
                </a:lnTo>
                <a:lnTo>
                  <a:pt x="1956" y="4933"/>
                </a:lnTo>
                <a:lnTo>
                  <a:pt x="1979" y="4869"/>
                </a:lnTo>
                <a:lnTo>
                  <a:pt x="1879" y="4836"/>
                </a:lnTo>
                <a:lnTo>
                  <a:pt x="1840" y="5063"/>
                </a:lnTo>
                <a:lnTo>
                  <a:pt x="1855" y="5063"/>
                </a:lnTo>
                <a:lnTo>
                  <a:pt x="1824" y="5144"/>
                </a:lnTo>
                <a:lnTo>
                  <a:pt x="1824" y="5112"/>
                </a:lnTo>
                <a:lnTo>
                  <a:pt x="1809" y="5161"/>
                </a:lnTo>
                <a:lnTo>
                  <a:pt x="1855" y="5193"/>
                </a:lnTo>
                <a:lnTo>
                  <a:pt x="1817" y="5177"/>
                </a:lnTo>
                <a:lnTo>
                  <a:pt x="1662" y="5631"/>
                </a:lnTo>
                <a:lnTo>
                  <a:pt x="1670" y="5631"/>
                </a:lnTo>
                <a:lnTo>
                  <a:pt x="1554" y="6069"/>
                </a:lnTo>
                <a:lnTo>
                  <a:pt x="1554" y="6053"/>
                </a:lnTo>
                <a:lnTo>
                  <a:pt x="1531" y="6134"/>
                </a:lnTo>
                <a:lnTo>
                  <a:pt x="1538" y="6460"/>
                </a:lnTo>
                <a:lnTo>
                  <a:pt x="1523" y="6491"/>
                </a:lnTo>
                <a:lnTo>
                  <a:pt x="1546" y="6508"/>
                </a:lnTo>
                <a:lnTo>
                  <a:pt x="1569" y="6475"/>
                </a:lnTo>
                <a:lnTo>
                  <a:pt x="1623" y="6475"/>
                </a:lnTo>
                <a:lnTo>
                  <a:pt x="1569" y="6491"/>
                </a:lnTo>
                <a:lnTo>
                  <a:pt x="1569" y="6572"/>
                </a:lnTo>
                <a:lnTo>
                  <a:pt x="1554" y="6524"/>
                </a:lnTo>
                <a:lnTo>
                  <a:pt x="1538" y="6621"/>
                </a:lnTo>
                <a:lnTo>
                  <a:pt x="1554" y="6719"/>
                </a:lnTo>
                <a:lnTo>
                  <a:pt x="1538" y="6767"/>
                </a:lnTo>
                <a:lnTo>
                  <a:pt x="1577" y="6962"/>
                </a:lnTo>
                <a:lnTo>
                  <a:pt x="1569" y="7027"/>
                </a:lnTo>
                <a:lnTo>
                  <a:pt x="1593" y="7076"/>
                </a:lnTo>
                <a:lnTo>
                  <a:pt x="1623" y="7092"/>
                </a:lnTo>
                <a:lnTo>
                  <a:pt x="1739" y="7498"/>
                </a:lnTo>
                <a:lnTo>
                  <a:pt x="1732" y="7530"/>
                </a:lnTo>
                <a:lnTo>
                  <a:pt x="1755" y="7822"/>
                </a:lnTo>
                <a:lnTo>
                  <a:pt x="1809" y="7952"/>
                </a:lnTo>
                <a:lnTo>
                  <a:pt x="1809" y="8147"/>
                </a:lnTo>
                <a:lnTo>
                  <a:pt x="1817" y="8147"/>
                </a:lnTo>
                <a:lnTo>
                  <a:pt x="1817" y="8179"/>
                </a:lnTo>
                <a:lnTo>
                  <a:pt x="1801" y="8147"/>
                </a:lnTo>
                <a:lnTo>
                  <a:pt x="1755" y="8163"/>
                </a:lnTo>
                <a:lnTo>
                  <a:pt x="1801" y="8276"/>
                </a:lnTo>
                <a:lnTo>
                  <a:pt x="1863" y="8309"/>
                </a:lnTo>
                <a:lnTo>
                  <a:pt x="1909" y="8698"/>
                </a:lnTo>
                <a:lnTo>
                  <a:pt x="2025" y="8958"/>
                </a:lnTo>
                <a:lnTo>
                  <a:pt x="2033" y="8796"/>
                </a:lnTo>
                <a:lnTo>
                  <a:pt x="1995" y="8763"/>
                </a:lnTo>
                <a:lnTo>
                  <a:pt x="1948" y="8309"/>
                </a:lnTo>
                <a:lnTo>
                  <a:pt x="1948" y="8358"/>
                </a:lnTo>
                <a:lnTo>
                  <a:pt x="1909" y="8066"/>
                </a:lnTo>
                <a:lnTo>
                  <a:pt x="1894" y="8049"/>
                </a:lnTo>
                <a:lnTo>
                  <a:pt x="1840" y="7627"/>
                </a:lnTo>
                <a:lnTo>
                  <a:pt x="1855" y="7498"/>
                </a:lnTo>
                <a:lnTo>
                  <a:pt x="1902" y="7562"/>
                </a:lnTo>
                <a:lnTo>
                  <a:pt x="1917" y="7546"/>
                </a:lnTo>
                <a:lnTo>
                  <a:pt x="1925" y="7579"/>
                </a:lnTo>
                <a:lnTo>
                  <a:pt x="1956" y="7611"/>
                </a:lnTo>
                <a:lnTo>
                  <a:pt x="2010" y="8098"/>
                </a:lnTo>
                <a:lnTo>
                  <a:pt x="2056" y="8147"/>
                </a:lnTo>
                <a:lnTo>
                  <a:pt x="2041" y="8228"/>
                </a:lnTo>
                <a:lnTo>
                  <a:pt x="2118" y="8423"/>
                </a:lnTo>
                <a:lnTo>
                  <a:pt x="2110" y="8406"/>
                </a:lnTo>
                <a:lnTo>
                  <a:pt x="2126" y="8504"/>
                </a:lnTo>
                <a:lnTo>
                  <a:pt x="2110" y="8536"/>
                </a:lnTo>
                <a:lnTo>
                  <a:pt x="2165" y="8617"/>
                </a:lnTo>
                <a:lnTo>
                  <a:pt x="2149" y="8601"/>
                </a:lnTo>
                <a:lnTo>
                  <a:pt x="2196" y="8715"/>
                </a:lnTo>
                <a:lnTo>
                  <a:pt x="2180" y="8715"/>
                </a:lnTo>
                <a:lnTo>
                  <a:pt x="2250" y="8909"/>
                </a:lnTo>
                <a:lnTo>
                  <a:pt x="2304" y="9218"/>
                </a:lnTo>
                <a:lnTo>
                  <a:pt x="2265" y="9396"/>
                </a:lnTo>
                <a:lnTo>
                  <a:pt x="2837" y="10143"/>
                </a:lnTo>
                <a:lnTo>
                  <a:pt x="2953" y="10045"/>
                </a:lnTo>
                <a:lnTo>
                  <a:pt x="2961" y="10045"/>
                </a:lnTo>
                <a:lnTo>
                  <a:pt x="3007" y="10094"/>
                </a:lnTo>
                <a:lnTo>
                  <a:pt x="2976" y="10045"/>
                </a:lnTo>
                <a:lnTo>
                  <a:pt x="3347" y="10532"/>
                </a:lnTo>
                <a:lnTo>
                  <a:pt x="3402" y="10516"/>
                </a:lnTo>
                <a:lnTo>
                  <a:pt x="3432" y="10581"/>
                </a:lnTo>
                <a:lnTo>
                  <a:pt x="3425" y="10630"/>
                </a:lnTo>
                <a:lnTo>
                  <a:pt x="3518" y="10922"/>
                </a:lnTo>
                <a:lnTo>
                  <a:pt x="3518" y="11019"/>
                </a:lnTo>
                <a:lnTo>
                  <a:pt x="3564" y="11133"/>
                </a:lnTo>
                <a:lnTo>
                  <a:pt x="3579" y="11084"/>
                </a:lnTo>
                <a:lnTo>
                  <a:pt x="3556" y="11019"/>
                </a:lnTo>
                <a:lnTo>
                  <a:pt x="3688" y="11327"/>
                </a:lnTo>
                <a:lnTo>
                  <a:pt x="3672" y="11279"/>
                </a:lnTo>
                <a:lnTo>
                  <a:pt x="3711" y="11376"/>
                </a:lnTo>
                <a:lnTo>
                  <a:pt x="3757" y="11344"/>
                </a:lnTo>
                <a:lnTo>
                  <a:pt x="3827" y="11457"/>
                </a:lnTo>
                <a:lnTo>
                  <a:pt x="3834" y="11409"/>
                </a:lnTo>
                <a:lnTo>
                  <a:pt x="3865" y="11522"/>
                </a:lnTo>
                <a:lnTo>
                  <a:pt x="3904" y="11474"/>
                </a:lnTo>
                <a:lnTo>
                  <a:pt x="3881" y="11376"/>
                </a:lnTo>
                <a:lnTo>
                  <a:pt x="3981" y="11230"/>
                </a:lnTo>
                <a:lnTo>
                  <a:pt x="4020" y="11344"/>
                </a:lnTo>
                <a:lnTo>
                  <a:pt x="4020" y="11311"/>
                </a:lnTo>
                <a:lnTo>
                  <a:pt x="4035" y="11327"/>
                </a:lnTo>
                <a:lnTo>
                  <a:pt x="4043" y="11311"/>
                </a:lnTo>
                <a:lnTo>
                  <a:pt x="4059" y="11376"/>
                </a:lnTo>
                <a:lnTo>
                  <a:pt x="4035" y="11327"/>
                </a:lnTo>
                <a:lnTo>
                  <a:pt x="4020" y="11392"/>
                </a:lnTo>
                <a:lnTo>
                  <a:pt x="4066" y="12009"/>
                </a:lnTo>
                <a:lnTo>
                  <a:pt x="4074" y="12009"/>
                </a:lnTo>
                <a:lnTo>
                  <a:pt x="4074" y="12058"/>
                </a:lnTo>
                <a:lnTo>
                  <a:pt x="4082" y="12041"/>
                </a:lnTo>
                <a:lnTo>
                  <a:pt x="4097" y="12058"/>
                </a:lnTo>
                <a:lnTo>
                  <a:pt x="4043" y="12252"/>
                </a:lnTo>
                <a:lnTo>
                  <a:pt x="4005" y="12301"/>
                </a:lnTo>
                <a:lnTo>
                  <a:pt x="3989" y="12415"/>
                </a:lnTo>
                <a:lnTo>
                  <a:pt x="3958" y="12431"/>
                </a:lnTo>
                <a:lnTo>
                  <a:pt x="3974" y="12496"/>
                </a:lnTo>
                <a:lnTo>
                  <a:pt x="3904" y="12561"/>
                </a:lnTo>
                <a:lnTo>
                  <a:pt x="3873" y="12804"/>
                </a:lnTo>
                <a:lnTo>
                  <a:pt x="3858" y="12788"/>
                </a:lnTo>
                <a:lnTo>
                  <a:pt x="3834" y="12902"/>
                </a:lnTo>
                <a:lnTo>
                  <a:pt x="3834" y="13048"/>
                </a:lnTo>
                <a:lnTo>
                  <a:pt x="3858" y="13129"/>
                </a:lnTo>
                <a:lnTo>
                  <a:pt x="3896" y="13080"/>
                </a:lnTo>
                <a:lnTo>
                  <a:pt x="3904" y="13031"/>
                </a:lnTo>
                <a:lnTo>
                  <a:pt x="3912" y="13145"/>
                </a:lnTo>
                <a:lnTo>
                  <a:pt x="3804" y="13470"/>
                </a:lnTo>
                <a:lnTo>
                  <a:pt x="3842" y="13632"/>
                </a:lnTo>
                <a:lnTo>
                  <a:pt x="3827" y="13648"/>
                </a:lnTo>
                <a:lnTo>
                  <a:pt x="4600" y="15660"/>
                </a:lnTo>
                <a:lnTo>
                  <a:pt x="4685" y="18744"/>
                </a:lnTo>
                <a:lnTo>
                  <a:pt x="4662" y="18776"/>
                </a:lnTo>
                <a:lnTo>
                  <a:pt x="4770" y="19507"/>
                </a:lnTo>
                <a:lnTo>
                  <a:pt x="4847" y="19458"/>
                </a:lnTo>
                <a:lnTo>
                  <a:pt x="4824" y="19539"/>
                </a:lnTo>
                <a:lnTo>
                  <a:pt x="4847" y="19539"/>
                </a:lnTo>
                <a:lnTo>
                  <a:pt x="4863" y="19620"/>
                </a:lnTo>
                <a:lnTo>
                  <a:pt x="4840" y="19620"/>
                </a:lnTo>
                <a:lnTo>
                  <a:pt x="4855" y="19880"/>
                </a:lnTo>
                <a:lnTo>
                  <a:pt x="4886" y="19912"/>
                </a:lnTo>
                <a:lnTo>
                  <a:pt x="4878" y="20074"/>
                </a:lnTo>
                <a:lnTo>
                  <a:pt x="4909" y="20107"/>
                </a:lnTo>
                <a:lnTo>
                  <a:pt x="4863" y="20107"/>
                </a:lnTo>
                <a:lnTo>
                  <a:pt x="4886" y="20221"/>
                </a:lnTo>
                <a:lnTo>
                  <a:pt x="4878" y="20269"/>
                </a:lnTo>
                <a:lnTo>
                  <a:pt x="4863" y="20156"/>
                </a:lnTo>
                <a:lnTo>
                  <a:pt x="4840" y="20221"/>
                </a:lnTo>
                <a:lnTo>
                  <a:pt x="4855" y="20156"/>
                </a:lnTo>
                <a:lnTo>
                  <a:pt x="4840" y="20091"/>
                </a:lnTo>
                <a:lnTo>
                  <a:pt x="4840" y="20156"/>
                </a:lnTo>
                <a:lnTo>
                  <a:pt x="4793" y="20172"/>
                </a:lnTo>
                <a:lnTo>
                  <a:pt x="4809" y="20221"/>
                </a:lnTo>
                <a:lnTo>
                  <a:pt x="4778" y="20302"/>
                </a:lnTo>
                <a:lnTo>
                  <a:pt x="4816" y="20269"/>
                </a:lnTo>
                <a:lnTo>
                  <a:pt x="4855" y="20334"/>
                </a:lnTo>
                <a:lnTo>
                  <a:pt x="4855" y="20318"/>
                </a:lnTo>
                <a:lnTo>
                  <a:pt x="4878" y="20350"/>
                </a:lnTo>
                <a:lnTo>
                  <a:pt x="4878" y="20383"/>
                </a:lnTo>
                <a:lnTo>
                  <a:pt x="4870" y="20415"/>
                </a:lnTo>
                <a:lnTo>
                  <a:pt x="4886" y="20480"/>
                </a:lnTo>
                <a:lnTo>
                  <a:pt x="4925" y="20448"/>
                </a:lnTo>
                <a:lnTo>
                  <a:pt x="4955" y="20545"/>
                </a:lnTo>
                <a:lnTo>
                  <a:pt x="4878" y="20513"/>
                </a:lnTo>
                <a:lnTo>
                  <a:pt x="4925" y="20578"/>
                </a:lnTo>
                <a:lnTo>
                  <a:pt x="4948" y="20740"/>
                </a:lnTo>
                <a:lnTo>
                  <a:pt x="4940" y="20675"/>
                </a:lnTo>
                <a:lnTo>
                  <a:pt x="4948" y="20675"/>
                </a:lnTo>
                <a:lnTo>
                  <a:pt x="4979" y="20821"/>
                </a:lnTo>
                <a:lnTo>
                  <a:pt x="4940" y="20853"/>
                </a:lnTo>
                <a:lnTo>
                  <a:pt x="4994" y="20902"/>
                </a:lnTo>
                <a:lnTo>
                  <a:pt x="4979" y="20902"/>
                </a:lnTo>
                <a:lnTo>
                  <a:pt x="5002" y="20951"/>
                </a:lnTo>
                <a:lnTo>
                  <a:pt x="5010" y="20902"/>
                </a:lnTo>
                <a:lnTo>
                  <a:pt x="5017" y="20935"/>
                </a:lnTo>
                <a:lnTo>
                  <a:pt x="5017" y="20983"/>
                </a:lnTo>
                <a:lnTo>
                  <a:pt x="5002" y="20951"/>
                </a:lnTo>
                <a:lnTo>
                  <a:pt x="4955" y="20886"/>
                </a:lnTo>
                <a:lnTo>
                  <a:pt x="4932" y="20935"/>
                </a:lnTo>
                <a:lnTo>
                  <a:pt x="5079" y="21146"/>
                </a:lnTo>
                <a:lnTo>
                  <a:pt x="5095" y="21129"/>
                </a:lnTo>
                <a:lnTo>
                  <a:pt x="5071" y="21064"/>
                </a:lnTo>
                <a:lnTo>
                  <a:pt x="5118" y="21113"/>
                </a:lnTo>
                <a:lnTo>
                  <a:pt x="5095" y="21129"/>
                </a:lnTo>
                <a:lnTo>
                  <a:pt x="5102" y="21146"/>
                </a:lnTo>
                <a:lnTo>
                  <a:pt x="5110" y="21129"/>
                </a:lnTo>
                <a:lnTo>
                  <a:pt x="5126" y="21194"/>
                </a:lnTo>
                <a:lnTo>
                  <a:pt x="5102" y="21146"/>
                </a:lnTo>
                <a:lnTo>
                  <a:pt x="5087" y="21162"/>
                </a:lnTo>
                <a:lnTo>
                  <a:pt x="5025" y="21162"/>
                </a:lnTo>
                <a:lnTo>
                  <a:pt x="5056" y="21227"/>
                </a:lnTo>
                <a:lnTo>
                  <a:pt x="5102" y="21210"/>
                </a:lnTo>
                <a:lnTo>
                  <a:pt x="5087" y="21276"/>
                </a:lnTo>
                <a:lnTo>
                  <a:pt x="5118" y="21308"/>
                </a:lnTo>
                <a:lnTo>
                  <a:pt x="5126" y="21276"/>
                </a:lnTo>
                <a:lnTo>
                  <a:pt x="5135" y="21263"/>
                </a:lnTo>
                <a:lnTo>
                  <a:pt x="5172" y="21373"/>
                </a:lnTo>
                <a:lnTo>
                  <a:pt x="5226" y="21259"/>
                </a:lnTo>
                <a:lnTo>
                  <a:pt x="5226" y="21308"/>
                </a:lnTo>
                <a:lnTo>
                  <a:pt x="5211" y="21340"/>
                </a:lnTo>
                <a:lnTo>
                  <a:pt x="5211" y="21373"/>
                </a:lnTo>
                <a:lnTo>
                  <a:pt x="5195" y="21389"/>
                </a:lnTo>
                <a:lnTo>
                  <a:pt x="5272" y="21389"/>
                </a:lnTo>
                <a:lnTo>
                  <a:pt x="5257" y="21292"/>
                </a:lnTo>
                <a:lnTo>
                  <a:pt x="5274" y="21261"/>
                </a:lnTo>
                <a:lnTo>
                  <a:pt x="5296" y="21292"/>
                </a:lnTo>
                <a:lnTo>
                  <a:pt x="5280" y="21308"/>
                </a:lnTo>
                <a:lnTo>
                  <a:pt x="5334" y="21357"/>
                </a:lnTo>
                <a:lnTo>
                  <a:pt x="5319" y="21421"/>
                </a:lnTo>
                <a:lnTo>
                  <a:pt x="5404" y="21519"/>
                </a:lnTo>
                <a:lnTo>
                  <a:pt x="5396" y="21535"/>
                </a:lnTo>
                <a:lnTo>
                  <a:pt x="5303" y="21454"/>
                </a:lnTo>
                <a:lnTo>
                  <a:pt x="5319" y="21454"/>
                </a:lnTo>
                <a:lnTo>
                  <a:pt x="5296" y="21421"/>
                </a:lnTo>
                <a:lnTo>
                  <a:pt x="5288" y="21438"/>
                </a:lnTo>
                <a:lnTo>
                  <a:pt x="5334" y="21535"/>
                </a:lnTo>
                <a:lnTo>
                  <a:pt x="5296" y="21503"/>
                </a:lnTo>
                <a:lnTo>
                  <a:pt x="5249" y="21535"/>
                </a:lnTo>
                <a:lnTo>
                  <a:pt x="5257" y="21551"/>
                </a:lnTo>
                <a:lnTo>
                  <a:pt x="5589" y="21600"/>
                </a:lnTo>
                <a:lnTo>
                  <a:pt x="5636" y="21551"/>
                </a:lnTo>
                <a:lnTo>
                  <a:pt x="5404" y="21340"/>
                </a:lnTo>
                <a:lnTo>
                  <a:pt x="5412" y="21308"/>
                </a:lnTo>
                <a:lnTo>
                  <a:pt x="5373" y="21243"/>
                </a:lnTo>
                <a:lnTo>
                  <a:pt x="5275" y="21259"/>
                </a:lnTo>
                <a:lnTo>
                  <a:pt x="5319" y="21178"/>
                </a:lnTo>
                <a:lnTo>
                  <a:pt x="5373" y="21194"/>
                </a:lnTo>
                <a:lnTo>
                  <a:pt x="5296" y="21081"/>
                </a:lnTo>
                <a:lnTo>
                  <a:pt x="5319" y="21064"/>
                </a:lnTo>
                <a:lnTo>
                  <a:pt x="5280" y="21000"/>
                </a:lnTo>
                <a:lnTo>
                  <a:pt x="5303" y="20837"/>
                </a:lnTo>
                <a:lnTo>
                  <a:pt x="5272" y="20821"/>
                </a:lnTo>
                <a:lnTo>
                  <a:pt x="5288" y="20821"/>
                </a:lnTo>
                <a:lnTo>
                  <a:pt x="5288" y="20789"/>
                </a:lnTo>
                <a:lnTo>
                  <a:pt x="5342" y="20821"/>
                </a:lnTo>
                <a:lnTo>
                  <a:pt x="5327" y="20707"/>
                </a:lnTo>
                <a:lnTo>
                  <a:pt x="5412" y="20496"/>
                </a:lnTo>
                <a:lnTo>
                  <a:pt x="5381" y="20480"/>
                </a:lnTo>
                <a:lnTo>
                  <a:pt x="5388" y="20383"/>
                </a:lnTo>
                <a:lnTo>
                  <a:pt x="5249" y="20204"/>
                </a:lnTo>
                <a:lnTo>
                  <a:pt x="5280" y="20058"/>
                </a:lnTo>
                <a:lnTo>
                  <a:pt x="5303" y="20026"/>
                </a:lnTo>
                <a:lnTo>
                  <a:pt x="5342" y="20026"/>
                </a:lnTo>
                <a:lnTo>
                  <a:pt x="5334" y="19782"/>
                </a:lnTo>
                <a:lnTo>
                  <a:pt x="5381" y="19701"/>
                </a:lnTo>
                <a:lnTo>
                  <a:pt x="5334" y="19653"/>
                </a:lnTo>
                <a:lnTo>
                  <a:pt x="5365" y="19636"/>
                </a:lnTo>
                <a:lnTo>
                  <a:pt x="5388" y="19685"/>
                </a:lnTo>
                <a:lnTo>
                  <a:pt x="5365" y="19588"/>
                </a:lnTo>
                <a:lnTo>
                  <a:pt x="5350" y="19604"/>
                </a:lnTo>
                <a:lnTo>
                  <a:pt x="5319" y="19555"/>
                </a:lnTo>
                <a:lnTo>
                  <a:pt x="5288" y="19409"/>
                </a:lnTo>
                <a:lnTo>
                  <a:pt x="5296" y="19360"/>
                </a:lnTo>
                <a:lnTo>
                  <a:pt x="5381" y="19409"/>
                </a:lnTo>
                <a:lnTo>
                  <a:pt x="5458" y="19360"/>
                </a:lnTo>
                <a:lnTo>
                  <a:pt x="5443" y="19231"/>
                </a:lnTo>
                <a:lnTo>
                  <a:pt x="5450" y="19182"/>
                </a:lnTo>
                <a:lnTo>
                  <a:pt x="5435" y="19133"/>
                </a:lnTo>
                <a:lnTo>
                  <a:pt x="5443" y="19133"/>
                </a:lnTo>
                <a:lnTo>
                  <a:pt x="5419" y="19068"/>
                </a:lnTo>
                <a:lnTo>
                  <a:pt x="5705" y="18922"/>
                </a:lnTo>
                <a:lnTo>
                  <a:pt x="5736" y="18679"/>
                </a:lnTo>
                <a:lnTo>
                  <a:pt x="5574" y="18176"/>
                </a:lnTo>
                <a:lnTo>
                  <a:pt x="5574" y="18095"/>
                </a:lnTo>
                <a:lnTo>
                  <a:pt x="5589" y="18095"/>
                </a:lnTo>
                <a:lnTo>
                  <a:pt x="5582" y="17997"/>
                </a:lnTo>
                <a:lnTo>
                  <a:pt x="5597" y="18078"/>
                </a:lnTo>
                <a:lnTo>
                  <a:pt x="5582" y="18143"/>
                </a:lnTo>
                <a:lnTo>
                  <a:pt x="5636" y="18322"/>
                </a:lnTo>
                <a:lnTo>
                  <a:pt x="5837" y="18387"/>
                </a:lnTo>
                <a:lnTo>
                  <a:pt x="6007" y="17705"/>
                </a:lnTo>
                <a:lnTo>
                  <a:pt x="6015" y="17721"/>
                </a:lnTo>
                <a:lnTo>
                  <a:pt x="6015" y="17657"/>
                </a:lnTo>
                <a:lnTo>
                  <a:pt x="6007" y="17608"/>
                </a:lnTo>
                <a:lnTo>
                  <a:pt x="6030" y="17657"/>
                </a:lnTo>
                <a:lnTo>
                  <a:pt x="6038" y="17657"/>
                </a:lnTo>
                <a:lnTo>
                  <a:pt x="5999" y="17851"/>
                </a:lnTo>
                <a:lnTo>
                  <a:pt x="6030" y="17803"/>
                </a:lnTo>
                <a:lnTo>
                  <a:pt x="6053" y="17640"/>
                </a:lnTo>
                <a:lnTo>
                  <a:pt x="6038" y="17657"/>
                </a:lnTo>
                <a:lnTo>
                  <a:pt x="6154" y="17121"/>
                </a:lnTo>
                <a:lnTo>
                  <a:pt x="6131" y="16845"/>
                </a:lnTo>
                <a:lnTo>
                  <a:pt x="6169" y="16829"/>
                </a:lnTo>
                <a:lnTo>
                  <a:pt x="6161" y="16845"/>
                </a:lnTo>
                <a:lnTo>
                  <a:pt x="6455" y="16456"/>
                </a:lnTo>
                <a:lnTo>
                  <a:pt x="6486" y="16439"/>
                </a:lnTo>
                <a:lnTo>
                  <a:pt x="6494" y="16407"/>
                </a:lnTo>
                <a:lnTo>
                  <a:pt x="6509" y="16456"/>
                </a:lnTo>
                <a:lnTo>
                  <a:pt x="6564" y="16439"/>
                </a:lnTo>
                <a:lnTo>
                  <a:pt x="6571" y="16358"/>
                </a:lnTo>
                <a:lnTo>
                  <a:pt x="6633" y="16277"/>
                </a:lnTo>
                <a:lnTo>
                  <a:pt x="6734" y="14979"/>
                </a:lnTo>
                <a:lnTo>
                  <a:pt x="6734" y="14784"/>
                </a:lnTo>
                <a:lnTo>
                  <a:pt x="6749" y="14768"/>
                </a:lnTo>
                <a:lnTo>
                  <a:pt x="6765" y="14817"/>
                </a:lnTo>
                <a:lnTo>
                  <a:pt x="6834" y="14524"/>
                </a:lnTo>
                <a:lnTo>
                  <a:pt x="6834" y="14557"/>
                </a:lnTo>
                <a:lnTo>
                  <a:pt x="6996" y="13827"/>
                </a:lnTo>
                <a:lnTo>
                  <a:pt x="6950" y="13551"/>
                </a:lnTo>
                <a:lnTo>
                  <a:pt x="6370" y="13129"/>
                </a:lnTo>
                <a:lnTo>
                  <a:pt x="6355" y="13161"/>
                </a:lnTo>
                <a:lnTo>
                  <a:pt x="6347" y="13096"/>
                </a:lnTo>
                <a:lnTo>
                  <a:pt x="6316" y="13226"/>
                </a:lnTo>
                <a:lnTo>
                  <a:pt x="6324" y="13112"/>
                </a:lnTo>
                <a:lnTo>
                  <a:pt x="6316" y="13064"/>
                </a:lnTo>
                <a:lnTo>
                  <a:pt x="6316" y="12983"/>
                </a:lnTo>
                <a:lnTo>
                  <a:pt x="6092" y="12820"/>
                </a:lnTo>
                <a:lnTo>
                  <a:pt x="5976" y="13129"/>
                </a:lnTo>
                <a:lnTo>
                  <a:pt x="5999" y="12983"/>
                </a:lnTo>
                <a:lnTo>
                  <a:pt x="5922" y="13031"/>
                </a:lnTo>
                <a:lnTo>
                  <a:pt x="5891" y="12902"/>
                </a:lnTo>
                <a:lnTo>
                  <a:pt x="5868" y="12885"/>
                </a:lnTo>
                <a:lnTo>
                  <a:pt x="5821" y="12950"/>
                </a:lnTo>
                <a:lnTo>
                  <a:pt x="5767" y="12950"/>
                </a:lnTo>
                <a:lnTo>
                  <a:pt x="5960" y="12496"/>
                </a:lnTo>
                <a:lnTo>
                  <a:pt x="5837" y="11960"/>
                </a:lnTo>
                <a:lnTo>
                  <a:pt x="5821" y="11993"/>
                </a:lnTo>
                <a:lnTo>
                  <a:pt x="5806" y="11912"/>
                </a:lnTo>
                <a:lnTo>
                  <a:pt x="5798" y="11928"/>
                </a:lnTo>
                <a:lnTo>
                  <a:pt x="5690" y="11766"/>
                </a:lnTo>
                <a:lnTo>
                  <a:pt x="5674" y="11831"/>
                </a:lnTo>
                <a:lnTo>
                  <a:pt x="5628" y="11717"/>
                </a:lnTo>
                <a:lnTo>
                  <a:pt x="5551" y="11766"/>
                </a:lnTo>
                <a:lnTo>
                  <a:pt x="5489" y="11733"/>
                </a:lnTo>
                <a:lnTo>
                  <a:pt x="5466" y="11798"/>
                </a:lnTo>
                <a:lnTo>
                  <a:pt x="5466" y="11701"/>
                </a:lnTo>
                <a:lnTo>
                  <a:pt x="5388" y="11571"/>
                </a:lnTo>
                <a:lnTo>
                  <a:pt x="5365" y="11652"/>
                </a:lnTo>
                <a:lnTo>
                  <a:pt x="5373" y="11474"/>
                </a:lnTo>
                <a:lnTo>
                  <a:pt x="5280" y="11311"/>
                </a:lnTo>
                <a:lnTo>
                  <a:pt x="5172" y="11295"/>
                </a:lnTo>
                <a:lnTo>
                  <a:pt x="5203" y="11246"/>
                </a:lnTo>
                <a:lnTo>
                  <a:pt x="5218" y="11198"/>
                </a:lnTo>
                <a:lnTo>
                  <a:pt x="5211" y="11133"/>
                </a:lnTo>
                <a:lnTo>
                  <a:pt x="5172" y="11084"/>
                </a:lnTo>
                <a:lnTo>
                  <a:pt x="5164" y="11100"/>
                </a:lnTo>
                <a:lnTo>
                  <a:pt x="5164" y="11133"/>
                </a:lnTo>
                <a:lnTo>
                  <a:pt x="5133" y="11084"/>
                </a:lnTo>
                <a:lnTo>
                  <a:pt x="5126" y="11100"/>
                </a:lnTo>
                <a:lnTo>
                  <a:pt x="5110" y="11035"/>
                </a:lnTo>
                <a:lnTo>
                  <a:pt x="5095" y="11052"/>
                </a:lnTo>
                <a:lnTo>
                  <a:pt x="5087" y="10987"/>
                </a:lnTo>
                <a:lnTo>
                  <a:pt x="5156" y="10954"/>
                </a:lnTo>
                <a:lnTo>
                  <a:pt x="4994" y="10970"/>
                </a:lnTo>
                <a:lnTo>
                  <a:pt x="4994" y="10987"/>
                </a:lnTo>
                <a:lnTo>
                  <a:pt x="5033" y="10987"/>
                </a:lnTo>
                <a:lnTo>
                  <a:pt x="4917" y="11052"/>
                </a:lnTo>
                <a:lnTo>
                  <a:pt x="4886" y="11019"/>
                </a:lnTo>
                <a:lnTo>
                  <a:pt x="4870" y="10970"/>
                </a:lnTo>
                <a:lnTo>
                  <a:pt x="4724" y="10970"/>
                </a:lnTo>
                <a:lnTo>
                  <a:pt x="4708" y="10873"/>
                </a:lnTo>
                <a:lnTo>
                  <a:pt x="4646" y="10824"/>
                </a:lnTo>
                <a:lnTo>
                  <a:pt x="4623" y="10743"/>
                </a:lnTo>
                <a:lnTo>
                  <a:pt x="4592" y="10743"/>
                </a:lnTo>
                <a:lnTo>
                  <a:pt x="4623" y="10808"/>
                </a:lnTo>
                <a:lnTo>
                  <a:pt x="4515" y="10905"/>
                </a:lnTo>
                <a:lnTo>
                  <a:pt x="4499" y="10987"/>
                </a:lnTo>
                <a:lnTo>
                  <a:pt x="4530" y="11116"/>
                </a:lnTo>
                <a:lnTo>
                  <a:pt x="4507" y="11214"/>
                </a:lnTo>
                <a:lnTo>
                  <a:pt x="4476" y="11165"/>
                </a:lnTo>
                <a:lnTo>
                  <a:pt x="4468" y="11052"/>
                </a:lnTo>
                <a:lnTo>
                  <a:pt x="4492" y="10987"/>
                </a:lnTo>
                <a:lnTo>
                  <a:pt x="4484" y="10905"/>
                </a:lnTo>
                <a:lnTo>
                  <a:pt x="4492" y="10905"/>
                </a:lnTo>
                <a:lnTo>
                  <a:pt x="4476" y="10808"/>
                </a:lnTo>
                <a:lnTo>
                  <a:pt x="4523" y="10759"/>
                </a:lnTo>
                <a:lnTo>
                  <a:pt x="4507" y="10678"/>
                </a:lnTo>
                <a:lnTo>
                  <a:pt x="4306" y="10938"/>
                </a:lnTo>
                <a:lnTo>
                  <a:pt x="4306" y="10905"/>
                </a:lnTo>
                <a:lnTo>
                  <a:pt x="4275" y="10889"/>
                </a:lnTo>
                <a:lnTo>
                  <a:pt x="4213" y="11052"/>
                </a:lnTo>
                <a:lnTo>
                  <a:pt x="4221" y="11035"/>
                </a:lnTo>
                <a:lnTo>
                  <a:pt x="4198" y="11165"/>
                </a:lnTo>
                <a:lnTo>
                  <a:pt x="4128" y="11295"/>
                </a:lnTo>
                <a:lnTo>
                  <a:pt x="4121" y="11409"/>
                </a:lnTo>
                <a:lnTo>
                  <a:pt x="4005" y="11165"/>
                </a:lnTo>
                <a:lnTo>
                  <a:pt x="3935" y="11149"/>
                </a:lnTo>
                <a:lnTo>
                  <a:pt x="3858" y="11246"/>
                </a:lnTo>
                <a:lnTo>
                  <a:pt x="3780" y="11214"/>
                </a:lnTo>
                <a:lnTo>
                  <a:pt x="3788" y="11246"/>
                </a:lnTo>
                <a:lnTo>
                  <a:pt x="3657" y="10857"/>
                </a:lnTo>
                <a:lnTo>
                  <a:pt x="3672" y="10727"/>
                </a:lnTo>
                <a:lnTo>
                  <a:pt x="3680" y="10743"/>
                </a:lnTo>
                <a:lnTo>
                  <a:pt x="3688" y="10630"/>
                </a:lnTo>
                <a:lnTo>
                  <a:pt x="3688" y="10662"/>
                </a:lnTo>
                <a:lnTo>
                  <a:pt x="3719" y="10273"/>
                </a:lnTo>
                <a:lnTo>
                  <a:pt x="3703" y="10208"/>
                </a:lnTo>
                <a:lnTo>
                  <a:pt x="3672" y="10175"/>
                </a:lnTo>
                <a:lnTo>
                  <a:pt x="3695" y="10191"/>
                </a:lnTo>
                <a:lnTo>
                  <a:pt x="3649" y="10110"/>
                </a:lnTo>
                <a:lnTo>
                  <a:pt x="3347" y="10094"/>
                </a:lnTo>
                <a:lnTo>
                  <a:pt x="3402" y="9964"/>
                </a:lnTo>
                <a:lnTo>
                  <a:pt x="3409" y="9705"/>
                </a:lnTo>
                <a:lnTo>
                  <a:pt x="3432" y="9623"/>
                </a:lnTo>
                <a:lnTo>
                  <a:pt x="3440" y="9721"/>
                </a:lnTo>
                <a:lnTo>
                  <a:pt x="3479" y="9542"/>
                </a:lnTo>
                <a:lnTo>
                  <a:pt x="3463" y="9559"/>
                </a:lnTo>
                <a:lnTo>
                  <a:pt x="3487" y="9510"/>
                </a:lnTo>
                <a:lnTo>
                  <a:pt x="3487" y="9461"/>
                </a:lnTo>
                <a:lnTo>
                  <a:pt x="3518" y="9331"/>
                </a:lnTo>
                <a:lnTo>
                  <a:pt x="3510" y="9202"/>
                </a:lnTo>
                <a:lnTo>
                  <a:pt x="3317" y="9250"/>
                </a:lnTo>
                <a:lnTo>
                  <a:pt x="3247" y="9559"/>
                </a:lnTo>
                <a:lnTo>
                  <a:pt x="3201" y="9623"/>
                </a:lnTo>
                <a:lnTo>
                  <a:pt x="3216" y="9623"/>
                </a:lnTo>
                <a:lnTo>
                  <a:pt x="3208" y="9672"/>
                </a:lnTo>
                <a:lnTo>
                  <a:pt x="2984" y="9721"/>
                </a:lnTo>
                <a:lnTo>
                  <a:pt x="2915" y="9640"/>
                </a:lnTo>
                <a:lnTo>
                  <a:pt x="2922" y="9656"/>
                </a:lnTo>
                <a:lnTo>
                  <a:pt x="2899" y="9623"/>
                </a:lnTo>
                <a:lnTo>
                  <a:pt x="2915" y="9640"/>
                </a:lnTo>
                <a:lnTo>
                  <a:pt x="2830" y="9202"/>
                </a:lnTo>
                <a:lnTo>
                  <a:pt x="2830" y="9234"/>
                </a:lnTo>
                <a:lnTo>
                  <a:pt x="2814" y="9104"/>
                </a:lnTo>
                <a:lnTo>
                  <a:pt x="2830" y="9202"/>
                </a:lnTo>
                <a:lnTo>
                  <a:pt x="2907" y="8276"/>
                </a:lnTo>
                <a:lnTo>
                  <a:pt x="2891" y="8212"/>
                </a:lnTo>
                <a:lnTo>
                  <a:pt x="2930" y="8179"/>
                </a:lnTo>
                <a:lnTo>
                  <a:pt x="2930" y="8147"/>
                </a:lnTo>
                <a:lnTo>
                  <a:pt x="2953" y="8114"/>
                </a:lnTo>
                <a:lnTo>
                  <a:pt x="2945" y="8114"/>
                </a:lnTo>
                <a:lnTo>
                  <a:pt x="2961" y="8098"/>
                </a:lnTo>
                <a:lnTo>
                  <a:pt x="2976" y="8066"/>
                </a:lnTo>
                <a:lnTo>
                  <a:pt x="3000" y="8049"/>
                </a:lnTo>
                <a:lnTo>
                  <a:pt x="2992" y="8017"/>
                </a:lnTo>
                <a:lnTo>
                  <a:pt x="3031" y="8033"/>
                </a:lnTo>
                <a:lnTo>
                  <a:pt x="3116" y="7919"/>
                </a:lnTo>
                <a:lnTo>
                  <a:pt x="3116" y="7887"/>
                </a:lnTo>
                <a:lnTo>
                  <a:pt x="3131" y="7838"/>
                </a:lnTo>
                <a:lnTo>
                  <a:pt x="3131" y="7871"/>
                </a:lnTo>
                <a:lnTo>
                  <a:pt x="3146" y="7871"/>
                </a:lnTo>
                <a:lnTo>
                  <a:pt x="3123" y="7903"/>
                </a:lnTo>
                <a:lnTo>
                  <a:pt x="3201" y="7806"/>
                </a:lnTo>
                <a:lnTo>
                  <a:pt x="3309" y="7871"/>
                </a:lnTo>
                <a:lnTo>
                  <a:pt x="3324" y="7838"/>
                </a:lnTo>
                <a:lnTo>
                  <a:pt x="3363" y="7871"/>
                </a:lnTo>
                <a:lnTo>
                  <a:pt x="3363" y="7919"/>
                </a:lnTo>
                <a:lnTo>
                  <a:pt x="3355" y="7919"/>
                </a:lnTo>
                <a:lnTo>
                  <a:pt x="3417" y="7952"/>
                </a:lnTo>
                <a:lnTo>
                  <a:pt x="3432" y="7887"/>
                </a:lnTo>
                <a:lnTo>
                  <a:pt x="3471" y="7968"/>
                </a:lnTo>
                <a:lnTo>
                  <a:pt x="3487" y="7968"/>
                </a:lnTo>
                <a:lnTo>
                  <a:pt x="3463" y="7887"/>
                </a:lnTo>
                <a:lnTo>
                  <a:pt x="3494" y="7790"/>
                </a:lnTo>
                <a:lnTo>
                  <a:pt x="3471" y="7822"/>
                </a:lnTo>
                <a:lnTo>
                  <a:pt x="3479" y="7773"/>
                </a:lnTo>
                <a:lnTo>
                  <a:pt x="3425" y="7790"/>
                </a:lnTo>
                <a:lnTo>
                  <a:pt x="3595" y="7692"/>
                </a:lnTo>
                <a:lnTo>
                  <a:pt x="3587" y="7773"/>
                </a:lnTo>
                <a:lnTo>
                  <a:pt x="3626" y="7741"/>
                </a:lnTo>
                <a:lnTo>
                  <a:pt x="3626" y="7757"/>
                </a:lnTo>
                <a:lnTo>
                  <a:pt x="3664" y="7709"/>
                </a:lnTo>
                <a:lnTo>
                  <a:pt x="3641" y="7757"/>
                </a:lnTo>
                <a:lnTo>
                  <a:pt x="3695" y="7741"/>
                </a:lnTo>
                <a:lnTo>
                  <a:pt x="3749" y="7757"/>
                </a:lnTo>
                <a:lnTo>
                  <a:pt x="3742" y="7790"/>
                </a:lnTo>
                <a:lnTo>
                  <a:pt x="3753" y="7839"/>
                </a:lnTo>
                <a:lnTo>
                  <a:pt x="3873" y="7855"/>
                </a:lnTo>
                <a:lnTo>
                  <a:pt x="3912" y="7968"/>
                </a:lnTo>
                <a:lnTo>
                  <a:pt x="3889" y="8179"/>
                </a:lnTo>
                <a:lnTo>
                  <a:pt x="3904" y="8130"/>
                </a:lnTo>
                <a:lnTo>
                  <a:pt x="3920" y="8147"/>
                </a:lnTo>
                <a:lnTo>
                  <a:pt x="3889" y="8212"/>
                </a:lnTo>
                <a:lnTo>
                  <a:pt x="3981" y="8585"/>
                </a:lnTo>
                <a:lnTo>
                  <a:pt x="3997" y="8585"/>
                </a:lnTo>
                <a:lnTo>
                  <a:pt x="4043" y="8472"/>
                </a:lnTo>
                <a:lnTo>
                  <a:pt x="4037" y="8079"/>
                </a:lnTo>
                <a:lnTo>
                  <a:pt x="4051" y="8049"/>
                </a:lnTo>
                <a:lnTo>
                  <a:pt x="4043" y="7579"/>
                </a:lnTo>
                <a:lnTo>
                  <a:pt x="4059" y="7562"/>
                </a:lnTo>
                <a:lnTo>
                  <a:pt x="4105" y="7400"/>
                </a:lnTo>
                <a:lnTo>
                  <a:pt x="4105" y="7433"/>
                </a:lnTo>
                <a:lnTo>
                  <a:pt x="4113" y="7416"/>
                </a:lnTo>
                <a:lnTo>
                  <a:pt x="4113" y="7400"/>
                </a:lnTo>
                <a:lnTo>
                  <a:pt x="4221" y="7254"/>
                </a:lnTo>
                <a:lnTo>
                  <a:pt x="4221" y="7270"/>
                </a:lnTo>
                <a:lnTo>
                  <a:pt x="4322" y="7124"/>
                </a:lnTo>
                <a:lnTo>
                  <a:pt x="4322" y="7157"/>
                </a:lnTo>
                <a:lnTo>
                  <a:pt x="4368" y="7027"/>
                </a:lnTo>
                <a:lnTo>
                  <a:pt x="4438" y="6995"/>
                </a:lnTo>
                <a:lnTo>
                  <a:pt x="4399" y="6962"/>
                </a:lnTo>
                <a:lnTo>
                  <a:pt x="4430" y="6962"/>
                </a:lnTo>
                <a:lnTo>
                  <a:pt x="4407" y="6897"/>
                </a:lnTo>
                <a:lnTo>
                  <a:pt x="4492" y="6881"/>
                </a:lnTo>
                <a:lnTo>
                  <a:pt x="4499" y="6832"/>
                </a:lnTo>
                <a:lnTo>
                  <a:pt x="4476" y="6881"/>
                </a:lnTo>
                <a:lnTo>
                  <a:pt x="4438" y="6832"/>
                </a:lnTo>
                <a:lnTo>
                  <a:pt x="4445" y="6783"/>
                </a:lnTo>
                <a:lnTo>
                  <a:pt x="4476" y="6800"/>
                </a:lnTo>
                <a:lnTo>
                  <a:pt x="4484" y="6783"/>
                </a:lnTo>
                <a:lnTo>
                  <a:pt x="4499" y="6800"/>
                </a:lnTo>
                <a:lnTo>
                  <a:pt x="4499" y="6751"/>
                </a:lnTo>
                <a:lnTo>
                  <a:pt x="4492" y="6670"/>
                </a:lnTo>
                <a:lnTo>
                  <a:pt x="4476" y="6654"/>
                </a:lnTo>
                <a:lnTo>
                  <a:pt x="4438" y="6605"/>
                </a:lnTo>
                <a:lnTo>
                  <a:pt x="4468" y="6621"/>
                </a:lnTo>
                <a:lnTo>
                  <a:pt x="4476" y="6654"/>
                </a:lnTo>
                <a:lnTo>
                  <a:pt x="4468" y="6572"/>
                </a:lnTo>
                <a:lnTo>
                  <a:pt x="4492" y="6572"/>
                </a:lnTo>
                <a:lnTo>
                  <a:pt x="4499" y="6556"/>
                </a:lnTo>
                <a:lnTo>
                  <a:pt x="4461" y="6459"/>
                </a:lnTo>
                <a:lnTo>
                  <a:pt x="4499" y="6540"/>
                </a:lnTo>
                <a:lnTo>
                  <a:pt x="4499" y="6475"/>
                </a:lnTo>
                <a:lnTo>
                  <a:pt x="4453" y="6426"/>
                </a:lnTo>
                <a:lnTo>
                  <a:pt x="4484" y="6345"/>
                </a:lnTo>
                <a:lnTo>
                  <a:pt x="4461" y="6426"/>
                </a:lnTo>
                <a:lnTo>
                  <a:pt x="4476" y="6410"/>
                </a:lnTo>
                <a:lnTo>
                  <a:pt x="4476" y="6443"/>
                </a:lnTo>
                <a:lnTo>
                  <a:pt x="4484" y="6426"/>
                </a:lnTo>
                <a:lnTo>
                  <a:pt x="4507" y="6475"/>
                </a:lnTo>
                <a:lnTo>
                  <a:pt x="4499" y="6394"/>
                </a:lnTo>
                <a:lnTo>
                  <a:pt x="4515" y="6426"/>
                </a:lnTo>
                <a:lnTo>
                  <a:pt x="4523" y="6280"/>
                </a:lnTo>
                <a:lnTo>
                  <a:pt x="4538" y="6264"/>
                </a:lnTo>
                <a:lnTo>
                  <a:pt x="4538" y="6280"/>
                </a:lnTo>
                <a:lnTo>
                  <a:pt x="4546" y="6248"/>
                </a:lnTo>
                <a:lnTo>
                  <a:pt x="4546" y="6264"/>
                </a:lnTo>
                <a:lnTo>
                  <a:pt x="4569" y="6232"/>
                </a:lnTo>
                <a:lnTo>
                  <a:pt x="4569" y="6248"/>
                </a:lnTo>
                <a:lnTo>
                  <a:pt x="4561" y="6264"/>
                </a:lnTo>
                <a:lnTo>
                  <a:pt x="4569" y="6264"/>
                </a:lnTo>
                <a:lnTo>
                  <a:pt x="4538" y="6313"/>
                </a:lnTo>
                <a:lnTo>
                  <a:pt x="4546" y="6313"/>
                </a:lnTo>
                <a:lnTo>
                  <a:pt x="4523" y="6378"/>
                </a:lnTo>
                <a:lnTo>
                  <a:pt x="4546" y="6394"/>
                </a:lnTo>
                <a:lnTo>
                  <a:pt x="4546" y="6426"/>
                </a:lnTo>
                <a:lnTo>
                  <a:pt x="4538" y="6459"/>
                </a:lnTo>
                <a:lnTo>
                  <a:pt x="4538" y="6491"/>
                </a:lnTo>
                <a:lnTo>
                  <a:pt x="4546" y="6491"/>
                </a:lnTo>
                <a:lnTo>
                  <a:pt x="4515" y="6637"/>
                </a:lnTo>
                <a:lnTo>
                  <a:pt x="4592" y="6426"/>
                </a:lnTo>
                <a:lnTo>
                  <a:pt x="4592" y="6248"/>
                </a:lnTo>
                <a:lnTo>
                  <a:pt x="4615" y="6329"/>
                </a:lnTo>
                <a:lnTo>
                  <a:pt x="4700" y="6167"/>
                </a:lnTo>
                <a:lnTo>
                  <a:pt x="4716" y="6102"/>
                </a:lnTo>
                <a:lnTo>
                  <a:pt x="4708" y="6069"/>
                </a:lnTo>
                <a:lnTo>
                  <a:pt x="4731" y="5972"/>
                </a:lnTo>
                <a:lnTo>
                  <a:pt x="4724" y="6053"/>
                </a:lnTo>
                <a:lnTo>
                  <a:pt x="4909" y="5891"/>
                </a:lnTo>
                <a:lnTo>
                  <a:pt x="4917" y="5907"/>
                </a:lnTo>
                <a:lnTo>
                  <a:pt x="4925" y="5891"/>
                </a:lnTo>
                <a:lnTo>
                  <a:pt x="4917" y="5940"/>
                </a:lnTo>
                <a:lnTo>
                  <a:pt x="4955" y="5907"/>
                </a:lnTo>
                <a:lnTo>
                  <a:pt x="4948" y="5923"/>
                </a:lnTo>
                <a:lnTo>
                  <a:pt x="4994" y="5907"/>
                </a:lnTo>
                <a:lnTo>
                  <a:pt x="4986" y="5842"/>
                </a:lnTo>
                <a:lnTo>
                  <a:pt x="4971" y="5891"/>
                </a:lnTo>
                <a:lnTo>
                  <a:pt x="4948" y="5810"/>
                </a:lnTo>
                <a:lnTo>
                  <a:pt x="5048" y="5566"/>
                </a:lnTo>
                <a:lnTo>
                  <a:pt x="5056" y="5583"/>
                </a:lnTo>
                <a:lnTo>
                  <a:pt x="5064" y="5550"/>
                </a:lnTo>
                <a:lnTo>
                  <a:pt x="5064" y="5566"/>
                </a:lnTo>
                <a:lnTo>
                  <a:pt x="5071" y="5534"/>
                </a:lnTo>
                <a:lnTo>
                  <a:pt x="5071" y="5566"/>
                </a:lnTo>
                <a:lnTo>
                  <a:pt x="5079" y="5550"/>
                </a:lnTo>
                <a:lnTo>
                  <a:pt x="5141" y="5453"/>
                </a:lnTo>
                <a:lnTo>
                  <a:pt x="5141" y="5469"/>
                </a:lnTo>
                <a:lnTo>
                  <a:pt x="5133" y="5485"/>
                </a:lnTo>
                <a:lnTo>
                  <a:pt x="5149" y="5501"/>
                </a:lnTo>
                <a:lnTo>
                  <a:pt x="5156" y="5453"/>
                </a:lnTo>
                <a:lnTo>
                  <a:pt x="5180" y="5485"/>
                </a:lnTo>
                <a:lnTo>
                  <a:pt x="5226" y="5436"/>
                </a:lnTo>
                <a:lnTo>
                  <a:pt x="5257" y="5339"/>
                </a:lnTo>
                <a:lnTo>
                  <a:pt x="5334" y="5307"/>
                </a:lnTo>
                <a:lnTo>
                  <a:pt x="5327" y="5323"/>
                </a:lnTo>
                <a:lnTo>
                  <a:pt x="5427" y="5226"/>
                </a:lnTo>
                <a:lnTo>
                  <a:pt x="5450" y="5242"/>
                </a:lnTo>
                <a:lnTo>
                  <a:pt x="5396" y="5307"/>
                </a:lnTo>
                <a:lnTo>
                  <a:pt x="5497" y="5307"/>
                </a:lnTo>
                <a:lnTo>
                  <a:pt x="5435" y="5372"/>
                </a:lnTo>
                <a:lnTo>
                  <a:pt x="5435" y="5323"/>
                </a:lnTo>
                <a:lnTo>
                  <a:pt x="5427" y="5323"/>
                </a:lnTo>
                <a:lnTo>
                  <a:pt x="5334" y="5436"/>
                </a:lnTo>
                <a:lnTo>
                  <a:pt x="5319" y="5453"/>
                </a:lnTo>
                <a:lnTo>
                  <a:pt x="5288" y="5583"/>
                </a:lnTo>
                <a:lnTo>
                  <a:pt x="5311" y="5615"/>
                </a:lnTo>
                <a:lnTo>
                  <a:pt x="5427" y="5453"/>
                </a:lnTo>
                <a:lnTo>
                  <a:pt x="5427" y="5469"/>
                </a:lnTo>
                <a:lnTo>
                  <a:pt x="5435" y="5436"/>
                </a:lnTo>
                <a:lnTo>
                  <a:pt x="5613" y="5339"/>
                </a:lnTo>
                <a:lnTo>
                  <a:pt x="5613" y="5258"/>
                </a:lnTo>
                <a:lnTo>
                  <a:pt x="5589" y="5226"/>
                </a:lnTo>
                <a:lnTo>
                  <a:pt x="5535" y="5274"/>
                </a:lnTo>
                <a:lnTo>
                  <a:pt x="5543" y="5258"/>
                </a:lnTo>
                <a:lnTo>
                  <a:pt x="5466" y="5209"/>
                </a:lnTo>
                <a:lnTo>
                  <a:pt x="5481" y="5193"/>
                </a:lnTo>
                <a:lnTo>
                  <a:pt x="5443" y="5144"/>
                </a:lnTo>
                <a:lnTo>
                  <a:pt x="5443" y="5047"/>
                </a:lnTo>
                <a:lnTo>
                  <a:pt x="5419" y="5031"/>
                </a:lnTo>
                <a:lnTo>
                  <a:pt x="5473" y="4933"/>
                </a:lnTo>
                <a:lnTo>
                  <a:pt x="5454" y="4919"/>
                </a:lnTo>
                <a:lnTo>
                  <a:pt x="5427" y="4933"/>
                </a:lnTo>
                <a:lnTo>
                  <a:pt x="5357" y="4885"/>
                </a:lnTo>
                <a:lnTo>
                  <a:pt x="5450" y="4885"/>
                </a:lnTo>
                <a:lnTo>
                  <a:pt x="5504" y="4755"/>
                </a:lnTo>
                <a:lnTo>
                  <a:pt x="5334" y="4755"/>
                </a:lnTo>
                <a:lnTo>
                  <a:pt x="4785" y="5372"/>
                </a:lnTo>
                <a:lnTo>
                  <a:pt x="5149" y="4933"/>
                </a:lnTo>
                <a:lnTo>
                  <a:pt x="5110" y="4820"/>
                </a:lnTo>
                <a:lnTo>
                  <a:pt x="6046" y="4317"/>
                </a:lnTo>
                <a:lnTo>
                  <a:pt x="6107" y="4203"/>
                </a:lnTo>
                <a:lnTo>
                  <a:pt x="6092" y="4171"/>
                </a:lnTo>
                <a:lnTo>
                  <a:pt x="6123" y="4138"/>
                </a:lnTo>
                <a:lnTo>
                  <a:pt x="6138" y="4041"/>
                </a:lnTo>
                <a:lnTo>
                  <a:pt x="6115" y="3992"/>
                </a:lnTo>
                <a:lnTo>
                  <a:pt x="6053" y="4025"/>
                </a:lnTo>
                <a:lnTo>
                  <a:pt x="6046" y="4008"/>
                </a:lnTo>
                <a:lnTo>
                  <a:pt x="6076" y="3943"/>
                </a:lnTo>
                <a:lnTo>
                  <a:pt x="6038" y="3927"/>
                </a:lnTo>
                <a:lnTo>
                  <a:pt x="5875" y="4057"/>
                </a:lnTo>
                <a:lnTo>
                  <a:pt x="5899" y="4025"/>
                </a:lnTo>
                <a:lnTo>
                  <a:pt x="5883" y="4008"/>
                </a:lnTo>
                <a:lnTo>
                  <a:pt x="6061" y="3895"/>
                </a:lnTo>
                <a:lnTo>
                  <a:pt x="6061" y="3814"/>
                </a:lnTo>
                <a:lnTo>
                  <a:pt x="6030" y="3830"/>
                </a:lnTo>
                <a:lnTo>
                  <a:pt x="5991" y="3765"/>
                </a:lnTo>
                <a:lnTo>
                  <a:pt x="5945" y="3814"/>
                </a:lnTo>
                <a:lnTo>
                  <a:pt x="5984" y="3765"/>
                </a:lnTo>
                <a:lnTo>
                  <a:pt x="5960" y="3749"/>
                </a:lnTo>
                <a:lnTo>
                  <a:pt x="5914" y="3781"/>
                </a:lnTo>
                <a:lnTo>
                  <a:pt x="5945" y="3733"/>
                </a:lnTo>
                <a:lnTo>
                  <a:pt x="5945" y="3668"/>
                </a:lnTo>
                <a:lnTo>
                  <a:pt x="5937" y="3684"/>
                </a:lnTo>
                <a:lnTo>
                  <a:pt x="5930" y="3651"/>
                </a:lnTo>
                <a:lnTo>
                  <a:pt x="5891" y="3635"/>
                </a:lnTo>
                <a:lnTo>
                  <a:pt x="5906" y="3603"/>
                </a:lnTo>
                <a:lnTo>
                  <a:pt x="5883" y="3603"/>
                </a:lnTo>
                <a:lnTo>
                  <a:pt x="5906" y="3586"/>
                </a:lnTo>
                <a:lnTo>
                  <a:pt x="5875" y="3570"/>
                </a:lnTo>
                <a:lnTo>
                  <a:pt x="5891" y="3554"/>
                </a:lnTo>
                <a:lnTo>
                  <a:pt x="5860" y="3522"/>
                </a:lnTo>
                <a:lnTo>
                  <a:pt x="5922" y="3505"/>
                </a:lnTo>
                <a:lnTo>
                  <a:pt x="5875" y="3408"/>
                </a:lnTo>
                <a:lnTo>
                  <a:pt x="5922" y="3359"/>
                </a:lnTo>
                <a:lnTo>
                  <a:pt x="5899" y="3311"/>
                </a:lnTo>
                <a:lnTo>
                  <a:pt x="5852" y="3327"/>
                </a:lnTo>
                <a:lnTo>
                  <a:pt x="5906" y="3262"/>
                </a:lnTo>
                <a:lnTo>
                  <a:pt x="5845" y="3278"/>
                </a:lnTo>
                <a:lnTo>
                  <a:pt x="5891" y="3246"/>
                </a:lnTo>
                <a:lnTo>
                  <a:pt x="5875" y="3197"/>
                </a:lnTo>
                <a:lnTo>
                  <a:pt x="5891" y="3181"/>
                </a:lnTo>
                <a:lnTo>
                  <a:pt x="5845" y="3181"/>
                </a:lnTo>
                <a:lnTo>
                  <a:pt x="5875" y="3165"/>
                </a:lnTo>
                <a:lnTo>
                  <a:pt x="5860" y="3116"/>
                </a:lnTo>
                <a:lnTo>
                  <a:pt x="5875" y="3100"/>
                </a:lnTo>
                <a:lnTo>
                  <a:pt x="5868" y="3067"/>
                </a:lnTo>
                <a:lnTo>
                  <a:pt x="5852" y="3067"/>
                </a:lnTo>
                <a:lnTo>
                  <a:pt x="5837" y="3035"/>
                </a:lnTo>
                <a:lnTo>
                  <a:pt x="5837" y="2986"/>
                </a:lnTo>
                <a:lnTo>
                  <a:pt x="5798" y="3132"/>
                </a:lnTo>
                <a:lnTo>
                  <a:pt x="5775" y="3132"/>
                </a:lnTo>
                <a:lnTo>
                  <a:pt x="5767" y="3181"/>
                </a:lnTo>
                <a:lnTo>
                  <a:pt x="5713" y="3262"/>
                </a:lnTo>
                <a:lnTo>
                  <a:pt x="5705" y="3213"/>
                </a:lnTo>
                <a:lnTo>
                  <a:pt x="5605" y="3343"/>
                </a:lnTo>
                <a:lnTo>
                  <a:pt x="5613" y="3278"/>
                </a:lnTo>
                <a:lnTo>
                  <a:pt x="5589" y="3311"/>
                </a:lnTo>
                <a:lnTo>
                  <a:pt x="5582" y="3294"/>
                </a:lnTo>
                <a:lnTo>
                  <a:pt x="5574" y="3294"/>
                </a:lnTo>
                <a:lnTo>
                  <a:pt x="5589" y="3213"/>
                </a:lnTo>
                <a:lnTo>
                  <a:pt x="5497" y="3213"/>
                </a:lnTo>
                <a:lnTo>
                  <a:pt x="5558" y="3132"/>
                </a:lnTo>
                <a:lnTo>
                  <a:pt x="5543" y="3132"/>
                </a:lnTo>
                <a:lnTo>
                  <a:pt x="5558" y="3067"/>
                </a:lnTo>
                <a:lnTo>
                  <a:pt x="5512" y="3035"/>
                </a:lnTo>
                <a:lnTo>
                  <a:pt x="5566" y="3019"/>
                </a:lnTo>
                <a:lnTo>
                  <a:pt x="5605" y="2872"/>
                </a:lnTo>
                <a:lnTo>
                  <a:pt x="5582" y="2905"/>
                </a:lnTo>
                <a:lnTo>
                  <a:pt x="5497" y="2824"/>
                </a:lnTo>
                <a:lnTo>
                  <a:pt x="5520" y="2791"/>
                </a:lnTo>
                <a:lnTo>
                  <a:pt x="5481" y="2791"/>
                </a:lnTo>
                <a:lnTo>
                  <a:pt x="5443" y="2678"/>
                </a:lnTo>
                <a:lnTo>
                  <a:pt x="5319" y="2710"/>
                </a:lnTo>
                <a:lnTo>
                  <a:pt x="5327" y="2694"/>
                </a:lnTo>
                <a:lnTo>
                  <a:pt x="5211" y="2678"/>
                </a:lnTo>
                <a:lnTo>
                  <a:pt x="5195" y="2807"/>
                </a:lnTo>
                <a:lnTo>
                  <a:pt x="5133" y="2905"/>
                </a:lnTo>
                <a:lnTo>
                  <a:pt x="5164" y="2905"/>
                </a:lnTo>
                <a:lnTo>
                  <a:pt x="5133" y="3019"/>
                </a:lnTo>
                <a:lnTo>
                  <a:pt x="5149" y="3035"/>
                </a:lnTo>
                <a:lnTo>
                  <a:pt x="5033" y="3213"/>
                </a:lnTo>
                <a:lnTo>
                  <a:pt x="5079" y="3457"/>
                </a:lnTo>
                <a:lnTo>
                  <a:pt x="4801" y="3846"/>
                </a:lnTo>
                <a:lnTo>
                  <a:pt x="4816" y="3927"/>
                </a:lnTo>
                <a:lnTo>
                  <a:pt x="4809" y="3927"/>
                </a:lnTo>
                <a:lnTo>
                  <a:pt x="4816" y="3976"/>
                </a:lnTo>
                <a:lnTo>
                  <a:pt x="4785" y="4219"/>
                </a:lnTo>
                <a:lnTo>
                  <a:pt x="4739" y="4284"/>
                </a:lnTo>
                <a:lnTo>
                  <a:pt x="4747" y="4333"/>
                </a:lnTo>
                <a:lnTo>
                  <a:pt x="4724" y="4382"/>
                </a:lnTo>
                <a:lnTo>
                  <a:pt x="4716" y="4317"/>
                </a:lnTo>
                <a:lnTo>
                  <a:pt x="4685" y="4365"/>
                </a:lnTo>
                <a:lnTo>
                  <a:pt x="4685" y="4447"/>
                </a:lnTo>
                <a:lnTo>
                  <a:pt x="4608" y="4398"/>
                </a:lnTo>
                <a:lnTo>
                  <a:pt x="4639" y="4284"/>
                </a:lnTo>
                <a:lnTo>
                  <a:pt x="4584" y="4219"/>
                </a:lnTo>
                <a:lnTo>
                  <a:pt x="4646" y="3862"/>
                </a:lnTo>
                <a:lnTo>
                  <a:pt x="4600" y="3749"/>
                </a:lnTo>
                <a:lnTo>
                  <a:pt x="4492" y="3781"/>
                </a:lnTo>
                <a:lnTo>
                  <a:pt x="4476" y="3684"/>
                </a:lnTo>
                <a:lnTo>
                  <a:pt x="4360" y="3505"/>
                </a:lnTo>
                <a:lnTo>
                  <a:pt x="4175" y="3489"/>
                </a:lnTo>
                <a:lnTo>
                  <a:pt x="4182" y="3473"/>
                </a:lnTo>
                <a:lnTo>
                  <a:pt x="4151" y="3505"/>
                </a:lnTo>
                <a:lnTo>
                  <a:pt x="4206" y="3294"/>
                </a:lnTo>
                <a:lnTo>
                  <a:pt x="4198" y="3213"/>
                </a:lnTo>
                <a:lnTo>
                  <a:pt x="4128" y="3294"/>
                </a:lnTo>
                <a:lnTo>
                  <a:pt x="4151" y="3229"/>
                </a:lnTo>
                <a:lnTo>
                  <a:pt x="4136" y="3181"/>
                </a:lnTo>
                <a:lnTo>
                  <a:pt x="4353" y="2775"/>
                </a:lnTo>
                <a:lnTo>
                  <a:pt x="4353" y="2743"/>
                </a:lnTo>
                <a:lnTo>
                  <a:pt x="4391" y="2678"/>
                </a:lnTo>
                <a:lnTo>
                  <a:pt x="4414" y="2710"/>
                </a:lnTo>
                <a:lnTo>
                  <a:pt x="4414" y="2678"/>
                </a:lnTo>
                <a:lnTo>
                  <a:pt x="4468" y="2645"/>
                </a:lnTo>
                <a:lnTo>
                  <a:pt x="4476" y="2613"/>
                </a:lnTo>
                <a:lnTo>
                  <a:pt x="4546" y="2597"/>
                </a:lnTo>
                <a:lnTo>
                  <a:pt x="4553" y="2515"/>
                </a:lnTo>
                <a:lnTo>
                  <a:pt x="4523" y="2483"/>
                </a:lnTo>
                <a:lnTo>
                  <a:pt x="4492" y="2515"/>
                </a:lnTo>
                <a:lnTo>
                  <a:pt x="4515" y="2483"/>
                </a:lnTo>
                <a:lnTo>
                  <a:pt x="4461" y="2450"/>
                </a:lnTo>
                <a:lnTo>
                  <a:pt x="4453" y="2418"/>
                </a:lnTo>
                <a:lnTo>
                  <a:pt x="4530" y="2467"/>
                </a:lnTo>
                <a:lnTo>
                  <a:pt x="4530" y="2483"/>
                </a:lnTo>
                <a:lnTo>
                  <a:pt x="4855" y="2272"/>
                </a:lnTo>
                <a:lnTo>
                  <a:pt x="4662" y="2158"/>
                </a:lnTo>
                <a:lnTo>
                  <a:pt x="4739" y="2175"/>
                </a:lnTo>
                <a:lnTo>
                  <a:pt x="4863" y="2240"/>
                </a:lnTo>
                <a:lnTo>
                  <a:pt x="4948" y="2158"/>
                </a:lnTo>
                <a:lnTo>
                  <a:pt x="4932" y="2093"/>
                </a:lnTo>
                <a:lnTo>
                  <a:pt x="5002" y="2077"/>
                </a:lnTo>
                <a:lnTo>
                  <a:pt x="5017" y="2126"/>
                </a:lnTo>
                <a:lnTo>
                  <a:pt x="5048" y="2110"/>
                </a:lnTo>
                <a:lnTo>
                  <a:pt x="5071" y="2077"/>
                </a:lnTo>
                <a:lnTo>
                  <a:pt x="5033" y="2029"/>
                </a:lnTo>
                <a:lnTo>
                  <a:pt x="5071" y="2045"/>
                </a:lnTo>
                <a:lnTo>
                  <a:pt x="5095" y="2110"/>
                </a:lnTo>
                <a:lnTo>
                  <a:pt x="5257" y="1947"/>
                </a:lnTo>
                <a:lnTo>
                  <a:pt x="5249" y="1850"/>
                </a:lnTo>
                <a:lnTo>
                  <a:pt x="5288" y="1753"/>
                </a:lnTo>
                <a:lnTo>
                  <a:pt x="5334" y="1720"/>
                </a:lnTo>
                <a:lnTo>
                  <a:pt x="5288" y="1704"/>
                </a:lnTo>
                <a:lnTo>
                  <a:pt x="5280" y="1672"/>
                </a:lnTo>
                <a:lnTo>
                  <a:pt x="5303" y="1655"/>
                </a:lnTo>
                <a:lnTo>
                  <a:pt x="5156" y="1623"/>
                </a:lnTo>
                <a:lnTo>
                  <a:pt x="5133" y="1704"/>
                </a:lnTo>
                <a:lnTo>
                  <a:pt x="5149" y="1736"/>
                </a:lnTo>
                <a:lnTo>
                  <a:pt x="5126" y="1753"/>
                </a:lnTo>
                <a:lnTo>
                  <a:pt x="5141" y="1769"/>
                </a:lnTo>
                <a:lnTo>
                  <a:pt x="4940" y="1996"/>
                </a:lnTo>
                <a:lnTo>
                  <a:pt x="4925" y="1866"/>
                </a:lnTo>
                <a:lnTo>
                  <a:pt x="4940" y="1834"/>
                </a:lnTo>
                <a:lnTo>
                  <a:pt x="4948" y="1834"/>
                </a:lnTo>
                <a:lnTo>
                  <a:pt x="4979" y="1753"/>
                </a:lnTo>
                <a:lnTo>
                  <a:pt x="4901" y="1753"/>
                </a:lnTo>
                <a:lnTo>
                  <a:pt x="4840" y="1834"/>
                </a:lnTo>
                <a:lnTo>
                  <a:pt x="4847" y="1704"/>
                </a:lnTo>
                <a:lnTo>
                  <a:pt x="4894" y="1672"/>
                </a:lnTo>
                <a:lnTo>
                  <a:pt x="4847" y="1672"/>
                </a:lnTo>
                <a:lnTo>
                  <a:pt x="4870" y="1655"/>
                </a:lnTo>
                <a:lnTo>
                  <a:pt x="4785" y="1639"/>
                </a:lnTo>
                <a:lnTo>
                  <a:pt x="4847" y="1590"/>
                </a:lnTo>
                <a:lnTo>
                  <a:pt x="4824" y="1590"/>
                </a:lnTo>
                <a:lnTo>
                  <a:pt x="4863" y="1574"/>
                </a:lnTo>
                <a:lnTo>
                  <a:pt x="4847" y="1493"/>
                </a:lnTo>
                <a:lnTo>
                  <a:pt x="4870" y="1428"/>
                </a:lnTo>
                <a:lnTo>
                  <a:pt x="4855" y="1363"/>
                </a:lnTo>
                <a:lnTo>
                  <a:pt x="4832" y="1331"/>
                </a:lnTo>
                <a:close/>
              </a:path>
            </a:pathLst>
          </a:custGeom>
          <a:solidFill>
            <a:srgbClr val="808080"/>
          </a:solidFill>
          <a:ln w="12700">
            <a:miter lim="400000"/>
          </a:ln>
        </p:spPr>
        <p:txBody>
          <a:bodyPr lIns="45719" rIns="45719" anchor="ctr"/>
          <a:lstStyle/>
          <a:p>
            <a:pPr>
              <a:defRPr sz="2400"/>
            </a:pPr>
            <a:endParaRPr/>
          </a:p>
        </p:txBody>
      </p:sp>
      <p:sp>
        <p:nvSpPr>
          <p:cNvPr id="1814" name="Shape 173"/>
          <p:cNvSpPr/>
          <p:nvPr/>
        </p:nvSpPr>
        <p:spPr>
          <a:xfrm rot="10800000">
            <a:off x="2052166" y="2984033"/>
            <a:ext cx="193601" cy="167600"/>
          </a:xfrm>
          <a:prstGeom prst="triangle">
            <a:avLst/>
          </a:prstGeom>
          <a:solidFill>
            <a:srgbClr val="BFBFBF"/>
          </a:solidFill>
          <a:ln w="12700">
            <a:miter lim="400000"/>
          </a:ln>
        </p:spPr>
        <p:txBody>
          <a:bodyPr lIns="45719" rIns="45719" anchor="ctr"/>
          <a:lstStyle/>
          <a:p>
            <a:pPr>
              <a:defRPr sz="2400"/>
            </a:pPr>
            <a:endParaRPr/>
          </a:p>
        </p:txBody>
      </p:sp>
      <p:sp>
        <p:nvSpPr>
          <p:cNvPr id="1815" name="Shape 174"/>
          <p:cNvSpPr/>
          <p:nvPr/>
        </p:nvSpPr>
        <p:spPr>
          <a:xfrm rot="10800000">
            <a:off x="4108599" y="4946232"/>
            <a:ext cx="193602" cy="167602"/>
          </a:xfrm>
          <a:prstGeom prst="triangle">
            <a:avLst/>
          </a:prstGeom>
          <a:solidFill>
            <a:srgbClr val="BFBFBF"/>
          </a:solidFill>
          <a:ln w="12700">
            <a:miter lim="400000"/>
          </a:ln>
        </p:spPr>
        <p:txBody>
          <a:bodyPr lIns="45719" rIns="45719" anchor="ctr"/>
          <a:lstStyle/>
          <a:p>
            <a:pPr>
              <a:defRPr sz="2400"/>
            </a:pPr>
            <a:endParaRPr/>
          </a:p>
        </p:txBody>
      </p:sp>
      <p:sp>
        <p:nvSpPr>
          <p:cNvPr id="1816" name="Shape 175"/>
          <p:cNvSpPr/>
          <p:nvPr/>
        </p:nvSpPr>
        <p:spPr>
          <a:xfrm rot="10800000">
            <a:off x="5348332" y="2657533"/>
            <a:ext cx="193602" cy="167600"/>
          </a:xfrm>
          <a:prstGeom prst="triangle">
            <a:avLst/>
          </a:prstGeom>
          <a:solidFill>
            <a:srgbClr val="BFBFBF"/>
          </a:solidFill>
          <a:ln w="12700">
            <a:miter lim="400000"/>
          </a:ln>
        </p:spPr>
        <p:txBody>
          <a:bodyPr lIns="45719" rIns="45719" anchor="ctr"/>
          <a:lstStyle/>
          <a:p>
            <a:pPr>
              <a:defRPr sz="2400"/>
            </a:pPr>
            <a:endParaRPr/>
          </a:p>
        </p:txBody>
      </p:sp>
      <p:sp>
        <p:nvSpPr>
          <p:cNvPr id="1817" name="Shape 176"/>
          <p:cNvSpPr/>
          <p:nvPr/>
        </p:nvSpPr>
        <p:spPr>
          <a:xfrm rot="10800000">
            <a:off x="6263533" y="5300267"/>
            <a:ext cx="193601" cy="167601"/>
          </a:xfrm>
          <a:prstGeom prst="triangle">
            <a:avLst/>
          </a:prstGeom>
          <a:solidFill>
            <a:srgbClr val="BFBFBF"/>
          </a:solidFill>
          <a:ln w="12700">
            <a:miter lim="400000"/>
          </a:ln>
        </p:spPr>
        <p:txBody>
          <a:bodyPr lIns="45719" rIns="45719" anchor="ctr"/>
          <a:lstStyle/>
          <a:p>
            <a:pPr>
              <a:defRPr sz="2400"/>
            </a:pPr>
            <a:endParaRPr/>
          </a:p>
        </p:txBody>
      </p:sp>
      <p:sp>
        <p:nvSpPr>
          <p:cNvPr id="1818" name="Shape 177"/>
          <p:cNvSpPr/>
          <p:nvPr/>
        </p:nvSpPr>
        <p:spPr>
          <a:xfrm rot="10800000">
            <a:off x="8833000" y="3294267"/>
            <a:ext cx="193601" cy="167601"/>
          </a:xfrm>
          <a:prstGeom prst="triangle">
            <a:avLst/>
          </a:prstGeom>
          <a:solidFill>
            <a:srgbClr val="BFBFBF"/>
          </a:solidFill>
          <a:ln w="12700">
            <a:miter lim="400000"/>
          </a:ln>
        </p:spPr>
        <p:txBody>
          <a:bodyPr lIns="45719" rIns="45719" anchor="ctr"/>
          <a:lstStyle/>
          <a:p>
            <a:pPr>
              <a:defRPr sz="2400"/>
            </a:pPr>
            <a:endParaRPr/>
          </a:p>
        </p:txBody>
      </p:sp>
      <p:sp>
        <p:nvSpPr>
          <p:cNvPr id="1819" name="Shape 178"/>
          <p:cNvSpPr/>
          <p:nvPr/>
        </p:nvSpPr>
        <p:spPr>
          <a:xfrm rot="10800000">
            <a:off x="9821467" y="5423966"/>
            <a:ext cx="193601" cy="167602"/>
          </a:xfrm>
          <a:prstGeom prst="triangle">
            <a:avLst/>
          </a:prstGeom>
          <a:solidFill>
            <a:srgbClr val="BFBFBF"/>
          </a:solidFill>
          <a:ln w="12700">
            <a:miter lim="400000"/>
          </a:ln>
        </p:spPr>
        <p:txBody>
          <a:bodyPr lIns="45719" rIns="45719" anchor="ctr"/>
          <a:lstStyle/>
          <a:p>
            <a:pPr>
              <a:defRPr sz="2400"/>
            </a:pPr>
            <a:endParaRPr/>
          </a:p>
        </p:txBody>
      </p:sp>
      <p:sp>
        <p:nvSpPr>
          <p:cNvPr id="1820" name="CasellaDiTesto 11"/>
          <p:cNvSpPr txBox="1"/>
          <p:nvPr/>
        </p:nvSpPr>
        <p:spPr>
          <a:xfrm>
            <a:off x="1861930" y="2614252"/>
            <a:ext cx="2258317"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1" name="CasellaDiTesto 12"/>
          <p:cNvSpPr txBox="1"/>
          <p:nvPr/>
        </p:nvSpPr>
        <p:spPr>
          <a:xfrm>
            <a:off x="1861930" y="4573551"/>
            <a:ext cx="2258317"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2" name="CasellaDiTesto 13"/>
          <p:cNvSpPr txBox="1"/>
          <p:nvPr/>
        </p:nvSpPr>
        <p:spPr>
          <a:xfrm>
            <a:off x="5732676" y="4913102"/>
            <a:ext cx="2258317"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3" name="CasellaDiTesto 14"/>
          <p:cNvSpPr txBox="1"/>
          <p:nvPr/>
        </p:nvSpPr>
        <p:spPr>
          <a:xfrm>
            <a:off x="5176085" y="2278895"/>
            <a:ext cx="2258317"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4" name="CasellaDiTesto 15"/>
          <p:cNvSpPr txBox="1"/>
          <p:nvPr/>
        </p:nvSpPr>
        <p:spPr>
          <a:xfrm>
            <a:off x="8674550" y="2922029"/>
            <a:ext cx="2258316"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5" name="CasellaDiTesto 16"/>
          <p:cNvSpPr txBox="1"/>
          <p:nvPr/>
        </p:nvSpPr>
        <p:spPr>
          <a:xfrm>
            <a:off x="9193069" y="5055299"/>
            <a:ext cx="2258316" cy="307341"/>
          </a:xfrm>
          <a:prstGeom prst="rect">
            <a:avLst/>
          </a:prstGeom>
          <a:solidFill>
            <a:srgbClr val="BFBFBF">
              <a:alpha val="85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1400">
                <a:solidFill>
                  <a:srgbClr val="FFFFFF"/>
                </a:solidFill>
                <a:latin typeface="Poppins Medium"/>
                <a:ea typeface="Poppins Medium"/>
                <a:cs typeface="Poppins Medium"/>
                <a:sym typeface="Poppins Medium"/>
              </a:defRPr>
            </a:lvl1pPr>
          </a:lstStyle>
          <a:p>
            <a:r>
              <a:t>Lorem Ipsum dolor sit amet</a:t>
            </a:r>
          </a:p>
        </p:txBody>
      </p:sp>
      <p:sp>
        <p:nvSpPr>
          <p:cNvPr id="1826" name="MAPPA"/>
          <p:cNvSpPr txBox="1">
            <a:spLocks noGrp="1"/>
          </p:cNvSpPr>
          <p:nvPr>
            <p:ph type="title" hasCustomPrompt="1"/>
          </p:nvPr>
        </p:nvSpPr>
        <p:spPr>
          <a:xfrm>
            <a:off x="276305" y="179999"/>
            <a:ext cx="11652171" cy="707375"/>
          </a:xfrm>
          <a:prstGeom prst="rect">
            <a:avLst/>
          </a:prstGeom>
        </p:spPr>
        <p:txBody>
          <a:bodyPr anchor="t">
            <a:normAutofit/>
          </a:bodyPr>
          <a:lstStyle>
            <a:lvl1pPr algn="ctr">
              <a:defRPr>
                <a:solidFill>
                  <a:srgbClr val="808080"/>
                </a:solidFill>
              </a:defRPr>
            </a:lvl1pPr>
          </a:lstStyle>
          <a:p>
            <a:r>
              <a:t>MAPPA</a:t>
            </a:r>
          </a:p>
        </p:txBody>
      </p:sp>
      <p:sp>
        <p:nvSpPr>
          <p:cNvPr id="1827"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Libero">
    <p:bg>
      <p:bgPr>
        <a:solidFill>
          <a:srgbClr val="FFFFFF"/>
        </a:solidFill>
        <a:effectLst/>
      </p:bgPr>
    </p:bg>
    <p:spTree>
      <p:nvGrpSpPr>
        <p:cNvPr id="1" name=""/>
        <p:cNvGrpSpPr/>
        <p:nvPr/>
      </p:nvGrpSpPr>
      <p:grpSpPr>
        <a:xfrm>
          <a:off x="0" y="0"/>
          <a:ext cx="0" cy="0"/>
          <a:chOff x="0" y="0"/>
          <a:chExt cx="0" cy="0"/>
        </a:xfrm>
      </p:grpSpPr>
      <p:sp>
        <p:nvSpPr>
          <p:cNvPr id="93" name="그림 개체 틀 5"/>
          <p:cNvSpPr>
            <a:spLocks noGrp="1"/>
          </p:cNvSpPr>
          <p:nvPr>
            <p:ph type="pic" idx="21"/>
          </p:nvPr>
        </p:nvSpPr>
        <p:spPr>
          <a:xfrm>
            <a:off x="0" y="-2"/>
            <a:ext cx="12192000" cy="6858002"/>
          </a:xfrm>
          <a:prstGeom prst="rect">
            <a:avLst/>
          </a:prstGeom>
        </p:spPr>
        <p:txBody>
          <a:bodyPr lIns="91439" rIns="91439"/>
          <a:lstStyle/>
          <a:p>
            <a:endParaRPr/>
          </a:p>
        </p:txBody>
      </p:sp>
      <p:sp>
        <p:nvSpPr>
          <p:cNvPr id="94" name="Body Level One…"/>
          <p:cNvSpPr txBox="1">
            <a:spLocks noGrp="1"/>
          </p:cNvSpPr>
          <p:nvPr>
            <p:ph type="body" sz="quarter" idx="1"/>
          </p:nvPr>
        </p:nvSpPr>
        <p:spPr>
          <a:xfrm>
            <a:off x="263525" y="4022481"/>
            <a:ext cx="11664950" cy="1176810"/>
          </a:xfrm>
          <a:prstGeom prst="rect">
            <a:avLst/>
          </a:prstGeom>
          <a:effectLst>
            <a:outerShdw blurRad="38100" dist="38100" dir="2700000" rotWithShape="0">
              <a:srgbClr val="000000">
                <a:alpha val="60000"/>
              </a:srgbClr>
            </a:outerShdw>
          </a:effectLst>
        </p:spPr>
        <p:txBody>
          <a:bodyPr anchor="b">
            <a:normAutofit/>
          </a:bodyPr>
          <a:lstStyle>
            <a:lvl1pPr marL="0" indent="0" algn="ctr">
              <a:buSzTx/>
              <a:buFontTx/>
              <a:buNone/>
              <a:defRPr sz="4400">
                <a:solidFill>
                  <a:srgbClr val="FFFFFF"/>
                </a:solidFill>
                <a:latin typeface="Poppins Medium"/>
                <a:ea typeface="Poppins Medium"/>
                <a:cs typeface="Poppins Medium"/>
                <a:sym typeface="Poppins Medium"/>
              </a:defRPr>
            </a:lvl1pPr>
            <a:lvl2pPr marL="0" indent="457200" algn="ctr">
              <a:buSzTx/>
              <a:buFontTx/>
              <a:buNone/>
              <a:defRPr sz="4400">
                <a:solidFill>
                  <a:srgbClr val="FFFFFF"/>
                </a:solidFill>
                <a:latin typeface="Poppins Medium"/>
                <a:ea typeface="Poppins Medium"/>
                <a:cs typeface="Poppins Medium"/>
                <a:sym typeface="Poppins Medium"/>
              </a:defRPr>
            </a:lvl2pPr>
            <a:lvl3pPr marL="0" indent="914400" algn="ctr">
              <a:buSzTx/>
              <a:buFontTx/>
              <a:buNone/>
              <a:defRPr sz="4400">
                <a:solidFill>
                  <a:srgbClr val="FFFFFF"/>
                </a:solidFill>
                <a:latin typeface="Poppins Medium"/>
                <a:ea typeface="Poppins Medium"/>
                <a:cs typeface="Poppins Medium"/>
                <a:sym typeface="Poppins Medium"/>
              </a:defRPr>
            </a:lvl3pPr>
            <a:lvl4pPr marL="0" indent="1371600" algn="ctr">
              <a:buSzTx/>
              <a:buFontTx/>
              <a:buNone/>
              <a:defRPr sz="4400">
                <a:solidFill>
                  <a:srgbClr val="FFFFFF"/>
                </a:solidFill>
                <a:latin typeface="Poppins Medium"/>
                <a:ea typeface="Poppins Medium"/>
                <a:cs typeface="Poppins Medium"/>
                <a:sym typeface="Poppins Medium"/>
              </a:defRPr>
            </a:lvl4pPr>
            <a:lvl5pPr marL="0" indent="1828800" algn="ctr">
              <a:buSzTx/>
              <a:buFontTx/>
              <a:buNone/>
              <a:defRPr sz="4400">
                <a:solidFill>
                  <a:srgbClr val="FFFFFF"/>
                </a:solidFill>
                <a:latin typeface="Poppins Medium"/>
                <a:ea typeface="Poppins Medium"/>
                <a:cs typeface="Poppins Medium"/>
                <a:sym typeface="Poppins Medium"/>
              </a:defRPr>
            </a:lvl5pPr>
          </a:lstStyle>
          <a:p>
            <a:r>
              <a:t>Body Level One</a:t>
            </a:r>
          </a:p>
          <a:p>
            <a:pPr lvl="1"/>
            <a:r>
              <a:t>Body Level Two</a:t>
            </a:r>
          </a:p>
          <a:p>
            <a:pPr lvl="2"/>
            <a:r>
              <a:t>Body Level Three</a:t>
            </a:r>
          </a:p>
          <a:p>
            <a:pPr lvl="3"/>
            <a:r>
              <a:t>Body Level Four</a:t>
            </a:r>
          </a:p>
          <a:p>
            <a:pPr lvl="4"/>
            <a:r>
              <a:t>Body Level Five</a:t>
            </a:r>
          </a:p>
        </p:txBody>
      </p:sp>
      <p:sp>
        <p:nvSpPr>
          <p:cNvPr id="95" name="Segnaposto testo 9"/>
          <p:cNvSpPr>
            <a:spLocks noGrp="1"/>
          </p:cNvSpPr>
          <p:nvPr>
            <p:ph type="body" sz="quarter" idx="22"/>
          </p:nvPr>
        </p:nvSpPr>
        <p:spPr>
          <a:xfrm>
            <a:off x="263525" y="5346133"/>
            <a:ext cx="11664950" cy="895218"/>
          </a:xfrm>
          <a:prstGeom prst="rect">
            <a:avLst/>
          </a:prstGeom>
          <a:effectLst>
            <a:outerShdw blurRad="38100" dist="38100" dir="2700000" rotWithShape="0">
              <a:srgbClr val="000000">
                <a:alpha val="60000"/>
              </a:srgbClr>
            </a:outerShdw>
          </a:effectLst>
        </p:spPr>
        <p:txBody>
          <a:bodyPr>
            <a:normAutofit/>
          </a:bodyPr>
          <a:lstStyle/>
          <a:p>
            <a:pPr marL="0" indent="0" algn="ctr">
              <a:buSzTx/>
              <a:buFontTx/>
              <a:buNone/>
              <a:defRPr sz="2400">
                <a:solidFill>
                  <a:srgbClr val="FFFFFF"/>
                </a:solidFill>
              </a:defRPr>
            </a:pPr>
            <a:endParaRPr/>
          </a:p>
        </p:txBody>
      </p:sp>
      <p:sp>
        <p:nvSpPr>
          <p:cNvPr id="9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image" Target="../media/image1.png"/><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B49"/>
        </a:solidFill>
        <a:effectLst/>
      </p:bgPr>
    </p:bg>
    <p:spTree>
      <p:nvGrpSpPr>
        <p:cNvPr id="1" name=""/>
        <p:cNvGrpSpPr/>
        <p:nvPr/>
      </p:nvGrpSpPr>
      <p:grpSpPr>
        <a:xfrm>
          <a:off x="0" y="0"/>
          <a:ext cx="0" cy="0"/>
          <a:chOff x="0" y="0"/>
          <a:chExt cx="0" cy="0"/>
        </a:xfrm>
      </p:grpSpPr>
      <p:pic>
        <p:nvPicPr>
          <p:cNvPr id="2" name="Immagine 2" descr="Immagine 2"/>
          <p:cNvPicPr>
            <a:picLocks noChangeAspect="1"/>
          </p:cNvPicPr>
          <p:nvPr/>
        </p:nvPicPr>
        <p:blipFill>
          <a:blip r:embed="rId84"/>
          <a:stretch>
            <a:fillRect/>
          </a:stretch>
        </p:blipFill>
        <p:spPr>
          <a:xfrm>
            <a:off x="619125" y="5410098"/>
            <a:ext cx="2166254" cy="952603"/>
          </a:xfrm>
          <a:prstGeom prst="rect">
            <a:avLst/>
          </a:prstGeom>
          <a:ln w="12700">
            <a:miter lim="400000"/>
          </a:ln>
        </p:spPr>
      </p:pic>
      <p:sp>
        <p:nvSpPr>
          <p:cNvPr id="3" name="Title Text"/>
          <p:cNvSpPr txBox="1">
            <a:spLocks noGrp="1"/>
          </p:cNvSpPr>
          <p:nvPr>
            <p:ph type="title"/>
          </p:nvPr>
        </p:nvSpPr>
        <p:spPr>
          <a:xfrm>
            <a:off x="609600" y="92074"/>
            <a:ext cx="10972800" cy="1508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4"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 id="2147483713" r:id="rId65"/>
    <p:sldLayoutId id="2147483714" r:id="rId66"/>
    <p:sldLayoutId id="2147483715" r:id="rId67"/>
    <p:sldLayoutId id="2147483716" r:id="rId68"/>
    <p:sldLayoutId id="2147483717" r:id="rId69"/>
    <p:sldLayoutId id="2147483718" r:id="rId70"/>
    <p:sldLayoutId id="2147483719" r:id="rId71"/>
    <p:sldLayoutId id="2147483720" r:id="rId72"/>
    <p:sldLayoutId id="2147483721" r:id="rId73"/>
    <p:sldLayoutId id="2147483722" r:id="rId74"/>
    <p:sldLayoutId id="2147483723" r:id="rId75"/>
    <p:sldLayoutId id="2147483724" r:id="rId76"/>
    <p:sldLayoutId id="2147483725" r:id="rId77"/>
    <p:sldLayoutId id="2147483726" r:id="rId78"/>
    <p:sldLayoutId id="2147483727" r:id="rId79"/>
    <p:sldLayoutId id="2147483728" r:id="rId80"/>
    <p:sldLayoutId id="2147483729" r:id="rId81"/>
    <p:sldLayoutId id="2147483730" r:id="rId82"/>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2B49"/>
          </a:solidFill>
          <a:uFillTx/>
          <a:latin typeface="Poppins Medium"/>
          <a:ea typeface="Poppins Medium"/>
          <a:cs typeface="Poppins Medium"/>
          <a:sym typeface="Poppins Medium"/>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2B49"/>
          </a:solidFill>
          <a:uFillTx/>
          <a:latin typeface="Poppins"/>
          <a:ea typeface="Poppins"/>
          <a:cs typeface="Poppins"/>
          <a:sym typeface="Poppins"/>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Poppin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6" name="Segnaposto testo 4"/>
          <p:cNvSpPr txBox="1">
            <a:spLocks noGrp="1"/>
          </p:cNvSpPr>
          <p:nvPr>
            <p:ph type="body" sz="quarter" idx="1"/>
          </p:nvPr>
        </p:nvSpPr>
        <p:spPr>
          <a:xfrm>
            <a:off x="5751443" y="4361414"/>
            <a:ext cx="5891284" cy="1008001"/>
          </a:xfrm>
          <a:prstGeom prst="rect">
            <a:avLst/>
          </a:prstGeom>
        </p:spPr>
        <p:txBody>
          <a:bodyPr anchor="t"/>
          <a:lstStyle>
            <a:lvl1pPr algn="ctr">
              <a:defRPr sz="1800">
                <a:latin typeface="Poppins"/>
                <a:ea typeface="Poppins"/>
                <a:cs typeface="Poppins"/>
                <a:sym typeface="Poppins"/>
              </a:defRPr>
            </a:lvl1pPr>
          </a:lstStyle>
          <a:p>
            <a:r>
              <a:t>Software Networking</a:t>
            </a:r>
          </a:p>
        </p:txBody>
      </p:sp>
      <p:sp>
        <p:nvSpPr>
          <p:cNvPr id="1837" name="Segnaposto testo 6"/>
          <p:cNvSpPr txBox="1"/>
          <p:nvPr/>
        </p:nvSpPr>
        <p:spPr>
          <a:xfrm>
            <a:off x="5797163" y="3130062"/>
            <a:ext cx="6228955" cy="11196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fontScale="77500" lnSpcReduction="20000"/>
          </a:bodyPr>
          <a:lstStyle>
            <a:lvl1pPr algn="ctr" defTabSz="832104">
              <a:lnSpc>
                <a:spcPct val="90000"/>
              </a:lnSpc>
              <a:spcBef>
                <a:spcPts val="900"/>
              </a:spcBef>
              <a:defRPr sz="3276" b="1">
                <a:solidFill>
                  <a:srgbClr val="FFFFFF"/>
                </a:solidFill>
                <a:latin typeface="Poppins Medium"/>
                <a:ea typeface="Poppins Medium"/>
                <a:cs typeface="Poppins Medium"/>
                <a:sym typeface="Poppins Medium"/>
              </a:defRPr>
            </a:lvl1pPr>
          </a:lstStyle>
          <a:p>
            <a:r>
              <a:rPr dirty="0"/>
              <a:t>THE INTEL INFRASTRUCTURE PROCESSING STRATEGY</a:t>
            </a:r>
            <a:endParaRPr lang="it-IT" dirty="0"/>
          </a:p>
          <a:p>
            <a:r>
              <a:rPr lang="it-IT" dirty="0"/>
              <a:t>IPU &amp; IPDK</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0"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81"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882" name="Titolo 10"/>
          <p:cNvSpPr txBox="1">
            <a:spLocks noGrp="1"/>
          </p:cNvSpPr>
          <p:nvPr>
            <p:ph type="title"/>
          </p:nvPr>
        </p:nvSpPr>
        <p:spPr>
          <a:xfrm>
            <a:off x="264114" y="431798"/>
            <a:ext cx="11927887" cy="935721"/>
          </a:xfrm>
          <a:prstGeom prst="rect">
            <a:avLst/>
          </a:prstGeom>
        </p:spPr>
        <p:txBody>
          <a:bodyPr/>
          <a:lstStyle>
            <a:lvl1pPr algn="ctr"/>
          </a:lstStyle>
          <a:p>
            <a:r>
              <a:t>Motivation</a:t>
            </a:r>
          </a:p>
        </p:txBody>
      </p:sp>
      <p:sp>
        <p:nvSpPr>
          <p:cNvPr id="1883" name="Domain Specific Language…"/>
          <p:cNvSpPr txBox="1"/>
          <p:nvPr/>
        </p:nvSpPr>
        <p:spPr>
          <a:xfrm>
            <a:off x="1295341" y="1849821"/>
            <a:ext cx="7731680" cy="1005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180473" indent="-180473">
              <a:buSzPct val="100000"/>
              <a:buChar char="•"/>
              <a:defRPr sz="2000"/>
            </a:pPr>
            <a:r>
              <a:t>Domain Specific Language</a:t>
            </a:r>
          </a:p>
          <a:p>
            <a:pPr marL="180473" indent="-180473">
              <a:buSzPct val="100000"/>
              <a:buChar char="•"/>
              <a:defRPr sz="2000"/>
            </a:pPr>
            <a:r>
              <a:t>Protocol Agnostic Language</a:t>
            </a:r>
          </a:p>
          <a:p>
            <a:pPr marL="180473" indent="-180473">
              <a:buSzPct val="100000"/>
              <a:buChar char="•"/>
              <a:defRPr sz="2000"/>
            </a:pPr>
            <a:r>
              <a:t>Single code base for multiple target</a:t>
            </a:r>
          </a:p>
        </p:txBody>
      </p:sp>
      <p:sp>
        <p:nvSpPr>
          <p:cNvPr id="1884" name="It brings several development improvements and increases maintainability, security and portability."/>
          <p:cNvSpPr txBox="1"/>
          <p:nvPr/>
        </p:nvSpPr>
        <p:spPr>
          <a:xfrm>
            <a:off x="1222072" y="3652701"/>
            <a:ext cx="1001197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It brings several development improvements and increases maintainability, security and portability.</a:t>
            </a:r>
          </a:p>
        </p:txBody>
      </p:sp>
      <p:sp>
        <p:nvSpPr>
          <p:cNvPr id="1885" name="It removes some security issues that come with the non-specific domain languages, like C/C++"/>
          <p:cNvSpPr txBox="1"/>
          <p:nvPr/>
        </p:nvSpPr>
        <p:spPr>
          <a:xfrm>
            <a:off x="1222072" y="4124404"/>
            <a:ext cx="1001197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It removes some security issues that come with the non-specific domain languages, like C/C++</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7"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88"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889" name="Titolo 10"/>
          <p:cNvSpPr txBox="1">
            <a:spLocks noGrp="1"/>
          </p:cNvSpPr>
          <p:nvPr>
            <p:ph type="title"/>
          </p:nvPr>
        </p:nvSpPr>
        <p:spPr>
          <a:xfrm>
            <a:off x="264114" y="431798"/>
            <a:ext cx="11927887" cy="935721"/>
          </a:xfrm>
          <a:prstGeom prst="rect">
            <a:avLst/>
          </a:prstGeom>
        </p:spPr>
        <p:txBody>
          <a:bodyPr/>
          <a:lstStyle>
            <a:lvl1pPr algn="ctr"/>
          </a:lstStyle>
          <a:p>
            <a:r>
              <a:t>Architecture</a:t>
            </a:r>
          </a:p>
        </p:txBody>
      </p:sp>
      <p:pic>
        <p:nvPicPr>
          <p:cNvPr id="1890" name="programmable_pipeline.png" descr="programmable_pipeline.png"/>
          <p:cNvPicPr>
            <a:picLocks noChangeAspect="1"/>
          </p:cNvPicPr>
          <p:nvPr/>
        </p:nvPicPr>
        <p:blipFill>
          <a:blip r:embed="rId2"/>
          <a:stretch>
            <a:fillRect/>
          </a:stretch>
        </p:blipFill>
        <p:spPr>
          <a:xfrm>
            <a:off x="349249" y="1760218"/>
            <a:ext cx="11493501" cy="3340101"/>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2"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93"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894" name="Titolo 10"/>
          <p:cNvSpPr txBox="1">
            <a:spLocks noGrp="1"/>
          </p:cNvSpPr>
          <p:nvPr>
            <p:ph type="title"/>
          </p:nvPr>
        </p:nvSpPr>
        <p:spPr>
          <a:xfrm>
            <a:off x="264114" y="431798"/>
            <a:ext cx="11927887" cy="935721"/>
          </a:xfrm>
          <a:prstGeom prst="rect">
            <a:avLst/>
          </a:prstGeom>
        </p:spPr>
        <p:txBody>
          <a:bodyPr/>
          <a:lstStyle>
            <a:lvl1pPr algn="ctr"/>
          </a:lstStyle>
          <a:p>
            <a:r>
              <a:t>P4 and eBPF</a:t>
            </a:r>
          </a:p>
        </p:txBody>
      </p:sp>
      <p:sp>
        <p:nvSpPr>
          <p:cNvPr id="1895" name="There are a bunch of projects working on the interoperability between P4 and eBPF"/>
          <p:cNvSpPr txBox="1"/>
          <p:nvPr/>
        </p:nvSpPr>
        <p:spPr>
          <a:xfrm>
            <a:off x="1746272" y="1683115"/>
            <a:ext cx="8699456"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There are a bunch of projects working on the interoperability between P4 and eBPF</a:t>
            </a:r>
          </a:p>
        </p:txBody>
      </p:sp>
      <p:sp>
        <p:nvSpPr>
          <p:cNvPr id="1896" name="p4c-ebpf…"/>
          <p:cNvSpPr txBox="1"/>
          <p:nvPr/>
        </p:nvSpPr>
        <p:spPr>
          <a:xfrm>
            <a:off x="2370207" y="2077452"/>
            <a:ext cx="1222362" cy="929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p>
            <a:pPr marL="228600" indent="-228600">
              <a:buSzPct val="100000"/>
              <a:buChar char="•"/>
            </a:pPr>
            <a:r>
              <a:t>p4c-ebpf</a:t>
            </a:r>
          </a:p>
          <a:p>
            <a:pPr marL="228600" indent="-228600">
              <a:buSzPct val="100000"/>
              <a:buChar char="•"/>
            </a:pPr>
            <a:r>
              <a:t>p4c-xdp</a:t>
            </a:r>
          </a:p>
          <a:p>
            <a:pPr marL="228600" indent="-228600">
              <a:buSzPct val="100000"/>
              <a:buChar char="•"/>
            </a:pPr>
            <a:r>
              <a:t>p4c-ubpf</a:t>
            </a:r>
          </a:p>
        </p:txBody>
      </p:sp>
      <p:sp>
        <p:nvSpPr>
          <p:cNvPr id="1897" name="P4 is more restricted than eBPF but it guarantees a better portability and security"/>
          <p:cNvSpPr txBox="1"/>
          <p:nvPr/>
        </p:nvSpPr>
        <p:spPr>
          <a:xfrm>
            <a:off x="1746272" y="3773064"/>
            <a:ext cx="8699456"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P4 is more restricted than eBPF but it guarantees a better portability and security</a:t>
            </a:r>
          </a:p>
        </p:txBody>
      </p:sp>
      <p:sp>
        <p:nvSpPr>
          <p:cNvPr id="1898" name="eBPF is more flexible than P4 so cross compile eBPF to P4 is more challenging"/>
          <p:cNvSpPr txBox="1"/>
          <p:nvPr/>
        </p:nvSpPr>
        <p:spPr>
          <a:xfrm>
            <a:off x="1746272" y="4334218"/>
            <a:ext cx="8699456"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rPr dirty="0" err="1"/>
              <a:t>eBPF</a:t>
            </a:r>
            <a:r>
              <a:rPr dirty="0"/>
              <a:t> is more flexible than P4 so cross compile </a:t>
            </a:r>
            <a:r>
              <a:rPr dirty="0" err="1"/>
              <a:t>eBPF</a:t>
            </a:r>
            <a:r>
              <a:rPr dirty="0"/>
              <a:t> to P4 is more challenging</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0"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01"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02" name="Titolo 10"/>
          <p:cNvSpPr txBox="1">
            <a:spLocks noGrp="1"/>
          </p:cNvSpPr>
          <p:nvPr>
            <p:ph type="title"/>
          </p:nvPr>
        </p:nvSpPr>
        <p:spPr>
          <a:xfrm>
            <a:off x="132057" y="2668042"/>
            <a:ext cx="11927886" cy="1521916"/>
          </a:xfrm>
          <a:prstGeom prst="rect">
            <a:avLst/>
          </a:prstGeom>
        </p:spPr>
        <p:txBody>
          <a:bodyPr/>
          <a:lstStyle>
            <a:lvl1pPr algn="ctr">
              <a:defRPr sz="8000"/>
            </a:lvl1pPr>
          </a:lstStyle>
          <a:p>
            <a:r>
              <a:t>IPDK</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05"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06" name="Titolo 10"/>
          <p:cNvSpPr txBox="1">
            <a:spLocks noGrp="1"/>
          </p:cNvSpPr>
          <p:nvPr>
            <p:ph type="title"/>
          </p:nvPr>
        </p:nvSpPr>
        <p:spPr>
          <a:xfrm>
            <a:off x="264114" y="431798"/>
            <a:ext cx="11927887" cy="935721"/>
          </a:xfrm>
          <a:prstGeom prst="rect">
            <a:avLst/>
          </a:prstGeom>
        </p:spPr>
        <p:txBody>
          <a:bodyPr/>
          <a:lstStyle>
            <a:lvl1pPr algn="ctr"/>
          </a:lstStyle>
          <a:p>
            <a:r>
              <a:t>What is?</a:t>
            </a:r>
          </a:p>
        </p:txBody>
      </p:sp>
      <p:sp>
        <p:nvSpPr>
          <p:cNvPr id="1907" name="Target Agnostic Open-Source Development Kit which runs on CPU, IPU, DPU, DPDK"/>
          <p:cNvSpPr txBox="1"/>
          <p:nvPr/>
        </p:nvSpPr>
        <p:spPr>
          <a:xfrm>
            <a:off x="1746272" y="1683114"/>
            <a:ext cx="896357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rPr dirty="0"/>
              <a:t>Target Agnostic Open-Source Development Kit which runs on CPU, IPU, DPU, DPDK</a:t>
            </a:r>
          </a:p>
        </p:txBody>
      </p:sp>
      <p:sp>
        <p:nvSpPr>
          <p:cNvPr id="1908" name="It creates an abstraction layer between the target and the implementation to offload"/>
          <p:cNvSpPr txBox="1"/>
          <p:nvPr/>
        </p:nvSpPr>
        <p:spPr>
          <a:xfrm>
            <a:off x="1746272" y="2206682"/>
            <a:ext cx="896357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rPr dirty="0"/>
              <a:t>It creates an abstraction layer between the target and the implementation to offload</a:t>
            </a:r>
          </a:p>
        </p:txBody>
      </p:sp>
      <p:pic>
        <p:nvPicPr>
          <p:cNvPr id="1909" name="ipdk-layers.png" descr="ipdk-layers.png"/>
          <p:cNvPicPr>
            <a:picLocks noChangeAspect="1"/>
          </p:cNvPicPr>
          <p:nvPr/>
        </p:nvPicPr>
        <p:blipFill>
          <a:blip r:embed="rId2"/>
          <a:stretch>
            <a:fillRect/>
          </a:stretch>
        </p:blipFill>
        <p:spPr>
          <a:xfrm>
            <a:off x="3925163" y="2730250"/>
            <a:ext cx="4605789" cy="295570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1"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12"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13" name="Titolo 10"/>
          <p:cNvSpPr txBox="1">
            <a:spLocks noGrp="1"/>
          </p:cNvSpPr>
          <p:nvPr>
            <p:ph type="title"/>
          </p:nvPr>
        </p:nvSpPr>
        <p:spPr>
          <a:xfrm>
            <a:off x="264114" y="431798"/>
            <a:ext cx="11927887" cy="935721"/>
          </a:xfrm>
          <a:prstGeom prst="rect">
            <a:avLst/>
          </a:prstGeom>
        </p:spPr>
        <p:txBody>
          <a:bodyPr/>
          <a:lstStyle>
            <a:lvl1pPr algn="ctr"/>
          </a:lstStyle>
          <a:p>
            <a:r>
              <a:t>What is?</a:t>
            </a:r>
          </a:p>
        </p:txBody>
      </p:sp>
      <p:sp>
        <p:nvSpPr>
          <p:cNvPr id="1914" name="It provides us with a good number of recipe ready to use to build Virtual Networking and Virtual Storage"/>
          <p:cNvSpPr txBox="1"/>
          <p:nvPr/>
        </p:nvSpPr>
        <p:spPr>
          <a:xfrm>
            <a:off x="1746272" y="1543414"/>
            <a:ext cx="8963571" cy="650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It provides us with a good number of recipe ready to use to build Virtual Networking and Virtual Storage</a:t>
            </a:r>
          </a:p>
        </p:txBody>
      </p:sp>
      <p:sp>
        <p:nvSpPr>
          <p:cNvPr id="1915" name="In the Development Kit we can find some CLIs which help us to perform common action like create interfaces, add/remove rules and manage the target"/>
          <p:cNvSpPr txBox="1"/>
          <p:nvPr/>
        </p:nvSpPr>
        <p:spPr>
          <a:xfrm>
            <a:off x="1746272" y="2369551"/>
            <a:ext cx="8963571" cy="650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In the Development Kit we can find some CLIs which help us to perform common action like create interfaces, add/remove rules and manage the target</a:t>
            </a:r>
          </a:p>
        </p:txBody>
      </p:sp>
      <p:sp>
        <p:nvSpPr>
          <p:cNvPr id="1916" name="Currently only virtio-net is the virtual networking device while there are 3 different virtual storage devices:…"/>
          <p:cNvSpPr txBox="1"/>
          <p:nvPr/>
        </p:nvSpPr>
        <p:spPr>
          <a:xfrm>
            <a:off x="1746272" y="3093901"/>
            <a:ext cx="8963571" cy="148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Currently only </a:t>
            </a:r>
            <a:r>
              <a:rPr i="1"/>
              <a:t>virtio-net </a:t>
            </a:r>
            <a:r>
              <a:t>is the virtual networking device while there are 3 different virtual storage devices:</a:t>
            </a:r>
          </a:p>
          <a:p>
            <a:pPr marL="561473" lvl="1" indent="-180473">
              <a:buSzPct val="100000"/>
              <a:buChar char="•"/>
            </a:pPr>
            <a:r>
              <a:t>virtio-blk</a:t>
            </a:r>
          </a:p>
          <a:p>
            <a:pPr marL="561473" lvl="1" indent="-180473">
              <a:buSzPct val="100000"/>
              <a:buChar char="•"/>
            </a:pPr>
            <a:r>
              <a:t>virtio-scsi</a:t>
            </a:r>
          </a:p>
          <a:p>
            <a:pPr marL="561473" lvl="1" indent="-180473">
              <a:buSzPct val="100000"/>
              <a:buChar char="•"/>
            </a:pPr>
            <a:r>
              <a:t>NVMe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8"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19"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20" name="Titolo 10"/>
          <p:cNvSpPr txBox="1">
            <a:spLocks noGrp="1"/>
          </p:cNvSpPr>
          <p:nvPr>
            <p:ph type="title"/>
          </p:nvPr>
        </p:nvSpPr>
        <p:spPr>
          <a:xfrm>
            <a:off x="264114" y="431798"/>
            <a:ext cx="11927887" cy="935721"/>
          </a:xfrm>
          <a:prstGeom prst="rect">
            <a:avLst/>
          </a:prstGeom>
        </p:spPr>
        <p:txBody>
          <a:bodyPr/>
          <a:lstStyle>
            <a:lvl1pPr algn="ctr"/>
          </a:lstStyle>
          <a:p>
            <a:r>
              <a:t>Virtual Networking</a:t>
            </a:r>
          </a:p>
        </p:txBody>
      </p:sp>
      <p:pic>
        <p:nvPicPr>
          <p:cNvPr id="1921" name="vn-iaas.png" descr="vn-iaas.png"/>
          <p:cNvPicPr>
            <a:picLocks noChangeAspect="1"/>
          </p:cNvPicPr>
          <p:nvPr/>
        </p:nvPicPr>
        <p:blipFill>
          <a:blip r:embed="rId2"/>
          <a:stretch>
            <a:fillRect/>
          </a:stretch>
        </p:blipFill>
        <p:spPr>
          <a:xfrm>
            <a:off x="1346139" y="1148511"/>
            <a:ext cx="9499722" cy="4560978"/>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3"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24"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25" name="Titolo 10"/>
          <p:cNvSpPr txBox="1">
            <a:spLocks noGrp="1"/>
          </p:cNvSpPr>
          <p:nvPr>
            <p:ph type="title"/>
          </p:nvPr>
        </p:nvSpPr>
        <p:spPr>
          <a:xfrm>
            <a:off x="264114" y="431798"/>
            <a:ext cx="11927887" cy="935721"/>
          </a:xfrm>
          <a:prstGeom prst="rect">
            <a:avLst/>
          </a:prstGeom>
        </p:spPr>
        <p:txBody>
          <a:bodyPr/>
          <a:lstStyle>
            <a:lvl1pPr algn="ctr"/>
          </a:lstStyle>
          <a:p>
            <a:r>
              <a:t>Virtual Storage</a:t>
            </a:r>
          </a:p>
        </p:txBody>
      </p:sp>
      <p:pic>
        <p:nvPicPr>
          <p:cNvPr id="1926" name="vs-iaas.png" descr="vs-iaas.png"/>
          <p:cNvPicPr>
            <a:picLocks noChangeAspect="1"/>
          </p:cNvPicPr>
          <p:nvPr/>
        </p:nvPicPr>
        <p:blipFill>
          <a:blip r:embed="rId2"/>
          <a:stretch>
            <a:fillRect/>
          </a:stretch>
        </p:blipFill>
        <p:spPr>
          <a:xfrm>
            <a:off x="971754" y="1278312"/>
            <a:ext cx="10248492" cy="4301376"/>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29"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30" name="Titolo 10"/>
          <p:cNvSpPr txBox="1">
            <a:spLocks noGrp="1"/>
          </p:cNvSpPr>
          <p:nvPr>
            <p:ph type="title"/>
          </p:nvPr>
        </p:nvSpPr>
        <p:spPr>
          <a:xfrm>
            <a:off x="264114" y="431798"/>
            <a:ext cx="11927887" cy="935721"/>
          </a:xfrm>
          <a:prstGeom prst="rect">
            <a:avLst/>
          </a:prstGeom>
        </p:spPr>
        <p:txBody>
          <a:bodyPr/>
          <a:lstStyle>
            <a:lvl1pPr algn="ctr"/>
          </a:lstStyle>
          <a:p>
            <a:r>
              <a:t>Internals</a:t>
            </a:r>
          </a:p>
        </p:txBody>
      </p:sp>
      <p:pic>
        <p:nvPicPr>
          <p:cNvPr id="1931" name="infrap4d.png" descr="infrap4d.png"/>
          <p:cNvPicPr>
            <a:picLocks noChangeAspect="1"/>
          </p:cNvPicPr>
          <p:nvPr/>
        </p:nvPicPr>
        <p:blipFill>
          <a:blip r:embed="rId2"/>
          <a:stretch>
            <a:fillRect/>
          </a:stretch>
        </p:blipFill>
        <p:spPr>
          <a:xfrm>
            <a:off x="3584035" y="2454930"/>
            <a:ext cx="5288045" cy="2766383"/>
          </a:xfrm>
          <a:prstGeom prst="rect">
            <a:avLst/>
          </a:prstGeom>
          <a:ln w="12700">
            <a:miter lim="400000"/>
          </a:ln>
        </p:spPr>
      </p:pic>
      <p:sp>
        <p:nvSpPr>
          <p:cNvPr id="1932" name="The main process is infrap4d (Stratum) which wraps some gRPC servers to manage the target"/>
          <p:cNvSpPr txBox="1"/>
          <p:nvPr/>
        </p:nvSpPr>
        <p:spPr>
          <a:xfrm>
            <a:off x="1055116" y="1336888"/>
            <a:ext cx="10345883"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stStyle>
          <a:p>
            <a:r>
              <a:t>The main process is infrap4d (Stratum) which wraps some gRPC servers to manage the target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4"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35"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36" name="Titolo 10"/>
          <p:cNvSpPr txBox="1">
            <a:spLocks noGrp="1"/>
          </p:cNvSpPr>
          <p:nvPr>
            <p:ph type="title"/>
          </p:nvPr>
        </p:nvSpPr>
        <p:spPr>
          <a:xfrm>
            <a:off x="264114" y="431798"/>
            <a:ext cx="11927887" cy="935721"/>
          </a:xfrm>
          <a:prstGeom prst="rect">
            <a:avLst/>
          </a:prstGeom>
        </p:spPr>
        <p:txBody>
          <a:bodyPr/>
          <a:lstStyle>
            <a:lvl1pPr algn="ctr"/>
          </a:lstStyle>
          <a:p>
            <a:r>
              <a:t>Internals</a:t>
            </a:r>
          </a:p>
        </p:txBody>
      </p:sp>
      <p:sp>
        <p:nvSpPr>
          <p:cNvPr id="1937" name="We always find 2 gRPC servers in the offloaded solution, in each target:…"/>
          <p:cNvSpPr txBox="1"/>
          <p:nvPr/>
        </p:nvSpPr>
        <p:spPr>
          <a:xfrm>
            <a:off x="1055116" y="1336888"/>
            <a:ext cx="10345883" cy="4841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We always find 2 gRPC servers in the offloaded solution, in each target:</a:t>
            </a:r>
          </a:p>
          <a:p>
            <a:pPr marL="561473" lvl="1" indent="-180473">
              <a:buSzPct val="100000"/>
              <a:buChar char="•"/>
            </a:pPr>
            <a:r>
              <a:rPr b="1"/>
              <a:t>P4Runtime</a:t>
            </a:r>
            <a:r>
              <a:t>: queryable by ovs-p4rt CLI to manage the data plane</a:t>
            </a:r>
          </a:p>
          <a:p>
            <a:pPr marL="561473" lvl="1" indent="-180473">
              <a:buSzPct val="100000"/>
              <a:buChar char="•"/>
            </a:pPr>
            <a:r>
              <a:rPr b="1"/>
              <a:t>gNMI</a:t>
            </a:r>
            <a:r>
              <a:t>: gRPC Network Management Interface to manage the network configuration like vPorts</a:t>
            </a:r>
          </a:p>
          <a:p>
            <a:endParaRPr/>
          </a:p>
          <a:p>
            <a:r>
              <a:t>Each target may have additional servers, for example DPDK includes ovs-p4rt that is used to add/modify/delete P4 forwarding table’s entries.</a:t>
            </a:r>
          </a:p>
          <a:p>
            <a:endParaRPr/>
          </a:p>
          <a:p>
            <a:r>
              <a:t>There are other components:</a:t>
            </a:r>
          </a:p>
          <a:p>
            <a:pPr marL="561473" lvl="1" indent="-180473">
              <a:buSzPct val="100000"/>
              <a:buChar char="•"/>
            </a:pPr>
            <a:r>
              <a:rPr b="1"/>
              <a:t>TDI - Table Driven Interface</a:t>
            </a:r>
            <a:r>
              <a:t>: Set of APIs that enable configuration and management of P4 programmable devices. Each device can choose to use its own backends. Stratum uses this interface to talk to the target-specific driver</a:t>
            </a:r>
          </a:p>
          <a:p>
            <a:endParaRPr/>
          </a:p>
          <a:p>
            <a:pPr marL="561473" lvl="1" indent="-180473">
              <a:buSzPct val="100000"/>
              <a:buChar char="•"/>
            </a:pPr>
            <a:r>
              <a:rPr b="1"/>
              <a:t>krnlmon - Kernel Monitor</a:t>
            </a:r>
            <a:r>
              <a:t>: receives RFC 3549 messages from the Linux Kernel over a Netlink socket when changes are made to the kernel networking data structures</a:t>
            </a:r>
          </a:p>
          <a:p>
            <a:endParaRPr/>
          </a:p>
          <a:p>
            <a:pPr marL="561473" lvl="1" indent="-180473">
              <a:buSzPct val="100000"/>
              <a:buChar char="•"/>
            </a:pPr>
            <a:r>
              <a:rPr b="1"/>
              <a:t>SAI - Swtich Abstraction Interface</a:t>
            </a:r>
            <a:r>
              <a:t>: Switch Abstraction Interface (SAI) defines a vendor-independent interface for switching ASICs.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9" name="Down Arrow 7"/>
          <p:cNvSpPr/>
          <p:nvPr/>
        </p:nvSpPr>
        <p:spPr>
          <a:xfrm rot="16200000">
            <a:off x="800100" y="1491343"/>
            <a:ext cx="3333749" cy="3499104"/>
          </a:xfrm>
          <a:custGeom>
            <a:avLst/>
            <a:gdLst/>
            <a:ahLst/>
            <a:cxnLst>
              <a:cxn ang="0">
                <a:pos x="wd2" y="hd2"/>
              </a:cxn>
              <a:cxn ang="5400000">
                <a:pos x="wd2" y="hd2"/>
              </a:cxn>
              <a:cxn ang="10800000">
                <a:pos x="wd2" y="hd2"/>
              </a:cxn>
              <a:cxn ang="16200000">
                <a:pos x="wd2" y="hd2"/>
              </a:cxn>
            </a:cxnLst>
            <a:rect l="0" t="0" r="r" b="b"/>
            <a:pathLst>
              <a:path w="21600" h="21600" extrusionOk="0">
                <a:moveTo>
                  <a:pt x="0" y="18351"/>
                </a:moveTo>
                <a:lnTo>
                  <a:pt x="0" y="0"/>
                </a:lnTo>
                <a:lnTo>
                  <a:pt x="21600" y="0"/>
                </a:lnTo>
                <a:lnTo>
                  <a:pt x="21600" y="18351"/>
                </a:lnTo>
                <a:lnTo>
                  <a:pt x="10800" y="21600"/>
                </a:lnTo>
                <a:close/>
              </a:path>
            </a:pathLst>
          </a:custGeom>
          <a:solidFill>
            <a:srgbClr val="404040"/>
          </a:solidFill>
          <a:ln w="12700">
            <a:miter lim="400000"/>
          </a:ln>
        </p:spPr>
        <p:txBody>
          <a:bodyPr lIns="45719" rIns="45719" anchor="ctr"/>
          <a:lstStyle/>
          <a:p>
            <a:pPr algn="ctr">
              <a:defRPr>
                <a:solidFill>
                  <a:srgbClr val="FFFFFF"/>
                </a:solidFill>
              </a:defRPr>
            </a:pPr>
            <a:endParaRPr/>
          </a:p>
        </p:txBody>
      </p:sp>
      <p:pic>
        <p:nvPicPr>
          <p:cNvPr id="1840" name="Immagine 2" descr="Immagine 2"/>
          <p:cNvPicPr>
            <a:picLocks noChangeAspect="1"/>
          </p:cNvPicPr>
          <p:nvPr/>
        </p:nvPicPr>
        <p:blipFill>
          <a:blip r:embed="rId3"/>
          <a:stretch>
            <a:fillRect/>
          </a:stretch>
        </p:blipFill>
        <p:spPr>
          <a:xfrm>
            <a:off x="4527803" y="1571050"/>
            <a:ext cx="7272692" cy="3472708"/>
          </a:xfrm>
          <a:prstGeom prst="rect">
            <a:avLst/>
          </a:prstGeom>
          <a:ln w="12700">
            <a:miter lim="400000"/>
          </a:ln>
        </p:spPr>
      </p:pic>
      <p:sp>
        <p:nvSpPr>
          <p:cNvPr id="1841" name="Titolo 7"/>
          <p:cNvSpPr txBox="1">
            <a:spLocks noGrp="1"/>
          </p:cNvSpPr>
          <p:nvPr>
            <p:ph type="title"/>
          </p:nvPr>
        </p:nvSpPr>
        <p:spPr>
          <a:xfrm>
            <a:off x="4250816" y="251252"/>
            <a:ext cx="3690369" cy="627523"/>
          </a:xfrm>
          <a:prstGeom prst="rect">
            <a:avLst/>
          </a:prstGeom>
        </p:spPr>
        <p:txBody>
          <a:bodyPr/>
          <a:lstStyle>
            <a:lvl1pPr defTabSz="740663">
              <a:defRPr sz="3564"/>
            </a:lvl1pPr>
          </a:lstStyle>
          <a:p>
            <a:r>
              <a:t>Introduction</a:t>
            </a:r>
          </a:p>
        </p:txBody>
      </p:sp>
      <p:sp>
        <p:nvSpPr>
          <p:cNvPr id="1842" name="Titolo 7"/>
          <p:cNvSpPr txBox="1"/>
          <p:nvPr/>
        </p:nvSpPr>
        <p:spPr>
          <a:xfrm>
            <a:off x="1071902" y="2805535"/>
            <a:ext cx="2492478" cy="1300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ct val="90000"/>
              </a:lnSpc>
              <a:defRPr sz="2800">
                <a:solidFill>
                  <a:srgbClr val="FFFFFF"/>
                </a:solidFill>
                <a:latin typeface="Poppins Medium"/>
                <a:ea typeface="Poppins Medium"/>
                <a:cs typeface="Poppins Medium"/>
                <a:sym typeface="Poppins Medium"/>
              </a:defRPr>
            </a:lvl1pPr>
          </a:lstStyle>
          <a:p>
            <a:r>
              <a:t>CLASSIC DATA CENTER</a:t>
            </a:r>
          </a:p>
        </p:txBody>
      </p:sp>
      <p:sp>
        <p:nvSpPr>
          <p:cNvPr id="1843" name="CasellaDiTesto 11"/>
          <p:cNvSpPr txBox="1"/>
          <p:nvPr/>
        </p:nvSpPr>
        <p:spPr>
          <a:xfrm>
            <a:off x="4573523" y="5102283"/>
            <a:ext cx="4621372" cy="180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600"/>
            </a:lvl1pPr>
          </a:lstStyle>
          <a:p>
            <a:r>
              <a:t>[1] https://community.intel.com/t5/Blogs/Tech-Innovation/Data-Center/The-IPU-A-New-Strategic-Resource-for-Cloud-Service-Providers</a:t>
            </a:r>
          </a:p>
        </p:txBody>
      </p:sp>
      <p:sp>
        <p:nvSpPr>
          <p:cNvPr id="1844"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45"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9" name="Segnaposto testo 4"/>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940" name="Segnaposto testo 5"/>
          <p:cNvSpPr>
            <a:spLocks noGrp="1"/>
          </p:cNvSpPr>
          <p:nvPr>
            <p:ph type="body" idx="23"/>
          </p:nvPr>
        </p:nvSpPr>
        <p:spPr>
          <a:xfrm>
            <a:off x="3609473" y="6609588"/>
            <a:ext cx="8451066" cy="21581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941" name="Titolo 10"/>
          <p:cNvSpPr txBox="1">
            <a:spLocks noGrp="1"/>
          </p:cNvSpPr>
          <p:nvPr>
            <p:ph type="title"/>
          </p:nvPr>
        </p:nvSpPr>
        <p:spPr>
          <a:xfrm>
            <a:off x="264114" y="431798"/>
            <a:ext cx="11927887" cy="935721"/>
          </a:xfrm>
          <a:prstGeom prst="rect">
            <a:avLst/>
          </a:prstGeom>
        </p:spPr>
        <p:txBody>
          <a:bodyPr/>
          <a:lstStyle>
            <a:lvl1pPr algn="ctr"/>
          </a:lstStyle>
          <a:p>
            <a:r>
              <a:t>Example</a:t>
            </a:r>
          </a:p>
        </p:txBody>
      </p:sp>
      <p:pic>
        <p:nvPicPr>
          <p:cNvPr id="1942" name="IPDK schema.png" descr="IPDK schema.png"/>
          <p:cNvPicPr>
            <a:picLocks noChangeAspect="1"/>
          </p:cNvPicPr>
          <p:nvPr/>
        </p:nvPicPr>
        <p:blipFill>
          <a:blip r:embed="rId2"/>
          <a:stretch>
            <a:fillRect/>
          </a:stretch>
        </p:blipFill>
        <p:spPr>
          <a:xfrm>
            <a:off x="6102225" y="1059715"/>
            <a:ext cx="5312496" cy="4738570"/>
          </a:xfrm>
          <a:prstGeom prst="rect">
            <a:avLst/>
          </a:prstGeom>
          <a:ln w="12700">
            <a:miter lim="400000"/>
          </a:ln>
        </p:spPr>
      </p:pic>
      <p:sp>
        <p:nvSpPr>
          <p:cNvPr id="1943" name="The example will show:…"/>
          <p:cNvSpPr txBox="1"/>
          <p:nvPr/>
        </p:nvSpPr>
        <p:spPr>
          <a:xfrm>
            <a:off x="577338" y="2265679"/>
            <a:ext cx="5312496" cy="2326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The example will show:</a:t>
            </a:r>
          </a:p>
          <a:p>
            <a:pPr marL="561473" lvl="1" indent="-180473">
              <a:buSzPct val="100000"/>
              <a:buChar char="•"/>
            </a:pPr>
            <a:r>
              <a:t>A P4 program to perform IPv4 forwarding</a:t>
            </a:r>
          </a:p>
          <a:p>
            <a:pPr marL="561473" lvl="1" indent="-180473">
              <a:buSzPct val="100000"/>
              <a:buChar char="•"/>
            </a:pPr>
            <a:r>
              <a:t>Infrap4d running</a:t>
            </a:r>
          </a:p>
          <a:p>
            <a:pPr marL="561473" lvl="1" indent="-180473">
              <a:buSzPct val="100000"/>
              <a:buChar char="•"/>
            </a:pPr>
            <a:r>
              <a:t>How to create vPorts with gNMI CLI</a:t>
            </a:r>
          </a:p>
          <a:p>
            <a:pPr marL="561473" lvl="1" indent="-180473">
              <a:buSzPct val="100000"/>
              <a:buChar char="•"/>
            </a:pPr>
            <a:r>
              <a:t>How to create forwarding rules using p4rt-clt CLI</a:t>
            </a:r>
          </a:p>
          <a:p>
            <a:pPr marL="561473" lvl="1" indent="-180473">
              <a:buSzPct val="100000"/>
              <a:buChar char="•"/>
            </a:pPr>
            <a:r>
              <a:t>How to send packets in a test environment with scapy</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7" name="Titolo 1"/>
          <p:cNvSpPr txBox="1">
            <a:spLocks noGrp="1"/>
          </p:cNvSpPr>
          <p:nvPr>
            <p:ph type="title"/>
          </p:nvPr>
        </p:nvSpPr>
        <p:spPr>
          <a:xfrm>
            <a:off x="1335423" y="259213"/>
            <a:ext cx="9521153" cy="702817"/>
          </a:xfrm>
          <a:prstGeom prst="rect">
            <a:avLst/>
          </a:prstGeom>
        </p:spPr>
        <p:txBody>
          <a:bodyPr/>
          <a:lstStyle/>
          <a:p>
            <a:pPr algn="ctr" defTabSz="841247">
              <a:defRPr sz="4048"/>
            </a:pPr>
            <a:r>
              <a:t>Intel</a:t>
            </a:r>
            <a:r>
              <a:rPr baseline="29826"/>
              <a:t>©</a:t>
            </a:r>
            <a:r>
              <a:t> Processing Unit</a:t>
            </a:r>
          </a:p>
        </p:txBody>
      </p:sp>
      <p:pic>
        <p:nvPicPr>
          <p:cNvPr id="1848" name="Immagine 9" descr="Immagine 9"/>
          <p:cNvPicPr>
            <a:picLocks noChangeAspect="1"/>
          </p:cNvPicPr>
          <p:nvPr/>
        </p:nvPicPr>
        <p:blipFill>
          <a:blip r:embed="rId3"/>
          <a:stretch>
            <a:fillRect/>
          </a:stretch>
        </p:blipFill>
        <p:spPr>
          <a:xfrm>
            <a:off x="1772610" y="1213492"/>
            <a:ext cx="8646778" cy="4897291"/>
          </a:xfrm>
          <a:prstGeom prst="rect">
            <a:avLst/>
          </a:prstGeom>
          <a:ln w="12700">
            <a:miter lim="400000"/>
          </a:ln>
        </p:spPr>
      </p:pic>
      <p:sp>
        <p:nvSpPr>
          <p:cNvPr id="1849" name="CasellaDiTesto 10"/>
          <p:cNvSpPr txBox="1"/>
          <p:nvPr/>
        </p:nvSpPr>
        <p:spPr>
          <a:xfrm>
            <a:off x="1818331" y="6110782"/>
            <a:ext cx="4621372" cy="180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600"/>
            </a:lvl1pPr>
          </a:lstStyle>
          <a:p>
            <a:r>
              <a:t>[2] https://community.intel.com/t5/Blogs/Tech-Innovation/Data-Center/The-IPU-A-New-Strategic-Resource-for-Cloud-Service-Providers</a:t>
            </a:r>
          </a:p>
        </p:txBody>
      </p:sp>
      <p:sp>
        <p:nvSpPr>
          <p:cNvPr id="1850"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51"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 name="Titolo 1"/>
          <p:cNvSpPr txBox="1">
            <a:spLocks noGrp="1"/>
          </p:cNvSpPr>
          <p:nvPr>
            <p:ph type="title"/>
          </p:nvPr>
        </p:nvSpPr>
        <p:spPr>
          <a:xfrm>
            <a:off x="3805489" y="259211"/>
            <a:ext cx="4581018" cy="722526"/>
          </a:xfrm>
          <a:prstGeom prst="rect">
            <a:avLst/>
          </a:prstGeom>
        </p:spPr>
        <p:txBody>
          <a:bodyPr/>
          <a:lstStyle>
            <a:lvl1pPr defTabSz="868680">
              <a:defRPr sz="4180"/>
            </a:lvl1pPr>
          </a:lstStyle>
          <a:p>
            <a:r>
              <a:t>IPU ≠ SmartNIC</a:t>
            </a:r>
          </a:p>
        </p:txBody>
      </p:sp>
      <p:sp>
        <p:nvSpPr>
          <p:cNvPr id="1854" name="CasellaDiTesto 6"/>
          <p:cNvSpPr txBox="1"/>
          <p:nvPr/>
        </p:nvSpPr>
        <p:spPr>
          <a:xfrm>
            <a:off x="1853995" y="1694031"/>
            <a:ext cx="8484009" cy="3380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800" b="1" i="1">
                <a:latin typeface="Palatino"/>
                <a:ea typeface="Palatino"/>
                <a:cs typeface="Palatino"/>
                <a:sym typeface="Palatino"/>
              </a:defRPr>
            </a:lvl1pPr>
          </a:lstStyle>
          <a:p>
            <a:r>
              <a:t>«A SmartNIC is a programmable network adapter that can accelerate infrastructure applications, however, unlike an IPU it does not provide offload capability to run the entire infrastructure stack and therefore does not give the service provider an extra layer of security and control, enforced in hardware.» </a:t>
            </a:r>
          </a:p>
        </p:txBody>
      </p:sp>
      <p:sp>
        <p:nvSpPr>
          <p:cNvPr id="1855" name="CasellaDiTesto 7"/>
          <p:cNvSpPr txBox="1"/>
          <p:nvPr/>
        </p:nvSpPr>
        <p:spPr>
          <a:xfrm>
            <a:off x="6752218" y="4540963"/>
            <a:ext cx="3839678" cy="523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a:defRPr sz="1400"/>
            </a:pPr>
            <a:r>
              <a:t>[3] </a:t>
            </a:r>
            <a:r>
              <a:rPr>
                <a:solidFill>
                  <a:srgbClr val="262626"/>
                </a:solidFill>
                <a:latin typeface="intel-one"/>
                <a:ea typeface="intel-one"/>
                <a:cs typeface="intel-one"/>
                <a:sym typeface="intel-one"/>
              </a:rPr>
              <a:t>IPU Based Cloud Infrastructure White Paper</a:t>
            </a:r>
          </a:p>
        </p:txBody>
      </p:sp>
      <p:sp>
        <p:nvSpPr>
          <p:cNvPr id="1856"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57"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9" name="Titolo 1"/>
          <p:cNvSpPr txBox="1">
            <a:spLocks noGrp="1"/>
          </p:cNvSpPr>
          <p:nvPr>
            <p:ph type="title"/>
          </p:nvPr>
        </p:nvSpPr>
        <p:spPr>
          <a:xfrm>
            <a:off x="1335423" y="259213"/>
            <a:ext cx="9521153" cy="702817"/>
          </a:xfrm>
          <a:prstGeom prst="rect">
            <a:avLst/>
          </a:prstGeom>
        </p:spPr>
        <p:txBody>
          <a:bodyPr/>
          <a:lstStyle>
            <a:lvl1pPr algn="ctr" defTabSz="841247">
              <a:defRPr sz="4048"/>
            </a:lvl1pPr>
          </a:lstStyle>
          <a:p>
            <a:r>
              <a:t>Microservices overhead</a:t>
            </a:r>
          </a:p>
        </p:txBody>
      </p:sp>
      <p:sp>
        <p:nvSpPr>
          <p:cNvPr id="1860" name="CasellaDiTesto 10"/>
          <p:cNvSpPr txBox="1"/>
          <p:nvPr/>
        </p:nvSpPr>
        <p:spPr>
          <a:xfrm>
            <a:off x="1473946" y="5803638"/>
            <a:ext cx="4621373" cy="180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600"/>
            </a:lvl1pPr>
          </a:lstStyle>
          <a:p>
            <a:r>
              <a:t>[4] https://community.intel.com/t5/Blogs/Tech-Innovation/Data-Center/The-IPU-A-New-Strategic-Resource-for-Cloud-Service-Providers</a:t>
            </a:r>
          </a:p>
        </p:txBody>
      </p:sp>
      <p:pic>
        <p:nvPicPr>
          <p:cNvPr id="1861" name="Immagine 3" descr="Immagine 3"/>
          <p:cNvPicPr>
            <a:picLocks noChangeAspect="1"/>
          </p:cNvPicPr>
          <p:nvPr/>
        </p:nvPicPr>
        <p:blipFill>
          <a:blip r:embed="rId3"/>
          <a:stretch>
            <a:fillRect/>
          </a:stretch>
        </p:blipFill>
        <p:spPr>
          <a:xfrm>
            <a:off x="1513919" y="1074799"/>
            <a:ext cx="9164161" cy="4708403"/>
          </a:xfrm>
          <a:prstGeom prst="rect">
            <a:avLst/>
          </a:prstGeom>
          <a:ln w="12700">
            <a:miter lim="400000"/>
          </a:ln>
        </p:spPr>
      </p:pic>
      <p:sp>
        <p:nvSpPr>
          <p:cNvPr id="1862"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rPr dirty="0"/>
              <a:t>Software Networking</a:t>
            </a:r>
          </a:p>
        </p:txBody>
      </p:sp>
      <p:sp>
        <p:nvSpPr>
          <p:cNvPr id="1863"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9" name="Titolo 1"/>
          <p:cNvSpPr txBox="1">
            <a:spLocks noGrp="1"/>
          </p:cNvSpPr>
          <p:nvPr>
            <p:ph type="title"/>
          </p:nvPr>
        </p:nvSpPr>
        <p:spPr>
          <a:xfrm>
            <a:off x="1335423" y="259213"/>
            <a:ext cx="9521153" cy="702817"/>
          </a:xfrm>
          <a:prstGeom prst="rect">
            <a:avLst/>
          </a:prstGeom>
        </p:spPr>
        <p:txBody>
          <a:bodyPr/>
          <a:lstStyle>
            <a:lvl1pPr algn="ctr" defTabSz="841247">
              <a:defRPr sz="4048"/>
            </a:lvl1pPr>
          </a:lstStyle>
          <a:p>
            <a:r>
              <a:rPr lang="it-IT" dirty="0"/>
              <a:t>Work in progress..</a:t>
            </a:r>
            <a:endParaRPr dirty="0"/>
          </a:p>
        </p:txBody>
      </p:sp>
      <p:sp>
        <p:nvSpPr>
          <p:cNvPr id="1860" name="CasellaDiTesto 10"/>
          <p:cNvSpPr txBox="1"/>
          <p:nvPr/>
        </p:nvSpPr>
        <p:spPr>
          <a:xfrm>
            <a:off x="1473946" y="5803638"/>
            <a:ext cx="4621373" cy="1803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600"/>
            </a:lvl1pPr>
          </a:lstStyle>
          <a:p>
            <a:r>
              <a:t>[4] https://community.intel.com/t5/Blogs/Tech-Innovation/Data-Center/The-IPU-A-New-Strategic-Resource-for-Cloud-Service-Providers</a:t>
            </a:r>
          </a:p>
        </p:txBody>
      </p:sp>
      <p:sp>
        <p:nvSpPr>
          <p:cNvPr id="1862"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rPr dirty="0"/>
              <a:t>Software Networking</a:t>
            </a:r>
          </a:p>
        </p:txBody>
      </p:sp>
      <p:sp>
        <p:nvSpPr>
          <p:cNvPr id="1863"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pic>
        <p:nvPicPr>
          <p:cNvPr id="3" name="Immagine 2">
            <a:extLst>
              <a:ext uri="{FF2B5EF4-FFF2-40B4-BE49-F238E27FC236}">
                <a16:creationId xmlns:a16="http://schemas.microsoft.com/office/drawing/2014/main" id="{D1AED226-3426-97E3-64DB-58C9AC99E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946" y="962030"/>
            <a:ext cx="8764674" cy="4817296"/>
          </a:xfrm>
          <a:prstGeom prst="rect">
            <a:avLst/>
          </a:prstGeom>
        </p:spPr>
      </p:pic>
    </p:spTree>
    <p:extLst>
      <p:ext uri="{BB962C8B-B14F-4D97-AF65-F5344CB8AC3E}">
        <p14:creationId xmlns:p14="http://schemas.microsoft.com/office/powerpoint/2010/main" val="150551552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5" name="Titolo 1"/>
          <p:cNvSpPr txBox="1">
            <a:spLocks noGrp="1"/>
          </p:cNvSpPr>
          <p:nvPr>
            <p:ph type="title"/>
          </p:nvPr>
        </p:nvSpPr>
        <p:spPr>
          <a:xfrm>
            <a:off x="1335423" y="259213"/>
            <a:ext cx="9521153" cy="702817"/>
          </a:xfrm>
          <a:prstGeom prst="rect">
            <a:avLst/>
          </a:prstGeom>
        </p:spPr>
        <p:txBody>
          <a:bodyPr/>
          <a:lstStyle>
            <a:lvl1pPr algn="ctr" defTabSz="841247">
              <a:defRPr sz="4048"/>
            </a:lvl1pPr>
          </a:lstStyle>
          <a:p>
            <a:r>
              <a:t>Open vSwitch</a:t>
            </a:r>
          </a:p>
        </p:txBody>
      </p:sp>
      <p:pic>
        <p:nvPicPr>
          <p:cNvPr id="1866" name="Immagine 4" descr="Immagine 4"/>
          <p:cNvPicPr>
            <a:picLocks noChangeAspect="1"/>
          </p:cNvPicPr>
          <p:nvPr/>
        </p:nvPicPr>
        <p:blipFill>
          <a:blip r:embed="rId3"/>
          <a:stretch>
            <a:fillRect/>
          </a:stretch>
        </p:blipFill>
        <p:spPr>
          <a:xfrm>
            <a:off x="799089" y="1215701"/>
            <a:ext cx="5296911" cy="4426598"/>
          </a:xfrm>
          <a:prstGeom prst="rect">
            <a:avLst/>
          </a:prstGeom>
          <a:ln w="12700">
            <a:miter lim="400000"/>
          </a:ln>
        </p:spPr>
      </p:pic>
      <p:sp>
        <p:nvSpPr>
          <p:cNvPr id="1867" name="CasellaDiTesto 5"/>
          <p:cNvSpPr txBox="1"/>
          <p:nvPr/>
        </p:nvSpPr>
        <p:spPr>
          <a:xfrm>
            <a:off x="6372378" y="1462836"/>
            <a:ext cx="5308463" cy="5400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just">
              <a:defRPr>
                <a:latin typeface="CMR10"/>
                <a:ea typeface="CMR10"/>
                <a:cs typeface="CMR10"/>
                <a:sym typeface="CMR10"/>
              </a:defRPr>
            </a:pPr>
            <a:r>
              <a:t>The device used in the Intel solution is the P4 OvS. Open vSwitch is a multilayer software switch licensed under the open source Apache 2 license. </a:t>
            </a:r>
          </a:p>
          <a:p>
            <a:pPr algn="just">
              <a:defRPr>
                <a:latin typeface="CMR10"/>
                <a:ea typeface="CMR10"/>
                <a:cs typeface="CMR10"/>
                <a:sym typeface="CMR10"/>
              </a:defRPr>
            </a:pPr>
            <a:endParaRPr/>
          </a:p>
          <a:p>
            <a:pPr algn="just">
              <a:defRPr>
                <a:latin typeface="CMR10"/>
                <a:ea typeface="CMR10"/>
                <a:cs typeface="CMR10"/>
                <a:sym typeface="CMR10"/>
              </a:defRPr>
            </a:pPr>
            <a:r>
              <a:t>Open vSwitch is well suited to function as a virtual switch in VM environ- ments. In addition to exposing standard control and visibility interfaces to the virtual networking layer, it was designed to support distribution across multiple physical servers. Open vSwitch supports multiple Linux-based virtualization technologies including KVM, and VirtualBox .</a:t>
            </a:r>
          </a:p>
          <a:p>
            <a:pPr algn="just">
              <a:defRPr>
                <a:latin typeface="CMR10"/>
                <a:ea typeface="CMR10"/>
                <a:cs typeface="CMR10"/>
                <a:sym typeface="CMR10"/>
              </a:defRPr>
            </a:pPr>
            <a:r>
              <a:t> </a:t>
            </a:r>
          </a:p>
          <a:p>
            <a:pPr algn="just">
              <a:defRPr>
                <a:latin typeface="CMR10"/>
                <a:ea typeface="CMR10"/>
                <a:cs typeface="CMR10"/>
                <a:sym typeface="CMR10"/>
              </a:defRPr>
            </a:pPr>
            <a:r>
              <a:t>The bulk of the code is written in platform-independent C and is easily ported to other environments. </a:t>
            </a:r>
          </a:p>
          <a:p>
            <a:pPr algn="just">
              <a:defRPr>
                <a:latin typeface="CMR10"/>
                <a:ea typeface="CMR10"/>
                <a:cs typeface="CMR10"/>
                <a:sym typeface="CMR10"/>
              </a:defRPr>
            </a:pPr>
            <a:endParaRPr/>
          </a:p>
          <a:p>
            <a:pPr algn="just"/>
            <a:endParaRPr/>
          </a:p>
        </p:txBody>
      </p:sp>
      <p:sp>
        <p:nvSpPr>
          <p:cNvPr id="1868"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69"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1" name="Titolo 1"/>
          <p:cNvSpPr txBox="1">
            <a:spLocks noGrp="1"/>
          </p:cNvSpPr>
          <p:nvPr>
            <p:ph type="title"/>
          </p:nvPr>
        </p:nvSpPr>
        <p:spPr>
          <a:xfrm>
            <a:off x="2113258" y="179999"/>
            <a:ext cx="7965486" cy="808543"/>
          </a:xfrm>
          <a:prstGeom prst="rect">
            <a:avLst/>
          </a:prstGeom>
        </p:spPr>
        <p:txBody>
          <a:bodyPr/>
          <a:lstStyle>
            <a:lvl1pPr algn="ctr"/>
          </a:lstStyle>
          <a:p>
            <a:r>
              <a:t>Main Components</a:t>
            </a:r>
          </a:p>
        </p:txBody>
      </p:sp>
      <p:sp>
        <p:nvSpPr>
          <p:cNvPr id="1872" name="CasellaDiTesto 6"/>
          <p:cNvSpPr txBox="1"/>
          <p:nvPr/>
        </p:nvSpPr>
        <p:spPr>
          <a:xfrm>
            <a:off x="377292" y="1166841"/>
            <a:ext cx="11437416" cy="4511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just">
              <a:defRPr sz="2400">
                <a:latin typeface="CMR10"/>
                <a:ea typeface="CMR10"/>
                <a:cs typeface="CMR10"/>
                <a:sym typeface="CMR10"/>
              </a:defRPr>
            </a:pPr>
            <a:r>
              <a:t>The main components of this distribution are:</a:t>
            </a:r>
          </a:p>
          <a:p>
            <a:pPr algn="just">
              <a:defRPr sz="2400">
                <a:latin typeface="CMR10"/>
                <a:ea typeface="CMR10"/>
                <a:cs typeface="CMR10"/>
                <a:sym typeface="CMR10"/>
              </a:defRPr>
            </a:pPr>
            <a:r>
              <a:t> </a:t>
            </a:r>
          </a:p>
          <a:p>
            <a:pPr marL="342900" indent="-342900" algn="just">
              <a:buSzPct val="100000"/>
              <a:buFont typeface="Arial"/>
              <a:buChar char="•"/>
              <a:defRPr sz="2400" b="1">
                <a:latin typeface="CMR10"/>
                <a:ea typeface="CMR10"/>
                <a:cs typeface="CMR10"/>
                <a:sym typeface="CMR10"/>
              </a:defRPr>
            </a:pPr>
            <a:r>
              <a:t>ovs-vswitchd</a:t>
            </a:r>
            <a:r>
              <a:rPr b="0"/>
              <a:t>, a daemon that implements the switch, along with a com- panion Linux kernel module for flow-based switching. </a:t>
            </a:r>
            <a:endParaRPr>
              <a:latin typeface="SFRM1000"/>
              <a:ea typeface="SFRM1000"/>
              <a:cs typeface="SFRM1000"/>
              <a:sym typeface="SFRM1000"/>
            </a:endParaRPr>
          </a:p>
          <a:p>
            <a:pPr marL="342900" indent="-342900" algn="just">
              <a:buSzPct val="100000"/>
              <a:buFont typeface="Arial"/>
              <a:buChar char="•"/>
              <a:defRPr sz="2400" b="1">
                <a:latin typeface="CMR10"/>
                <a:ea typeface="CMR10"/>
                <a:cs typeface="CMR10"/>
                <a:sym typeface="CMR10"/>
              </a:defRPr>
            </a:pPr>
            <a:r>
              <a:t>ovsdb-server</a:t>
            </a:r>
            <a:r>
              <a:rPr b="0"/>
              <a:t>, a lightweight database server that ovs-vswitchd queries to obtain its configuration. </a:t>
            </a:r>
            <a:endParaRPr>
              <a:latin typeface="SFRM1000"/>
              <a:ea typeface="SFRM1000"/>
              <a:cs typeface="SFRM1000"/>
              <a:sym typeface="SFRM1000"/>
            </a:endParaRPr>
          </a:p>
          <a:p>
            <a:pPr marL="342900" indent="-342900" algn="just">
              <a:buSzPct val="100000"/>
              <a:buFont typeface="Arial"/>
              <a:buChar char="•"/>
              <a:defRPr sz="2400" b="1">
                <a:latin typeface="CMR10"/>
                <a:ea typeface="CMR10"/>
                <a:cs typeface="CMR10"/>
                <a:sym typeface="CMR10"/>
              </a:defRPr>
            </a:pPr>
            <a:r>
              <a:t>ovs-dpctl</a:t>
            </a:r>
            <a:r>
              <a:rPr b="0"/>
              <a:t>, a tool for configuring the switch kernel module. </a:t>
            </a:r>
            <a:endParaRPr>
              <a:latin typeface="SFRM1000"/>
              <a:ea typeface="SFRM1000"/>
              <a:cs typeface="SFRM1000"/>
              <a:sym typeface="SFRM1000"/>
            </a:endParaRPr>
          </a:p>
          <a:p>
            <a:pPr marL="342900" indent="-342900" algn="just">
              <a:buSzPct val="100000"/>
              <a:buFont typeface="Arial"/>
              <a:buChar char="•"/>
              <a:defRPr sz="2400">
                <a:latin typeface="CMR10"/>
                <a:ea typeface="CMR10"/>
                <a:cs typeface="CMR10"/>
                <a:sym typeface="CMR10"/>
              </a:defRPr>
            </a:pPr>
            <a:r>
              <a:t>Scripts and specs for building RPMs for Red Hat Enterprise Linux and deb packages for Ubuntu/Debian. </a:t>
            </a:r>
            <a:endParaRPr>
              <a:latin typeface="SFRM1000"/>
              <a:ea typeface="SFRM1000"/>
              <a:cs typeface="SFRM1000"/>
              <a:sym typeface="SFRM1000"/>
            </a:endParaRPr>
          </a:p>
          <a:p>
            <a:pPr marL="342900" indent="-342900" algn="just">
              <a:buSzPct val="100000"/>
              <a:buFont typeface="Arial"/>
              <a:buChar char="•"/>
              <a:defRPr sz="2400" b="1">
                <a:latin typeface="CMR10"/>
                <a:ea typeface="CMR10"/>
                <a:cs typeface="CMR10"/>
                <a:sym typeface="CMR10"/>
              </a:defRPr>
            </a:pPr>
            <a:r>
              <a:t>ovs-vsctl</a:t>
            </a:r>
            <a:r>
              <a:rPr b="0"/>
              <a:t>, a utility for querying and updating the configuration of ovs- vswitchd. </a:t>
            </a:r>
            <a:endParaRPr>
              <a:latin typeface="SFRM1000"/>
              <a:ea typeface="SFRM1000"/>
              <a:cs typeface="SFRM1000"/>
              <a:sym typeface="SFRM1000"/>
            </a:endParaRPr>
          </a:p>
          <a:p>
            <a:pPr marL="342900" indent="-342900" algn="just">
              <a:buSzPct val="100000"/>
              <a:buFont typeface="Arial"/>
              <a:buChar char="•"/>
              <a:defRPr sz="2400" b="1">
                <a:latin typeface="CMR10"/>
                <a:ea typeface="CMR10"/>
                <a:cs typeface="CMR10"/>
                <a:sym typeface="CMR10"/>
              </a:defRPr>
            </a:pPr>
            <a:r>
              <a:t>ovs-appctl, </a:t>
            </a:r>
            <a:r>
              <a:rPr b="0"/>
              <a:t>a utility that sends commands to running Open vSwitch dae- mons. </a:t>
            </a:r>
            <a:endParaRPr>
              <a:latin typeface="SFRM1000"/>
              <a:ea typeface="SFRM1000"/>
              <a:cs typeface="SFRM1000"/>
              <a:sym typeface="SFRM1000"/>
            </a:endParaRPr>
          </a:p>
        </p:txBody>
      </p:sp>
      <p:sp>
        <p:nvSpPr>
          <p:cNvPr id="1873" name="Software Networking"/>
          <p:cNvSpPr txBox="1">
            <a:spLocks noGrp="1"/>
          </p:cNvSpPr>
          <p:nvPr>
            <p:ph type="body" sz="quarter" idx="1"/>
          </p:nvPr>
        </p:nvSpPr>
        <p:spPr>
          <a:xfrm>
            <a:off x="3614608" y="6362246"/>
            <a:ext cx="8421868"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74" name="Segnaposto testo 5"/>
          <p:cNvSpPr/>
          <p:nvPr/>
        </p:nvSpPr>
        <p:spPr>
          <a:xfrm>
            <a:off x="3609473" y="6609588"/>
            <a:ext cx="8451066" cy="2158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a:spcBef>
                <a:spcPts val="1000"/>
              </a:spcBef>
              <a:defRPr sz="800" spc="300">
                <a:solidFill>
                  <a:srgbClr val="FFFFFF"/>
                </a:solidFill>
              </a:defRPr>
            </a:lvl1pPr>
          </a:lstStyle>
          <a:p>
            <a:r>
              <a:t>Intel infrastructure Processing Strategy</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 name="Segnaposto testo 4"/>
          <p:cNvSpPr txBox="1">
            <a:spLocks noGrp="1"/>
          </p:cNvSpPr>
          <p:nvPr>
            <p:ph type="body" sz="quarter" idx="1"/>
          </p:nvPr>
        </p:nvSpPr>
        <p:spPr>
          <a:xfrm>
            <a:off x="3614607" y="6362246"/>
            <a:ext cx="8421869" cy="236543"/>
          </a:xfrm>
          <a:prstGeom prst="rect">
            <a:avLst/>
          </a:prstGeom>
        </p:spPr>
        <p:txBody>
          <a:bodyPr>
            <a:normAutofit lnSpcReduction="10000"/>
          </a:bodyPr>
          <a:lstStyle>
            <a:lvl1pPr algn="r">
              <a:defRPr sz="1000">
                <a:solidFill>
                  <a:srgbClr val="FFFFFF"/>
                </a:solidFill>
                <a:latin typeface="Poppins Medium"/>
                <a:ea typeface="Poppins Medium"/>
                <a:cs typeface="Poppins Medium"/>
                <a:sym typeface="Poppins Medium"/>
              </a:defRPr>
            </a:lvl1pPr>
          </a:lstStyle>
          <a:p>
            <a:r>
              <a:t>Software Networking</a:t>
            </a:r>
          </a:p>
        </p:txBody>
      </p:sp>
      <p:sp>
        <p:nvSpPr>
          <p:cNvPr id="1877" name="Segnaposto testo 5"/>
          <p:cNvSpPr>
            <a:spLocks noGrp="1"/>
          </p:cNvSpPr>
          <p:nvPr>
            <p:ph type="body" idx="23"/>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Intel infrastructure Processing Strategy</a:t>
            </a:r>
          </a:p>
        </p:txBody>
      </p:sp>
      <p:sp>
        <p:nvSpPr>
          <p:cNvPr id="1878" name="Titolo 10"/>
          <p:cNvSpPr txBox="1">
            <a:spLocks noGrp="1"/>
          </p:cNvSpPr>
          <p:nvPr>
            <p:ph type="title"/>
          </p:nvPr>
        </p:nvSpPr>
        <p:spPr>
          <a:xfrm>
            <a:off x="132057" y="2668042"/>
            <a:ext cx="11927886" cy="1521916"/>
          </a:xfrm>
          <a:prstGeom prst="rect">
            <a:avLst/>
          </a:prstGeom>
        </p:spPr>
        <p:txBody>
          <a:bodyPr/>
          <a:lstStyle>
            <a:lvl1pPr algn="ctr">
              <a:defRPr sz="8000"/>
            </a:lvl1pPr>
          </a:lstStyle>
          <a:p>
            <a:r>
              <a:t>P4 Programming</a:t>
            </a:r>
          </a:p>
        </p:txBody>
      </p:sp>
    </p:spTree>
  </p:cSld>
  <p:clrMapOvr>
    <a:masterClrMapping/>
  </p:clrMapOvr>
  <p:transition spd="med"/>
</p:sld>
</file>

<file path=ppt/theme/theme1.xml><?xml version="1.0" encoding="utf-8"?>
<a:theme xmlns:a="http://schemas.openxmlformats.org/drawingml/2006/main" name="COPERTINE">
  <a:themeElements>
    <a:clrScheme name="COPERTINE">
      <a:dk1>
        <a:srgbClr val="002B49"/>
      </a:dk1>
      <a:lt1>
        <a:srgbClr val="002B49"/>
      </a:lt1>
      <a:dk2>
        <a:srgbClr val="A7A7A7"/>
      </a:dk2>
      <a:lt2>
        <a:srgbClr val="535353"/>
      </a:lt2>
      <a:accent1>
        <a:srgbClr val="EF7B00"/>
      </a:accent1>
      <a:accent2>
        <a:srgbClr val="00B1DF"/>
      </a:accent2>
      <a:accent3>
        <a:srgbClr val="C4E7FB"/>
      </a:accent3>
      <a:accent4>
        <a:srgbClr val="F1C64C"/>
      </a:accent4>
      <a:accent5>
        <a:srgbClr val="FFE9AF"/>
      </a:accent5>
      <a:accent6>
        <a:srgbClr val="92CCAE"/>
      </a:accent6>
      <a:hlink>
        <a:srgbClr val="0000FF"/>
      </a:hlink>
      <a:folHlink>
        <a:srgbClr val="FF00FF"/>
      </a:folHlink>
    </a:clrScheme>
    <a:fontScheme name="COPERTINE">
      <a:majorFont>
        <a:latin typeface="Calibri"/>
        <a:ea typeface="Calibri"/>
        <a:cs typeface="Calibri"/>
      </a:majorFont>
      <a:minorFont>
        <a:latin typeface="Helvetica"/>
        <a:ea typeface="Helvetica"/>
        <a:cs typeface="Helvetica"/>
      </a:minorFont>
    </a:fontScheme>
    <a:fmtScheme name="COPERTIN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OPERTINE">
  <a:themeElements>
    <a:clrScheme name="COPERTINE">
      <a:dk1>
        <a:srgbClr val="000000"/>
      </a:dk1>
      <a:lt1>
        <a:srgbClr val="FFFFFF"/>
      </a:lt1>
      <a:dk2>
        <a:srgbClr val="A7A7A7"/>
      </a:dk2>
      <a:lt2>
        <a:srgbClr val="535353"/>
      </a:lt2>
      <a:accent1>
        <a:srgbClr val="EF7B00"/>
      </a:accent1>
      <a:accent2>
        <a:srgbClr val="00B1DF"/>
      </a:accent2>
      <a:accent3>
        <a:srgbClr val="C4E7FB"/>
      </a:accent3>
      <a:accent4>
        <a:srgbClr val="F1C64C"/>
      </a:accent4>
      <a:accent5>
        <a:srgbClr val="FFE9AF"/>
      </a:accent5>
      <a:accent6>
        <a:srgbClr val="92CCAE"/>
      </a:accent6>
      <a:hlink>
        <a:srgbClr val="0000FF"/>
      </a:hlink>
      <a:folHlink>
        <a:srgbClr val="FF00FF"/>
      </a:folHlink>
    </a:clrScheme>
    <a:fontScheme name="COPERTINE">
      <a:majorFont>
        <a:latin typeface="Calibri"/>
        <a:ea typeface="Calibri"/>
        <a:cs typeface="Calibri"/>
      </a:majorFont>
      <a:minorFont>
        <a:latin typeface="Helvetica"/>
        <a:ea typeface="Helvetica"/>
        <a:cs typeface="Helvetica"/>
      </a:minorFont>
    </a:fontScheme>
    <a:fmtScheme name="COPERTIN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2B49"/>
            </a:solidFill>
            <a:effectLst/>
            <a:uFillTx/>
            <a:latin typeface="Poppins"/>
            <a:ea typeface="Poppins"/>
            <a:cs typeface="Poppins"/>
            <a:sym typeface="Poppi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81</TotalTime>
  <Words>1821</Words>
  <Application>Microsoft Macintosh PowerPoint</Application>
  <PresentationFormat>Widescreen</PresentationFormat>
  <Paragraphs>132</Paragraphs>
  <Slides>21</Slides>
  <Notes>7</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21</vt:i4>
      </vt:variant>
    </vt:vector>
  </HeadingPairs>
  <TitlesOfParts>
    <vt:vector size="30" baseType="lpstr">
      <vt:lpstr>Arial</vt:lpstr>
      <vt:lpstr>Calibri</vt:lpstr>
      <vt:lpstr>CMR10</vt:lpstr>
      <vt:lpstr>intel-one</vt:lpstr>
      <vt:lpstr>Palatino</vt:lpstr>
      <vt:lpstr>Poppins</vt:lpstr>
      <vt:lpstr>Poppins Medium</vt:lpstr>
      <vt:lpstr>SFRM1000</vt:lpstr>
      <vt:lpstr>COPERTINE</vt:lpstr>
      <vt:lpstr>Presentazione standard di PowerPoint</vt:lpstr>
      <vt:lpstr>Introduction</vt:lpstr>
      <vt:lpstr>Intel© Processing Unit</vt:lpstr>
      <vt:lpstr>IPU ≠ SmartNIC</vt:lpstr>
      <vt:lpstr>Microservices overhead</vt:lpstr>
      <vt:lpstr>Work in progress..</vt:lpstr>
      <vt:lpstr>Open vSwitch</vt:lpstr>
      <vt:lpstr>Main Components</vt:lpstr>
      <vt:lpstr>P4 Programming</vt:lpstr>
      <vt:lpstr>Motivation</vt:lpstr>
      <vt:lpstr>Architecture</vt:lpstr>
      <vt:lpstr>P4 and eBPF</vt:lpstr>
      <vt:lpstr>IPDK</vt:lpstr>
      <vt:lpstr>What is?</vt:lpstr>
      <vt:lpstr>What is?</vt:lpstr>
      <vt:lpstr>Virtual Networking</vt:lpstr>
      <vt:lpstr>Virtual Storage</vt:lpstr>
      <vt:lpstr>Internals</vt:lpstr>
      <vt:lpstr>Internals</vt:lpstr>
      <vt:lpstr>Example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BARLETTA FRANCESCO PIO</cp:lastModifiedBy>
  <cp:revision>2</cp:revision>
  <dcterms:modified xsi:type="dcterms:W3CDTF">2023-01-10T17:29:18Z</dcterms:modified>
</cp:coreProperties>
</file>